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228b6f59384919" /><Relationship Type="http://schemas.openxmlformats.org/officeDocument/2006/relationships/extended-properties" Target="/docProps/app.xml" Id="Rcfd6b43a8d38422d" /><Relationship Type="http://schemas.openxmlformats.org/officeDocument/2006/relationships/officeDocument" Target="/ppt/presentation.xml" Id="Rdb717ea1b34046ed" /></Relationships>
</file>

<file path=ppt/presentation.xml><?xml version="1.0" encoding="utf-8"?>
<p:presentation xmlns:p="http://schemas.openxmlformats.org/presentationml/2006/main">
  <p:sldMasterIdLst>
    <p:sldMasterId xmlns:r="http://schemas.openxmlformats.org/officeDocument/2006/relationships" id="2147483648" r:id="Rb2b1c7d219024163"/>
  </p:sldMasterIdLst>
  <p:notesMasterIdLst>
    <p:notesMasterId xmlns:r="http://schemas.openxmlformats.org/officeDocument/2006/relationships" r:id="Redadfa3c48dc44d7"/>
  </p:notesMasterIdLst>
  <p:sldIdLst>
    <p:sldId xmlns:r="http://schemas.openxmlformats.org/officeDocument/2006/relationships" id="256" r:id="R387e0e6b43d5421f"/>
    <p:sldId xmlns:r="http://schemas.openxmlformats.org/officeDocument/2006/relationships" id="257" r:id="Ra1afa938721a4531"/>
    <p:sldId xmlns:r="http://schemas.openxmlformats.org/officeDocument/2006/relationships" id="258" r:id="Ra51fc217bff343c8"/>
    <p:sldId xmlns:r="http://schemas.openxmlformats.org/officeDocument/2006/relationships" id="259" r:id="R3dc909b7f35e4a7b"/>
    <p:sldId xmlns:r="http://schemas.openxmlformats.org/officeDocument/2006/relationships" id="260" r:id="Rebfe05b6f2824832"/>
    <p:sldId xmlns:r="http://schemas.openxmlformats.org/officeDocument/2006/relationships" id="261" r:id="R5e5b052c2d15426d"/>
    <p:sldId xmlns:r="http://schemas.openxmlformats.org/officeDocument/2006/relationships" id="262" r:id="R3182b04b84034464"/>
    <p:sldId xmlns:r="http://schemas.openxmlformats.org/officeDocument/2006/relationships" id="263" r:id="R2c641624c0874f83"/>
    <p:sldId xmlns:r="http://schemas.openxmlformats.org/officeDocument/2006/relationships" id="264" r:id="R71baa2b69bc04335"/>
    <p:sldId xmlns:r="http://schemas.openxmlformats.org/officeDocument/2006/relationships" id="265" r:id="R4bf84b45c3e543fa"/>
    <p:sldId xmlns:r="http://schemas.openxmlformats.org/officeDocument/2006/relationships" id="266" r:id="Ra130a340937f44a4"/>
    <p:sldId xmlns:r="http://schemas.openxmlformats.org/officeDocument/2006/relationships" id="267" r:id="R87cd8c2ab48848cb"/>
    <p:sldId xmlns:r="http://schemas.openxmlformats.org/officeDocument/2006/relationships" id="268" r:id="R59b312072a474f3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a9bd5981ffc40a8" /><Relationship Type="http://schemas.openxmlformats.org/officeDocument/2006/relationships/slideMaster" Target="/ppt/slideMasters/slideMaster1.xml" Id="Rb2b1c7d219024163" /><Relationship Type="http://schemas.openxmlformats.org/officeDocument/2006/relationships/notesMaster" Target="/ppt/notesMasters/notesMaster1.xml" Id="Redadfa3c48dc44d7" /><Relationship Type="http://schemas.openxmlformats.org/officeDocument/2006/relationships/presProps" Target="/ppt/presProps.xml" Id="R96dd96d02ecf4d31" /><Relationship Type="http://schemas.openxmlformats.org/officeDocument/2006/relationships/tableStyles" Target="/ppt/tableStyles.xml" Id="Recefbd56f4ad44d5" /><Relationship Type="http://schemas.openxmlformats.org/officeDocument/2006/relationships/slide" Target="/ppt/slides/slide1.xml" Id="R387e0e6b43d5421f" /><Relationship Type="http://schemas.openxmlformats.org/officeDocument/2006/relationships/slide" Target="/ppt/slides/slide2.xml" Id="Ra1afa938721a4531" /><Relationship Type="http://schemas.openxmlformats.org/officeDocument/2006/relationships/slide" Target="/ppt/slides/slide3.xml" Id="Ra51fc217bff343c8" /><Relationship Type="http://schemas.openxmlformats.org/officeDocument/2006/relationships/slide" Target="/ppt/slides/slide4.xml" Id="R3dc909b7f35e4a7b" /><Relationship Type="http://schemas.openxmlformats.org/officeDocument/2006/relationships/slide" Target="/ppt/slides/slide5.xml" Id="Rebfe05b6f2824832" /><Relationship Type="http://schemas.openxmlformats.org/officeDocument/2006/relationships/slide" Target="/ppt/slides/slide6.xml" Id="R5e5b052c2d15426d" /><Relationship Type="http://schemas.openxmlformats.org/officeDocument/2006/relationships/slide" Target="/ppt/slides/slide7.xml" Id="R3182b04b84034464" /><Relationship Type="http://schemas.openxmlformats.org/officeDocument/2006/relationships/slide" Target="/ppt/slides/slide8.xml" Id="R2c641624c0874f83" /><Relationship Type="http://schemas.openxmlformats.org/officeDocument/2006/relationships/slide" Target="/ppt/slides/slide9.xml" Id="R71baa2b69bc04335" /><Relationship Type="http://schemas.openxmlformats.org/officeDocument/2006/relationships/slide" Target="/ppt/slides/slide10.xml" Id="R4bf84b45c3e543fa" /><Relationship Type="http://schemas.openxmlformats.org/officeDocument/2006/relationships/slide" Target="/ppt/slides/slide11.xml" Id="Ra130a340937f44a4" /><Relationship Type="http://schemas.openxmlformats.org/officeDocument/2006/relationships/slide" Target="/ppt/slides/slide12.xml" Id="R87cd8c2ab48848cb" /><Relationship Type="http://schemas.openxmlformats.org/officeDocument/2006/relationships/slide" Target="/ppt/slides/slide13.xml" Id="R59b312072a474f3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0ba2586f6264fd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09a9bd958d4b3a" /><Relationship Type="http://schemas.openxmlformats.org/officeDocument/2006/relationships/notesMaster" Target="/ppt/notesMasters/notesMaster1.xml" Id="R5ed76e18867347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358856037f4955" /><Relationship Type="http://schemas.openxmlformats.org/officeDocument/2006/relationships/notesMaster" Target="/ppt/notesMasters/notesMaster1.xml" Id="R9856e30ae6e6494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0e1c5e6404742ea" /><Relationship Type="http://schemas.openxmlformats.org/officeDocument/2006/relationships/notesMaster" Target="/ppt/notesMasters/notesMaster1.xml" Id="R732c20fc1bbf473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1668ba6a3a4799" /><Relationship Type="http://schemas.openxmlformats.org/officeDocument/2006/relationships/notesMaster" Target="/ppt/notesMasters/notesMaster1.xml" Id="R0686eb74d6764d16"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e818d03a7145e5" /><Relationship Type="http://schemas.openxmlformats.org/officeDocument/2006/relationships/notesMaster" Target="/ppt/notesMasters/notesMaster1.xml" Id="R678362dc8cd94c8e" /></Relationships>
</file>

<file path=ppt/notesSlides/_rels/notesSlide6.xml.rels>&#65279;<?xml version="1.0" encoding="utf-8"?><Relationships xmlns="http://schemas.openxmlformats.org/package/2006/relationships"><Relationship Type="http://schemas.openxmlformats.org/officeDocument/2006/relationships/slide" Target="/ppt/slides/slide6.xml" Id="R191989a571fb40ed" /><Relationship Type="http://schemas.openxmlformats.org/officeDocument/2006/relationships/notesMaster" Target="/ppt/notesMasters/notesMaster1.xml" Id="R582aa3ea84f14a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afda7172e3a4d2c" /><Relationship Type="http://schemas.openxmlformats.org/officeDocument/2006/relationships/notesMaster" Target="/ppt/notesMasters/notesMaster1.xml" Id="R08c170c2c9be47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51ea73442a54690" /><Relationship Type="http://schemas.openxmlformats.org/officeDocument/2006/relationships/notesMaster" Target="/ppt/notesMasters/notesMaster1.xml" Id="R169bf4ddb6dd4b1c"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96c2cbcf7e42e9" /><Relationship Type="http://schemas.openxmlformats.org/officeDocument/2006/relationships/notesMaster" Target="/ppt/notesMasters/notesMaster1.xml" Id="R6ae6cafbb21b47d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6c1a44848b04a79" /><Relationship Type="http://schemas.openxmlformats.org/officeDocument/2006/relationships/notesMaster" Target="/ppt/notesMasters/notesMaster1.xml" Id="Rb4e3c47c188c4fa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29b78e5660a4458" /><Relationship Type="http://schemas.openxmlformats.org/officeDocument/2006/relationships/notesMaster" Target="/ppt/notesMasters/notesMaster1.xml" Id="Rac24f10a9b6f4f4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a4c331250084375" /><Relationship Type="http://schemas.openxmlformats.org/officeDocument/2006/relationships/notesMaster" Target="/ppt/notesMasters/notesMaster1.xml" Id="R436ea4f43b48430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f3c5ca6afc4edd" /><Relationship Type="http://schemas.openxmlformats.org/officeDocument/2006/relationships/notesMaster" Target="/ppt/notesMasters/notesMaster1.xml" Id="R43e4a25a8164415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About 50 minutes. This is student Lesson 3 in Canvas and facilitator-guide Lesson 4, because the Read Visual Design video sits between Lessons 2 and 3. Students make a T-shirt graphic in Canva, not a printed shirt. Name the four features while pointing to the artwork: flat bright color, repeated printing dots, bold lettering, and thick outlines. Every one of them returns in the assignment. Keep this to 1 minute.</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Artwork: POP! comic burst, retained from the user-supplied Unit 1 DPI 2026 teaching materials (source-9.png). Rights remain with the creator; no open license is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Bell ringer, 2 minutes. Students find their Lesson 1 name tag photo in Canvas or picture it, then finish the stem out loud or on a notecard. Take two or three responses and point to the matching feature in the examples. Then say the bridge: the same word or name, the same energy, now built in Canva. This is the one planned opening discussion; the middle of the lesson is teacher explanation with visible examples.</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Name-tag examples: user-supplied classroom materials (source-56.jpg), also used on the approved Lesson 1 work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Read the four required parts from the mission box. Point out that the name-tag idea already gives students the word and the feeling; today the tools change. Extra shapes are optional. Do not require a shirt mockup; the graphic itself is the product. The level-up (four color versions submitted as one panel) is the existing extension in Canvas, not a new requirement.</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Mission box: rendered from the live Canvas assignment HTML (assignment 1183366), September 15, 2026, so the projected version matches what students see on their page.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Point around the wheel. The three largest circles are the primaries. The middle-sized circles sit between two primaries and are made by mixing them. The small circles sit between a primary and a secondary. Pop Art often uses the primaries side by side, separated by black outlines, which is why the comic look feels so loud. Students will use these names in the next comparison; they do not need to memorize every tertiary name. On the next slide, ask them to choose before you reveal.</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Color wheel: original teaching diagram. Traditional red-yellow-blue painter's wheel used in art classrooms; it is a classroom model, not the printer's CMY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2 minutes. Keep both posters visible. Students vote A or B for “shouts,” then say what changed. Click once to reveal both labels and the explanation. Point out that nothing moved: same dot field, same burst, same word. A uses the three primaries; B uses the three secondaries. Then say the practical version: in Canva, a Pop Art element has a few color circles, and changing them changes the whole feeling. A student who reads the moods differently should name the visible cue. The labels show the intended reading, not a rule.</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Posters: original editable teaching diagrams built from native shapes. The reveal uses the same one-click exit animation as the approved Lesson 2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then model it live. Point to the ring: the circles at the left of the toolbar are the element's colors. Clicking one opens the Colors panel shown here. Colors in this design and the brand kit are quick picks; the search box takes a color name or a hex code. Recolor one circle at a time so students see the effect of each change. A pop art element found through Elements search usually has two to four circles. Tell students to keep black or a very dark color for outlines so the design keeps its comic edge.</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Canva screenshots: Graphic Design Lesson Demonstrations design, Bowie Middle School account, captured September 7 and September 15, 2026. Labels can differ by account and release; recheck before teaching. This capture shows a pop art burst from the Elements search with the Colors panel open after one circle was changed to yellow.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then let students try it for a minute. Model one circle, three pastes, then select the row by dragging across it and paste again. Pasted copies land slightly offset; drag each one into line and use Canva's alignment guides. Duplicate (the copy icon above a selected element) does the same job. Students may also start with a ready-made dot, stripe, or halftone pattern from Elements; the requirement is a repeating background, not hand-built dots. If the pattern covers the word later, fix the layer order with Position, then Layers.</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Stages: original editable diagram of one circle, a row of four, and a four-by-four grid.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Open Elements, type pop art in the search box, and scroll the results. Clicking an element adds it to the page; dragging places it where you drop it. Bursts and speech bubbles make good borders around a word. Dot and stripe graphics can become the repeating background. Show one element being resized from a corner handle, then show its color circles in the toolbar. Elements marked EDU are included in the school account; a crown icon marks Pro content to skip.</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Canva screenshots: Graphic Design Lesson Demonstrations design, Bowie Middle School account, captured September 7 and September 15, 2026. Labels can differ by account and release; recheck before teaching. This capture shows the Graphics tab of the pop art search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Compare the two circles: same fill, and the border is the only difference. In Canva, select a native shape and open the Stroke style control (the three-line icon beside the color circles), choose the solid line, and raise the weight; add color where the account shows a border color option. For text, the border is a text effect: select the text, open Effects, and choose Outline. A burst or speech bubble from Elements can also serve as the border around a word. Check every student design for one visible border before export.</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Canva screenshots: Graphic Design Lesson Demonstrations design, Bowie Middle School account, captured September 7 and September 15, 2026. Labels can differ by account and release; recheck before teaching. Text Effects labels (Outline, Hollow, Splice) were confirmed in Canva's text effects list; recheck in the school account.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A font is one complete set of letters drawn in one style. Read the same word in each style and name what changes: height, width, weight, and curves. Pop Art borrowed comic and advertising lettering, so heavy, simple, high-contrast letters fit best. The five suggested Canva fonts are free display fonts in the Canva library as of September 2026; confirm they appear in the school account. Students may pick any bold font; the check is whether the word reads clearly from across the room.</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Lettering: Impact, Arial Black, and Comic Sans MS Bold rendered as editable text. These are modern fonts, not the lettering of any historical artwork.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then model it live. Open Text and click Add a text box, or press T. Type the word. With the text selected, the toolbar shows the font name; click it to open the Font panel shown here, type a name in the search box, and click the font. Use the size box or a corner handle to enlarge the text. Then pick a text color with strong contrast against the background, and add an Outline effect if the word sits on a pattern. Bangers was confirmed in the school account font list on September 15, 2026.</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Canva screenshots: Graphic Design Lesson Demonstrations design, Bowie Middle School account, captured September 7 and September 15, 2026. Labels can differ by account and release; recheck before teaching. This capture shows the Font panel with Bangers applied to a 120-point POP! text box.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demonstration, 6 to 8 minutes. Switch to Canva through ClassLink and open a blank design. Follow the facilitator guide checklist: search Elements for pop art and add a dot background or build one with copy and paste; add a burst; recolor its circles with a primary palette; add a text box, change the font to a chunky display font, enlarge it, and add an Outline effect; add a native shape with a thick stroke; fix the layer order with Position, then Layers; then Share, Download, PNG, and rename the file LastName-FirstName-Canva-Tshirt.png. Finish by opening Lesson 3 and showing the file upload and the Comments box. The two links open the existing lesson tutorial for replay or for an absent student; they are alternatives to the live demo, not an extra segment. English: https://www.youtube.com/watch?v=Cep7BeszAX8 . Español: https://www.youtube.com/watch?v=dD8OxR0LLfo .</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Canva screenshots: Graphic Design Lesson Demonstrations design, Bowie Middle School account, captured September 7 and September 15, 2026. Labels can differ by account and release; recheck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screen projected for the whole work block. Students begin from their name-tag idea. Check three things in order while circulating: the four required parts; one design choice the student can point to and name with the word bank; and the export. Download as PNG, rename the file LastName-FirstName-Canva-Tshirt.png, upload it to Lesson 3, and write the one reflection sentence in Comments using the stem and word bank. The existing rubric and 5 points stay authoritative. The level-up is four color versions submitted as one panel; it is optional. The examples are possibilities, not templates to copy.</a:t>
            </a:r>
          </a:p>
          <a:p xmlns:a="http://schemas.openxmlformats.org/drawingml/2006/main">
            <a:r>
              <a:t/>
            </a:r>
          </a:p>
          <a:p xmlns:a="http://schemas.openxmlformats.org/drawingml/2006/main">
            <a:r>
              <a:t>[Sources]</a:t>
            </a:r>
          </a:p>
          <a:p xmlns:a="http://schemas.openxmlformats.org/drawingml/2006/main">
            <a:r>
              <a:t>Student task: Verizon Canvas course 23402, assignment 1183366 (Lesson 3: Paths, Shapes, and Colors), module item 2634024, read September 15, 2026. Teaching sequence: Elisha Lucero, September 15, 2026 brief and the current lesson tutorial narration. Standard: innovative-technology-site/docs/SLIDE_AUTHORING_STANDARD.md and the approved Lesson 1/2 exemplars.</a:t>
            </a:r>
          </a:p>
          <a:p xmlns:a="http://schemas.openxmlformats.org/drawingml/2006/main">
            <a:r>
              <a:t>Examples: student Tiempa design (source-10.png) and POP! artwork (source-9.png) from the user-supplied Unit 1 DPI 2026 materials. Canvas banner: real teacher-view assignment capture, September 7, 2026, cropped to the header. Filename convention follows the approved Lesson 2 pattern (LastName-FirstName-Canva-Lines.png).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b8c12caac1457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fe58f7f5e8d4a24" /><Relationship Type="http://schemas.openxmlformats.org/officeDocument/2006/relationships/slideLayout" Target="/ppt/slideLayouts/slideLayout1.xml" Id="R368517a618d1420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68517a618d1420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1eb946eec994edc" /><Relationship Type="http://schemas.openxmlformats.org/officeDocument/2006/relationships/image" Target="/ppt/media/image.png" Id="R039a1fcae616410f" /><Relationship Type="http://schemas.openxmlformats.org/officeDocument/2006/relationships/notesSlide" Target="/ppt/notesSlides/notesSlide1.xml" Id="Rcf3f0fba2d1547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4e0233135b848eb" /><Relationship Type="http://schemas.openxmlformats.org/officeDocument/2006/relationships/image" Target="/ppt/media/image.jpeg" Id="Re77ff6e193b0484a" /><Relationship Type="http://schemas.openxmlformats.org/officeDocument/2006/relationships/notesSlide" Target="/ppt/notesSlides/notesSlide2.xml" Id="R2a8d37869d76445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f4dd5f0690f40b9" /><Relationship Type="http://schemas.openxmlformats.org/officeDocument/2006/relationships/image" Target="/ppt/media/image2.png" Id="R95cf3572a8564165" /><Relationship Type="http://schemas.openxmlformats.org/officeDocument/2006/relationships/notesSlide" Target="/ppt/notesSlides/notesSlide3.xml" Id="R96f4a2d0b15246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6f8f8496775420f" /><Relationship Type="http://schemas.openxmlformats.org/officeDocument/2006/relationships/notesSlide" Target="/ppt/notesSlides/notesSlide4.xml" Id="Ra004a5293a12494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704e7b52bb34b37" /><Relationship Type="http://schemas.openxmlformats.org/officeDocument/2006/relationships/notesSlide" Target="/ppt/notesSlides/notesSlide5.xml" Id="Rd0129a45bb984b5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aae5a17969d4ed2" /><Relationship Type="http://schemas.openxmlformats.org/officeDocument/2006/relationships/image" Target="/ppt/media/image3.png" Id="R913ae3df3d384185" /><Relationship Type="http://schemas.openxmlformats.org/officeDocument/2006/relationships/notesSlide" Target="/ppt/notesSlides/notesSlide6.xml" Id="R63a0e9f2a47f43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fff0fe7922f49d1" /><Relationship Type="http://schemas.openxmlformats.org/officeDocument/2006/relationships/notesSlide" Target="/ppt/notesSlides/notesSlide7.xml" Id="R2e6640387d0343c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a3240adbc4d4b07" /><Relationship Type="http://schemas.openxmlformats.org/officeDocument/2006/relationships/image" Target="/ppt/media/image4.png" Id="R04c3a84963ba4167" /><Relationship Type="http://schemas.openxmlformats.org/officeDocument/2006/relationships/notesSlide" Target="/ppt/notesSlides/notesSlide8.xml" Id="Red6b0558c15f43a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3d065d226764d09" /><Relationship Type="http://schemas.openxmlformats.org/officeDocument/2006/relationships/image" Target="/ppt/media/image2.jpeg" Id="R03a6b33c9fdf456e" /><Relationship Type="http://schemas.openxmlformats.org/officeDocument/2006/relationships/notesSlide" Target="/ppt/notesSlides/notesSlide9.xml" Id="Ra676cb128021447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7d8578c294a4f31" /><Relationship Type="http://schemas.openxmlformats.org/officeDocument/2006/relationships/notesSlide" Target="/ppt/notesSlides/notesSlide10.xml" Id="R018f4652b97f48c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a85707f58624c1d" /><Relationship Type="http://schemas.openxmlformats.org/officeDocument/2006/relationships/image" Target="/ppt/media/image5.png" Id="Rcd866af32b3a4c4f" /><Relationship Type="http://schemas.openxmlformats.org/officeDocument/2006/relationships/notesSlide" Target="/ppt/notesSlides/notesSlide11.xml" Id="R4d866d4a9bca47e9" /></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xml" Id="Ra81cfebd71e74abd" /><ns0:Relationship Type="http://schemas.openxmlformats.org/officeDocument/2006/relationships/image" Target="/ppt/media/image3.jpeg" Id="R0406f77d9c6345bf" /><ns0:Relationship Type="http://schemas.openxmlformats.org/officeDocument/2006/relationships/notesSlide" Target="/ppt/notesSlides/notesSlide12.xml" Id="R79990820202640e1" /><ns0:Relationship Id="rIdlink_en" Type="http://schemas.openxmlformats.org/officeDocument/2006/relationships/hyperlink" Target="https://www.youtube.com/watch?v=Cep7BeszAX8" TargetMode="External" /><ns0:Relationship Id="rIdlink_es" Type="http://schemas.openxmlformats.org/officeDocument/2006/relationships/hyperlink" Target="https://www.youtube.com/watch?v=dD8OxR0LLfo" TargetMode="External" /></ns0: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307d7bf354840e6" /><Relationship Type="http://schemas.openxmlformats.org/officeDocument/2006/relationships/image" Target="/ppt/media/image6.png" Id="R5902445c2d1d41f8" /><Relationship Type="http://schemas.openxmlformats.org/officeDocument/2006/relationships/image" Target="/ppt/media/image.png" Id="Rfe18b57685c84867" /><Relationship Type="http://schemas.openxmlformats.org/officeDocument/2006/relationships/image" Target="/ppt/media/image8.png" Id="Rde69bcdcd6554862" /><Relationship Type="http://schemas.openxmlformats.org/officeDocument/2006/relationships/notesSlide" Target="/ppt/notesSlides/notesSlide13.xml" Id="Ra3f4f6c05cb84a2f" /></Relationships>
</file>

<file path=ppt/slides/slide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6" name="Design a Pop Art T-shirt">
            <a:extLst xmlns:a="http://schemas.openxmlformats.org/drawingml/2006/main">
              <a:ext uri="{FF2B5EF4-FFF2-40B4-BE49-F238E27FC236}">
                <a16:creationId xmlns:a16="http://schemas.microsoft.com/office/drawing/2014/main" id="{DD758E6C-A46C-48BC-A8D4-1FBE0B895833}"/>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Design a Pop Art T-shirt</a:t>
            </a:r>
          </a:p>
        </p:txBody>
      </p:sp>
      <p:sp>
        <p:nvSpPr>
          <p:cNvPr id="2" name="Paths, shapes, and colors in Canva">
            <a:extLst xmlns:a="http://schemas.openxmlformats.org/drawingml/2006/main">
              <a:ext uri="{FF2B5EF4-FFF2-40B4-BE49-F238E27FC236}">
                <a16:creationId xmlns:a16="http://schemas.microsoft.com/office/drawing/2014/main" id="{16FFC0C9-B3EB-4096-A0B5-7E91D50C819F}"/>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Paths, shapes, and colors in Canva</a:t>
            </a:r>
          </a:p>
        </p:txBody>
      </p:sp>
      <p:sp>
        <p:nvSpPr>
          <p:cNvPr id="3" name="Bright colors.&#10;Repeating shapes.&#10;Bold text.&#10;Strong borders.">
            <a:extLst xmlns:a="http://schemas.openxmlformats.org/drawingml/2006/main">
              <a:ext uri="{FF2B5EF4-FFF2-40B4-BE49-F238E27FC236}">
                <a16:creationId xmlns:a16="http://schemas.microsoft.com/office/drawing/2014/main" id="{6A4F0458-51FF-47B4-8D00-8BAEB02AF041}"/>
              </a:ext>
            </a:extLst>
          </p:cNvPr>
          <p:cNvSpPr>
            <a:spLocks xmlns:a="http://schemas.openxmlformats.org/drawingml/2006/main" noGrp="1"/>
          </p:cNvSpPr>
          <p:nvPr/>
        </p:nvSpPr>
        <p:spPr>
          <a:xfrm xmlns:a="http://schemas.openxmlformats.org/drawingml/2006/main">
            <a:off x="628650" y="2247900"/>
            <a:ext cx="57150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000" b="1">
                <a:solidFill>
                  <a:srgbClr val="191919"/>
                </a:solidFill>
                <a:latin typeface="Arial Black"/>
                <a:ea typeface="Arial Black"/>
                <a:cs typeface="Arial Black"/>
              </a:defRPr>
            </a:pPr>
            <a:r>
              <a:rPr sz="3000" b="1">
                <a:solidFill>
                  <a:srgbClr val="191919"/>
                </a:solidFill>
                <a:latin typeface="Arial Black"/>
                <a:ea typeface="Arial Black"/>
                <a:cs typeface="Arial Black"/>
              </a:rPr>
              <a:t>Bright colors.</a:t>
            </a:r>
          </a:p>
          <a:p xmlns:a="http://schemas.openxmlformats.org/drawingml/2006/main">
            <a:pPr>
              <a:defRPr sz="3000" b="1">
                <a:solidFill>
                  <a:srgbClr val="191919"/>
                </a:solidFill>
                <a:latin typeface="Arial Black"/>
                <a:ea typeface="Arial Black"/>
                <a:cs typeface="Arial Black"/>
              </a:defRPr>
            </a:pPr>
            <a:r>
              <a:rPr sz="3000" b="1">
                <a:solidFill>
                  <a:srgbClr val="191919"/>
                </a:solidFill>
                <a:latin typeface="Arial Black"/>
                <a:ea typeface="Arial Black"/>
                <a:cs typeface="Arial Black"/>
              </a:rPr>
              <a:t>Repeating shapes.</a:t>
            </a:r>
          </a:p>
          <a:p xmlns:a="http://schemas.openxmlformats.org/drawingml/2006/main">
            <a:pPr>
              <a:defRPr sz="3000" b="1">
                <a:solidFill>
                  <a:srgbClr val="191919"/>
                </a:solidFill>
                <a:latin typeface="Arial Black"/>
                <a:ea typeface="Arial Black"/>
                <a:cs typeface="Arial Black"/>
              </a:defRPr>
            </a:pPr>
            <a:r>
              <a:rPr sz="3000" b="1">
                <a:solidFill>
                  <a:srgbClr val="191919"/>
                </a:solidFill>
                <a:latin typeface="Arial Black"/>
                <a:ea typeface="Arial Black"/>
                <a:cs typeface="Arial Black"/>
              </a:rPr>
              <a:t>Bold text.</a:t>
            </a:r>
          </a:p>
          <a:p xmlns:a="http://schemas.openxmlformats.org/drawingml/2006/main">
            <a:pPr>
              <a:defRPr sz="3000" b="1">
                <a:solidFill>
                  <a:srgbClr val="191919"/>
                </a:solidFill>
                <a:latin typeface="Arial Black"/>
                <a:ea typeface="Arial Black"/>
                <a:cs typeface="Arial Black"/>
              </a:defRPr>
            </a:pPr>
            <a:r>
              <a:rPr sz="3000" b="1">
                <a:solidFill>
                  <a:srgbClr val="191919"/>
                </a:solidFill>
                <a:latin typeface="Arial Black"/>
                <a:ea typeface="Arial Black"/>
                <a:cs typeface="Arial Black"/>
              </a:rPr>
              <a:t>Strong borders.</a:t>
            </a:r>
          </a:p>
        </p:txBody>
      </p:sp>
      <p:sp>
        <p:nvSpPr>
          <p:cNvPr id="4" name="Today your name tag idea moves from paper to Canva.">
            <a:extLst xmlns:a="http://schemas.openxmlformats.org/drawingml/2006/main">
              <a:ext uri="{FF2B5EF4-FFF2-40B4-BE49-F238E27FC236}">
                <a16:creationId xmlns:a16="http://schemas.microsoft.com/office/drawing/2014/main" id="{F3663CA1-3432-442C-AD22-4E86A66C1789}"/>
              </a:ext>
            </a:extLst>
          </p:cNvPr>
          <p:cNvSpPr>
            <a:spLocks xmlns:a="http://schemas.openxmlformats.org/drawingml/2006/main" noGrp="1"/>
          </p:cNvSpPr>
          <p:nvPr/>
        </p:nvSpPr>
        <p:spPr>
          <a:xfrm xmlns:a="http://schemas.openxmlformats.org/drawingml/2006/main">
            <a:off x="628650" y="4953000"/>
            <a:ext cx="6096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5B5B5B"/>
                </a:solidFill>
                <a:latin typeface="Arial"/>
                <a:ea typeface="Arial"/>
                <a:cs typeface="Arial"/>
              </a:defRPr>
            </a:pPr>
            <a:r>
              <a:rPr sz="1950" b="0">
                <a:solidFill>
                  <a:srgbClr val="5B5B5B"/>
                </a:solidFill>
                <a:latin typeface="Arial"/>
                <a:ea typeface="Arial"/>
                <a:cs typeface="Arial"/>
              </a:rPr>
              <a:t>Today your name tag idea moves from paper to Canva.</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39a1fcae616410f"/>
          <a:stretch xmlns:a="http://schemas.openxmlformats.org/drawingml/2006/main"/>
        </p:blipFill>
        <p:spPr>
          <a:xfrm xmlns:a="http://schemas.openxmlformats.org/drawingml/2006/main">
            <a:off x="7620000" y="1943100"/>
            <a:ext cx="3962400" cy="3962400"/>
          </a:xfrm>
          <a:prstGeom xmlns:a="http://schemas.openxmlformats.org/drawingml/2006/main" prst="rect">
            <a:avLst/>
          </a:prstGeom>
        </p:spPr>
      </p:pic>
    </p:spTree>
    <p:extLst>
      <p:ext uri="{BB962C8B-B14F-4D97-AF65-F5344CB8AC3E}">
        <p14:creationId xmlns:p14="http://schemas.microsoft.com/office/powerpoint/2010/main" val="643638699"/>
      </p:ext>
    </p:extLst>
  </p:cSld>
</p:sld>
</file>

<file path=ppt/slides/slide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8" name="As you enter">
            <a:extLst xmlns:a="http://schemas.openxmlformats.org/drawingml/2006/main">
              <a:ext uri="{FF2B5EF4-FFF2-40B4-BE49-F238E27FC236}">
                <a16:creationId xmlns:a16="http://schemas.microsoft.com/office/drawing/2014/main" id="{85771583-A518-4E35-A62D-80A2B36EE7BF}"/>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As you enter</a:t>
            </a:r>
          </a:p>
        </p:txBody>
      </p:sp>
      <p:sp>
        <p:nvSpPr>
          <p:cNvPr id="2" name="Look at your Lesson 1 name tag. Which Pop Art features did you use?">
            <a:extLst xmlns:a="http://schemas.openxmlformats.org/drawingml/2006/main">
              <a:ext uri="{FF2B5EF4-FFF2-40B4-BE49-F238E27FC236}">
                <a16:creationId xmlns:a16="http://schemas.microsoft.com/office/drawing/2014/main" id="{3C5F362B-1C7A-4C79-BDE1-9AB681C76353}"/>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Look at your Lesson 1 name tag. Which Pop Art features did you use?</a:t>
            </a:r>
          </a:p>
        </p:txBody>
      </p:sp>
      <p:sp>
        <p:nvSpPr>
          <p:cNvPr id="3" name="My name tag uses ______&#10;and ______.">
            <a:extLst xmlns:a="http://schemas.openxmlformats.org/drawingml/2006/main">
              <a:ext uri="{FF2B5EF4-FFF2-40B4-BE49-F238E27FC236}">
                <a16:creationId xmlns:a16="http://schemas.microsoft.com/office/drawing/2014/main" id="{CD65AE37-3251-478A-8351-62BAB7867940}"/>
              </a:ext>
            </a:extLst>
          </p:cNvPr>
          <p:cNvSpPr>
            <a:spLocks xmlns:a="http://schemas.openxmlformats.org/drawingml/2006/main" noGrp="1"/>
          </p:cNvSpPr>
          <p:nvPr/>
        </p:nvSpPr>
        <p:spPr>
          <a:xfrm xmlns:a="http://schemas.openxmlformats.org/drawingml/2006/main">
            <a:off x="628650" y="2247900"/>
            <a:ext cx="5334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550" b="1">
                <a:solidFill>
                  <a:srgbClr val="191919"/>
                </a:solidFill>
                <a:latin typeface="Arial"/>
                <a:ea typeface="Arial"/>
                <a:cs typeface="Arial"/>
              </a:defRPr>
            </a:pPr>
            <a:r>
              <a:rPr sz="2550" b="1">
                <a:solidFill>
                  <a:srgbClr val="191919"/>
                </a:solidFill>
                <a:latin typeface="Arial"/>
                <a:ea typeface="Arial"/>
                <a:cs typeface="Arial"/>
              </a:rPr>
              <a:t>My name tag uses ______</a:t>
            </a:r>
          </a:p>
          <a:p xmlns:a="http://schemas.openxmlformats.org/drawingml/2006/main">
            <a:pPr>
              <a:defRPr sz="2550" b="1">
                <a:solidFill>
                  <a:srgbClr val="191919"/>
                </a:solidFill>
                <a:latin typeface="Arial"/>
                <a:ea typeface="Arial"/>
                <a:cs typeface="Arial"/>
              </a:defRPr>
            </a:pPr>
            <a:r>
              <a:rPr sz="2550" b="1">
                <a:solidFill>
                  <a:srgbClr val="191919"/>
                </a:solidFill>
                <a:latin typeface="Arial"/>
                <a:ea typeface="Arial"/>
                <a:cs typeface="Arial"/>
              </a:rPr>
              <a:t>and ______.</a:t>
            </a:r>
          </a:p>
        </p:txBody>
      </p:sp>
      <p:sp>
        <p:nvSpPr>
          <p:cNvPr id="4" name="bright colors · repeating dots · strong borders · bold text">
            <a:extLst xmlns:a="http://schemas.openxmlformats.org/drawingml/2006/main">
              <a:ext uri="{FF2B5EF4-FFF2-40B4-BE49-F238E27FC236}">
                <a16:creationId xmlns:a16="http://schemas.microsoft.com/office/drawing/2014/main" id="{79E71C8D-B2E6-44C0-968B-C3BADA70E8B0}"/>
              </a:ext>
            </a:extLst>
          </p:cNvPr>
          <p:cNvSpPr>
            <a:spLocks xmlns:a="http://schemas.openxmlformats.org/drawingml/2006/main" noGrp="1"/>
          </p:cNvSpPr>
          <p:nvPr/>
        </p:nvSpPr>
        <p:spPr>
          <a:xfrm xmlns:a="http://schemas.openxmlformats.org/drawingml/2006/main">
            <a:off x="628650" y="3543300"/>
            <a:ext cx="5524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bright colors · repeating dots · strong borders · bold text</a:t>
            </a:r>
          </a:p>
        </p:txBody>
      </p:sp>
      <p:sp>
        <p:nvSpPr>
          <p:cNvPr id="5" name="Today you rebuild that idea in Canva&#10;as a T-shirt graphic.">
            <a:extLst xmlns:a="http://schemas.openxmlformats.org/drawingml/2006/main">
              <a:ext uri="{FF2B5EF4-FFF2-40B4-BE49-F238E27FC236}">
                <a16:creationId xmlns:a16="http://schemas.microsoft.com/office/drawing/2014/main" id="{D53DA180-1020-4658-B684-5E70C6F778B7}"/>
              </a:ext>
            </a:extLst>
          </p:cNvPr>
          <p:cNvSpPr>
            <a:spLocks xmlns:a="http://schemas.openxmlformats.org/drawingml/2006/main" noGrp="1"/>
          </p:cNvSpPr>
          <p:nvPr/>
        </p:nvSpPr>
        <p:spPr>
          <a:xfrm xmlns:a="http://schemas.openxmlformats.org/drawingml/2006/main">
            <a:off x="628650" y="4476750"/>
            <a:ext cx="5429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91919"/>
                </a:solidFill>
                <a:latin typeface="Arial"/>
                <a:ea typeface="Arial"/>
                <a:cs typeface="Arial"/>
              </a:defRPr>
            </a:pPr>
            <a:r>
              <a:rPr sz="2100" b="1">
                <a:solidFill>
                  <a:srgbClr val="191919"/>
                </a:solidFill>
                <a:latin typeface="Arial"/>
                <a:ea typeface="Arial"/>
                <a:cs typeface="Arial"/>
              </a:rPr>
              <a:t>Today you rebuild that idea in Canva</a:t>
            </a:r>
          </a:p>
          <a:p xmlns:a="http://schemas.openxmlformats.org/drawingml/2006/main">
            <a:pPr>
              <a:defRPr sz="2100" b="1">
                <a:solidFill>
                  <a:srgbClr val="191919"/>
                </a:solidFill>
                <a:latin typeface="Arial"/>
                <a:ea typeface="Arial"/>
                <a:cs typeface="Arial"/>
              </a:defRPr>
            </a:pPr>
            <a:r>
              <a:rPr sz="2100" b="1">
                <a:solidFill>
                  <a:srgbClr val="191919"/>
                </a:solidFill>
                <a:latin typeface="Arial"/>
                <a:ea typeface="Arial"/>
                <a:cs typeface="Arial"/>
              </a:rPr>
              <a:t>as a T-shirt graphic.</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77ff6e193b0484a"/>
          <a:stretch xmlns:a="http://schemas.openxmlformats.org/drawingml/2006/main"/>
        </p:blipFill>
        <p:spPr>
          <a:xfrm xmlns:a="http://schemas.openxmlformats.org/drawingml/2006/main">
            <a:off x="6248400" y="2040461"/>
            <a:ext cx="5334000" cy="3015202"/>
          </a:xfrm>
          <a:prstGeom xmlns:a="http://schemas.openxmlformats.org/drawingml/2006/main" prst="rect">
            <a:avLst/>
          </a:prstGeom>
        </p:spPr>
      </p:pic>
      <p:sp>
        <p:nvSpPr>
          <p:cNvPr id="7" name="Student name tags from Lesson 1">
            <a:extLst xmlns:a="http://schemas.openxmlformats.org/drawingml/2006/main">
              <a:ext uri="{FF2B5EF4-FFF2-40B4-BE49-F238E27FC236}">
                <a16:creationId xmlns:a16="http://schemas.microsoft.com/office/drawing/2014/main" id="{3F265DDA-24FD-4C26-9E7D-0B614E884438}"/>
              </a:ext>
            </a:extLst>
          </p:cNvPr>
          <p:cNvSpPr>
            <a:spLocks xmlns:a="http://schemas.openxmlformats.org/drawingml/2006/main" noGrp="1"/>
          </p:cNvSpPr>
          <p:nvPr/>
        </p:nvSpPr>
        <p:spPr>
          <a:xfrm xmlns:a="http://schemas.openxmlformats.org/drawingml/2006/main">
            <a:off x="6267450" y="5143500"/>
            <a:ext cx="5295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Student name tags from Lesson 1</a:t>
            </a:r>
          </a:p>
        </p:txBody>
      </p:sp>
    </p:spTree>
    <p:extLst>
      <p:ext uri="{BB962C8B-B14F-4D97-AF65-F5344CB8AC3E}">
        <p14:creationId xmlns:p14="http://schemas.microsoft.com/office/powerpoint/2010/main" val="1618451826"/>
      </p:ext>
    </p:extLst>
  </p:cSld>
</p:sld>
</file>

<file path=ppt/slides/slide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8" name="Your mission">
            <a:extLst xmlns:a="http://schemas.openxmlformats.org/drawingml/2006/main">
              <a:ext uri="{FF2B5EF4-FFF2-40B4-BE49-F238E27FC236}">
                <a16:creationId xmlns:a16="http://schemas.microsoft.com/office/drawing/2014/main" id="{A1DA6F68-BBEB-488E-B9F3-C6502484A97A}"/>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Your mission</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5cf3572a8564165"/>
          <a:stretch xmlns:a="http://schemas.openxmlformats.org/drawingml/2006/main"/>
        </p:blipFill>
        <p:spPr>
          <a:xfrm xmlns:a="http://schemas.openxmlformats.org/drawingml/2006/main">
            <a:off x="609600" y="1431116"/>
            <a:ext cx="7239000" cy="2995642"/>
          </a:xfrm>
          <a:prstGeom xmlns:a="http://schemas.openxmlformats.org/drawingml/2006/main" prst="rect">
            <a:avLst/>
          </a:prstGeom>
        </p:spPr>
      </p:pic>
      <p:sp>
        <p:nvSpPr>
          <p:cNvPr id="3" name="Start from&#10;your name tag.">
            <a:extLst xmlns:a="http://schemas.openxmlformats.org/drawingml/2006/main">
              <a:ext uri="{FF2B5EF4-FFF2-40B4-BE49-F238E27FC236}">
                <a16:creationId xmlns:a16="http://schemas.microsoft.com/office/drawing/2014/main" id="{6E607D65-8451-43C2-9420-FCF29D9DDB7C}"/>
              </a:ext>
            </a:extLst>
          </p:cNvPr>
          <p:cNvSpPr>
            <a:spLocks xmlns:a="http://schemas.openxmlformats.org/drawingml/2006/main" noGrp="1"/>
          </p:cNvSpPr>
          <p:nvPr/>
        </p:nvSpPr>
        <p:spPr>
          <a:xfrm xmlns:a="http://schemas.openxmlformats.org/drawingml/2006/main">
            <a:off x="8191500" y="1485900"/>
            <a:ext cx="3429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1">
                <a:solidFill>
                  <a:srgbClr val="D71A65"/>
                </a:solidFill>
                <a:latin typeface="Arial Black"/>
                <a:ea typeface="Arial Black"/>
                <a:cs typeface="Arial Black"/>
              </a:defRPr>
            </a:pPr>
            <a:r>
              <a:rPr sz="2250" b="1">
                <a:solidFill>
                  <a:srgbClr val="D71A65"/>
                </a:solidFill>
                <a:latin typeface="Arial Black"/>
                <a:ea typeface="Arial Black"/>
                <a:cs typeface="Arial Black"/>
              </a:rPr>
              <a:t>Start from</a:t>
            </a:r>
          </a:p>
          <a:p xmlns:a="http://schemas.openxmlformats.org/drawingml/2006/main">
            <a:pPr>
              <a:defRPr sz="2250" b="1">
                <a:solidFill>
                  <a:srgbClr val="D71A65"/>
                </a:solidFill>
                <a:latin typeface="Arial Black"/>
                <a:ea typeface="Arial Black"/>
                <a:cs typeface="Arial Black"/>
              </a:defRPr>
            </a:pPr>
            <a:r>
              <a:rPr sz="2250" b="1">
                <a:solidFill>
                  <a:srgbClr val="D71A65"/>
                </a:solidFill>
                <a:latin typeface="Arial Black"/>
                <a:ea typeface="Arial Black"/>
                <a:cs typeface="Arial Black"/>
              </a:rPr>
              <a:t>your name tag.</a:t>
            </a:r>
          </a:p>
        </p:txBody>
      </p:sp>
      <p:sp>
        <p:nvSpPr>
          <p:cNvPr id="4" name="Same word or name.&#10;Same energy.&#10;Now in Canva, sized for a shirt.">
            <a:extLst xmlns:a="http://schemas.openxmlformats.org/drawingml/2006/main">
              <a:ext uri="{FF2B5EF4-FFF2-40B4-BE49-F238E27FC236}">
                <a16:creationId xmlns:a16="http://schemas.microsoft.com/office/drawing/2014/main" id="{15233BAD-8940-46C4-9D5B-5877446FC43C}"/>
              </a:ext>
            </a:extLst>
          </p:cNvPr>
          <p:cNvSpPr>
            <a:spLocks xmlns:a="http://schemas.openxmlformats.org/drawingml/2006/main" noGrp="1"/>
          </p:cNvSpPr>
          <p:nvPr/>
        </p:nvSpPr>
        <p:spPr>
          <a:xfrm xmlns:a="http://schemas.openxmlformats.org/drawingml/2006/main">
            <a:off x="8191500" y="2381250"/>
            <a:ext cx="33909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Same word or name.</a:t>
            </a:r>
          </a:p>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Same energy.</a:t>
            </a:r>
          </a:p>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Now in Canva, sized for a shirt.</a:t>
            </a:r>
          </a:p>
        </p:txBody>
      </p:sp>
      <p:sp>
        <p:nvSpPr>
          <p:cNvPr id="5" name="Level up: make four copies and change the colors on each one, like Warhol.">
            <a:extLst xmlns:a="http://schemas.openxmlformats.org/drawingml/2006/main">
              <a:ext uri="{FF2B5EF4-FFF2-40B4-BE49-F238E27FC236}">
                <a16:creationId xmlns:a16="http://schemas.microsoft.com/office/drawing/2014/main" id="{47FCB3BA-97F0-483E-809F-BC199706F354}"/>
              </a:ext>
            </a:extLst>
          </p:cNvPr>
          <p:cNvSpPr>
            <a:spLocks xmlns:a="http://schemas.openxmlformats.org/drawingml/2006/main" noGrp="1"/>
          </p:cNvSpPr>
          <p:nvPr/>
        </p:nvSpPr>
        <p:spPr>
          <a:xfrm xmlns:a="http://schemas.openxmlformats.org/drawingml/2006/main">
            <a:off x="8191500" y="3695700"/>
            <a:ext cx="3390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Level up: make four copies and change the colors on each one, like Warhol.</a:t>
            </a:r>
          </a:p>
        </p:txBody>
      </p:sp>
      <p:sp>
        <p:nvSpPr>
          <p:cNvPr id="6" name="Required">
            <a:extLst xmlns:a="http://schemas.openxmlformats.org/drawingml/2006/main">
              <a:ext uri="{FF2B5EF4-FFF2-40B4-BE49-F238E27FC236}">
                <a16:creationId xmlns:a16="http://schemas.microsoft.com/office/drawing/2014/main" id="{BF500278-5CFD-46F5-9C96-0405FF7AC6FC}"/>
              </a:ext>
            </a:extLst>
          </p:cNvPr>
          <p:cNvSpPr>
            <a:spLocks xmlns:a="http://schemas.openxmlformats.org/drawingml/2006/main" noGrp="1"/>
          </p:cNvSpPr>
          <p:nvPr/>
        </p:nvSpPr>
        <p:spPr>
          <a:xfrm xmlns:a="http://schemas.openxmlformats.org/drawingml/2006/main">
            <a:off x="628650" y="46672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Required</a:t>
            </a:r>
          </a:p>
        </p:txBody>
      </p:sp>
      <p:sp>
        <p:nvSpPr>
          <p:cNvPr id="7" name="1  A repeating background: dots, stripes, or a pattern&#10;2  Text: a word or your name in a fun font&#10;3  A border around a shape or the text&#10;4  Extra shapes if you want them">
            <a:extLst xmlns:a="http://schemas.openxmlformats.org/drawingml/2006/main">
              <a:ext uri="{FF2B5EF4-FFF2-40B4-BE49-F238E27FC236}">
                <a16:creationId xmlns:a16="http://schemas.microsoft.com/office/drawing/2014/main" id="{6F9E4915-4140-4751-8FAC-FB7DC0EB1B6C}"/>
              </a:ext>
            </a:extLst>
          </p:cNvPr>
          <p:cNvSpPr>
            <a:spLocks xmlns:a="http://schemas.openxmlformats.org/drawingml/2006/main" noGrp="1"/>
          </p:cNvSpPr>
          <p:nvPr/>
        </p:nvSpPr>
        <p:spPr>
          <a:xfrm xmlns:a="http://schemas.openxmlformats.org/drawingml/2006/main">
            <a:off x="628650" y="5048250"/>
            <a:ext cx="7620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1  A repeating background: dots, stripes, or a pattern</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2  Text: a word or your name in a fun font</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3  A border around a shape or the text</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4  Extra shapes if you want them</a:t>
            </a:r>
          </a:p>
        </p:txBody>
      </p:sp>
    </p:spTree>
    <p:extLst>
      <p:ext uri="{BB962C8B-B14F-4D97-AF65-F5344CB8AC3E}">
        <p14:creationId xmlns:p14="http://schemas.microsoft.com/office/powerpoint/2010/main" val="775626447"/>
      </p:ext>
    </p:extLst>
  </p:cSld>
</p:sld>
</file>

<file path=ppt/slides/slide4.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30" name="Primary, secondary, tertiary">
            <a:extLst xmlns:a="http://schemas.openxmlformats.org/drawingml/2006/main">
              <a:ext uri="{FF2B5EF4-FFF2-40B4-BE49-F238E27FC236}">
                <a16:creationId xmlns:a16="http://schemas.microsoft.com/office/drawing/2014/main" id="{6550CF86-241F-47AB-8059-17C75D8BA715}"/>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Primary, secondary, tertiary</a:t>
            </a:r>
          </a:p>
        </p:txBody>
      </p:sp>
      <p:sp>
        <p:nvSpPr>
          <p:cNvPr id="2" name="Pop Art favorites: the primaries, plus black outlines.">
            <a:extLst xmlns:a="http://schemas.openxmlformats.org/drawingml/2006/main">
              <a:ext uri="{FF2B5EF4-FFF2-40B4-BE49-F238E27FC236}">
                <a16:creationId xmlns:a16="http://schemas.microsoft.com/office/drawing/2014/main" id="{BECEF68D-F6D1-411A-898A-183101BA6844}"/>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Pop Art favorites: the primaries, plus black outlines.</a:t>
            </a:r>
          </a:p>
        </p:txBody>
      </p:sp>
      <p:sp>
        <p:nvSpPr>
          <p:cNvPr id="3" name="circle">
            <a:extLst xmlns:a="http://schemas.openxmlformats.org/drawingml/2006/main">
              <a:ext uri="{FF2B5EF4-FFF2-40B4-BE49-F238E27FC236}">
                <a16:creationId xmlns:a16="http://schemas.microsoft.com/office/drawing/2014/main" id="{A1620A90-6F69-4278-9556-BFA989858931}"/>
              </a:ext>
            </a:extLst>
          </p:cNvPr>
          <p:cNvSpPr>
            <a:spLocks xmlns:a="http://schemas.openxmlformats.org/drawingml/2006/main" noGrp="1"/>
          </p:cNvSpPr>
          <p:nvPr/>
        </p:nvSpPr>
        <p:spPr>
          <a:xfrm xmlns:a="http://schemas.openxmlformats.org/drawingml/2006/main">
            <a:off x="2771775" y="2219325"/>
            <a:ext cx="742950" cy="742950"/>
          </a:xfrm>
          <a:prstGeom xmlns:a="http://schemas.openxmlformats.org/drawingml/2006/main" prst="ellipse">
            <a:avLst/>
          </a:prstGeom>
          <a:solidFill xmlns:a="http://schemas.openxmlformats.org/drawingml/2006/main">
            <a:srgbClr val="F4D941"/>
          </a:solidFill>
          <a:ln xmlns:a="http://schemas.openxmlformats.org/drawingml/2006/main" w="28575">
            <a:solidFill>
              <a:srgbClr val="191919"/>
            </a:solidFill>
          </a:ln>
        </p:spPr>
      </p:sp>
      <p:sp>
        <p:nvSpPr>
          <p:cNvPr id="4" name="circle">
            <a:extLst xmlns:a="http://schemas.openxmlformats.org/drawingml/2006/main">
              <a:ext uri="{FF2B5EF4-FFF2-40B4-BE49-F238E27FC236}">
                <a16:creationId xmlns:a16="http://schemas.microsoft.com/office/drawing/2014/main" id="{90DC622B-1B72-4885-AF31-1135F362381C}"/>
              </a:ext>
            </a:extLst>
          </p:cNvPr>
          <p:cNvSpPr>
            <a:spLocks xmlns:a="http://schemas.openxmlformats.org/drawingml/2006/main" noGrp="1"/>
          </p:cNvSpPr>
          <p:nvPr/>
        </p:nvSpPr>
        <p:spPr>
          <a:xfrm xmlns:a="http://schemas.openxmlformats.org/drawingml/2006/main">
            <a:off x="3733800" y="2595636"/>
            <a:ext cx="419100" cy="419100"/>
          </a:xfrm>
          <a:prstGeom xmlns:a="http://schemas.openxmlformats.org/drawingml/2006/main" prst="ellipse">
            <a:avLst/>
          </a:prstGeom>
          <a:solidFill xmlns:a="http://schemas.openxmlformats.org/drawingml/2006/main">
            <a:srgbClr val="F7B32B"/>
          </a:solidFill>
          <a:ln xmlns:a="http://schemas.openxmlformats.org/drawingml/2006/main" w="0">
            <a:solidFill>
              <a:srgbClr val="191919"/>
            </a:solidFill>
          </a:ln>
        </p:spPr>
      </p:sp>
      <p:sp>
        <p:nvSpPr>
          <p:cNvPr id="5" name="circle">
            <a:extLst xmlns:a="http://schemas.openxmlformats.org/drawingml/2006/main">
              <a:ext uri="{FF2B5EF4-FFF2-40B4-BE49-F238E27FC236}">
                <a16:creationId xmlns:a16="http://schemas.microsoft.com/office/drawing/2014/main" id="{8A81AEE9-A9FA-40E0-B922-380418BCA107}"/>
              </a:ext>
            </a:extLst>
          </p:cNvPr>
          <p:cNvSpPr>
            <a:spLocks xmlns:a="http://schemas.openxmlformats.org/drawingml/2006/main" noGrp="1"/>
          </p:cNvSpPr>
          <p:nvPr/>
        </p:nvSpPr>
        <p:spPr>
          <a:xfrm xmlns:a="http://schemas.openxmlformats.org/drawingml/2006/main">
            <a:off x="4233789" y="3095625"/>
            <a:ext cx="590550" cy="590550"/>
          </a:xfrm>
          <a:prstGeom xmlns:a="http://schemas.openxmlformats.org/drawingml/2006/main" prst="ellipse">
            <a:avLst/>
          </a:prstGeom>
          <a:solidFill xmlns:a="http://schemas.openxmlformats.org/drawingml/2006/main">
            <a:srgbClr val="F28C1E"/>
          </a:solidFill>
          <a:ln xmlns:a="http://schemas.openxmlformats.org/drawingml/2006/main" w="28575">
            <a:solidFill>
              <a:srgbClr val="191919"/>
            </a:solidFill>
          </a:ln>
        </p:spPr>
      </p:sp>
      <p:sp>
        <p:nvSpPr>
          <p:cNvPr id="6" name="circle">
            <a:extLst xmlns:a="http://schemas.openxmlformats.org/drawingml/2006/main">
              <a:ext uri="{FF2B5EF4-FFF2-40B4-BE49-F238E27FC236}">
                <a16:creationId xmlns:a16="http://schemas.microsoft.com/office/drawing/2014/main" id="{78F642DF-0F2D-4C4C-AF11-6E850F816DAE}"/>
              </a:ext>
            </a:extLst>
          </p:cNvPr>
          <p:cNvSpPr>
            <a:spLocks xmlns:a="http://schemas.openxmlformats.org/drawingml/2006/main" noGrp="1"/>
          </p:cNvSpPr>
          <p:nvPr/>
        </p:nvSpPr>
        <p:spPr>
          <a:xfrm xmlns:a="http://schemas.openxmlformats.org/drawingml/2006/main">
            <a:off x="4533900" y="3981450"/>
            <a:ext cx="419100" cy="419100"/>
          </a:xfrm>
          <a:prstGeom xmlns:a="http://schemas.openxmlformats.org/drawingml/2006/main" prst="ellipse">
            <a:avLst/>
          </a:prstGeom>
          <a:solidFill xmlns:a="http://schemas.openxmlformats.org/drawingml/2006/main">
            <a:srgbClr val="EC5A24"/>
          </a:solidFill>
          <a:ln xmlns:a="http://schemas.openxmlformats.org/drawingml/2006/main" w="0">
            <a:solidFill>
              <a:srgbClr val="191919"/>
            </a:solidFill>
          </a:ln>
        </p:spPr>
      </p:sp>
      <p:sp>
        <p:nvSpPr>
          <p:cNvPr id="7" name="circle">
            <a:extLst xmlns:a="http://schemas.openxmlformats.org/drawingml/2006/main">
              <a:ext uri="{FF2B5EF4-FFF2-40B4-BE49-F238E27FC236}">
                <a16:creationId xmlns:a16="http://schemas.microsoft.com/office/drawing/2014/main" id="{C6004336-CAAD-4FE0-8AB1-8F8089930DBA}"/>
              </a:ext>
            </a:extLst>
          </p:cNvPr>
          <p:cNvSpPr>
            <a:spLocks xmlns:a="http://schemas.openxmlformats.org/drawingml/2006/main" noGrp="1"/>
          </p:cNvSpPr>
          <p:nvPr/>
        </p:nvSpPr>
        <p:spPr>
          <a:xfrm xmlns:a="http://schemas.openxmlformats.org/drawingml/2006/main">
            <a:off x="4157589" y="4619625"/>
            <a:ext cx="742950" cy="742950"/>
          </a:xfrm>
          <a:prstGeom xmlns:a="http://schemas.openxmlformats.org/drawingml/2006/main" prst="ellipse">
            <a:avLst/>
          </a:prstGeom>
          <a:solidFill xmlns:a="http://schemas.openxmlformats.org/drawingml/2006/main">
            <a:srgbClr val="E1302A"/>
          </a:solidFill>
          <a:ln xmlns:a="http://schemas.openxmlformats.org/drawingml/2006/main" w="28575">
            <a:solidFill>
              <a:srgbClr val="191919"/>
            </a:solidFill>
          </a:ln>
        </p:spPr>
      </p:sp>
      <p:sp>
        <p:nvSpPr>
          <p:cNvPr id="8" name="circle">
            <a:extLst xmlns:a="http://schemas.openxmlformats.org/drawingml/2006/main">
              <a:ext uri="{FF2B5EF4-FFF2-40B4-BE49-F238E27FC236}">
                <a16:creationId xmlns:a16="http://schemas.microsoft.com/office/drawing/2014/main" id="{9838A962-B76F-4270-8BFD-FB36B8E604BD}"/>
              </a:ext>
            </a:extLst>
          </p:cNvPr>
          <p:cNvSpPr>
            <a:spLocks xmlns:a="http://schemas.openxmlformats.org/drawingml/2006/main" noGrp="1"/>
          </p:cNvSpPr>
          <p:nvPr/>
        </p:nvSpPr>
        <p:spPr>
          <a:xfrm xmlns:a="http://schemas.openxmlformats.org/drawingml/2006/main">
            <a:off x="3733800" y="5367264"/>
            <a:ext cx="419100" cy="419100"/>
          </a:xfrm>
          <a:prstGeom xmlns:a="http://schemas.openxmlformats.org/drawingml/2006/main" prst="ellipse">
            <a:avLst/>
          </a:prstGeom>
          <a:solidFill xmlns:a="http://schemas.openxmlformats.org/drawingml/2006/main">
            <a:srgbClr val="B0327A"/>
          </a:solidFill>
          <a:ln xmlns:a="http://schemas.openxmlformats.org/drawingml/2006/main" w="0">
            <a:solidFill>
              <a:srgbClr val="191919"/>
            </a:solidFill>
          </a:ln>
        </p:spPr>
      </p:sp>
      <p:sp>
        <p:nvSpPr>
          <p:cNvPr id="9" name="circle">
            <a:extLst xmlns:a="http://schemas.openxmlformats.org/drawingml/2006/main">
              <a:ext uri="{FF2B5EF4-FFF2-40B4-BE49-F238E27FC236}">
                <a16:creationId xmlns:a16="http://schemas.microsoft.com/office/drawing/2014/main" id="{5370E655-6AD8-460D-A192-3976CBFA1F43}"/>
              </a:ext>
            </a:extLst>
          </p:cNvPr>
          <p:cNvSpPr>
            <a:spLocks xmlns:a="http://schemas.openxmlformats.org/drawingml/2006/main" noGrp="1"/>
          </p:cNvSpPr>
          <p:nvPr/>
        </p:nvSpPr>
        <p:spPr>
          <a:xfrm xmlns:a="http://schemas.openxmlformats.org/drawingml/2006/main">
            <a:off x="2847975" y="5495925"/>
            <a:ext cx="590550" cy="590550"/>
          </a:xfrm>
          <a:prstGeom xmlns:a="http://schemas.openxmlformats.org/drawingml/2006/main" prst="ellipse">
            <a:avLst/>
          </a:prstGeom>
          <a:solidFill xmlns:a="http://schemas.openxmlformats.org/drawingml/2006/main">
            <a:srgbClr val="7A3FBF"/>
          </a:solidFill>
          <a:ln xmlns:a="http://schemas.openxmlformats.org/drawingml/2006/main" w="28575">
            <a:solidFill>
              <a:srgbClr val="191919"/>
            </a:solidFill>
          </a:ln>
        </p:spPr>
      </p:sp>
      <p:sp>
        <p:nvSpPr>
          <p:cNvPr id="10" name="circle">
            <a:extLst xmlns:a="http://schemas.openxmlformats.org/drawingml/2006/main">
              <a:ext uri="{FF2B5EF4-FFF2-40B4-BE49-F238E27FC236}">
                <a16:creationId xmlns:a16="http://schemas.microsoft.com/office/drawing/2014/main" id="{0B1A2428-562C-42DF-888A-E38949BCE3F1}"/>
              </a:ext>
            </a:extLst>
          </p:cNvPr>
          <p:cNvSpPr>
            <a:spLocks xmlns:a="http://schemas.openxmlformats.org/drawingml/2006/main" noGrp="1"/>
          </p:cNvSpPr>
          <p:nvPr/>
        </p:nvSpPr>
        <p:spPr>
          <a:xfrm xmlns:a="http://schemas.openxmlformats.org/drawingml/2006/main">
            <a:off x="2133600" y="5367264"/>
            <a:ext cx="419100" cy="419100"/>
          </a:xfrm>
          <a:prstGeom xmlns:a="http://schemas.openxmlformats.org/drawingml/2006/main" prst="ellipse">
            <a:avLst/>
          </a:prstGeom>
          <a:solidFill xmlns:a="http://schemas.openxmlformats.org/drawingml/2006/main">
            <a:srgbClr val="4A4FCF"/>
          </a:solidFill>
          <a:ln xmlns:a="http://schemas.openxmlformats.org/drawingml/2006/main" w="0">
            <a:solidFill>
              <a:srgbClr val="191919"/>
            </a:solidFill>
          </a:ln>
        </p:spPr>
      </p:sp>
      <p:sp>
        <p:nvSpPr>
          <p:cNvPr id="11" name="circle">
            <a:extLst xmlns:a="http://schemas.openxmlformats.org/drawingml/2006/main">
              <a:ext uri="{FF2B5EF4-FFF2-40B4-BE49-F238E27FC236}">
                <a16:creationId xmlns:a16="http://schemas.microsoft.com/office/drawing/2014/main" id="{6F6820E5-5AAD-4FF1-8675-E77C6D1E77F1}"/>
              </a:ext>
            </a:extLst>
          </p:cNvPr>
          <p:cNvSpPr>
            <a:spLocks xmlns:a="http://schemas.openxmlformats.org/drawingml/2006/main" noGrp="1"/>
          </p:cNvSpPr>
          <p:nvPr/>
        </p:nvSpPr>
        <p:spPr>
          <a:xfrm xmlns:a="http://schemas.openxmlformats.org/drawingml/2006/main">
            <a:off x="1385961" y="4619625"/>
            <a:ext cx="742950" cy="742950"/>
          </a:xfrm>
          <a:prstGeom xmlns:a="http://schemas.openxmlformats.org/drawingml/2006/main" prst="ellipse">
            <a:avLst/>
          </a:prstGeom>
          <a:solidFill xmlns:a="http://schemas.openxmlformats.org/drawingml/2006/main">
            <a:srgbClr val="1955DB"/>
          </a:solidFill>
          <a:ln xmlns:a="http://schemas.openxmlformats.org/drawingml/2006/main" w="28575">
            <a:solidFill>
              <a:srgbClr val="191919"/>
            </a:solidFill>
          </a:ln>
        </p:spPr>
      </p:sp>
      <p:sp>
        <p:nvSpPr>
          <p:cNvPr id="12" name="circle">
            <a:extLst xmlns:a="http://schemas.openxmlformats.org/drawingml/2006/main">
              <a:ext uri="{FF2B5EF4-FFF2-40B4-BE49-F238E27FC236}">
                <a16:creationId xmlns:a16="http://schemas.microsoft.com/office/drawing/2014/main" id="{DE813CAA-76C9-4A47-A0CA-5A48847B049D}"/>
              </a:ext>
            </a:extLst>
          </p:cNvPr>
          <p:cNvSpPr>
            <a:spLocks xmlns:a="http://schemas.openxmlformats.org/drawingml/2006/main" noGrp="1"/>
          </p:cNvSpPr>
          <p:nvPr/>
        </p:nvSpPr>
        <p:spPr>
          <a:xfrm xmlns:a="http://schemas.openxmlformats.org/drawingml/2006/main">
            <a:off x="1333500" y="3981450"/>
            <a:ext cx="419100" cy="419100"/>
          </a:xfrm>
          <a:prstGeom xmlns:a="http://schemas.openxmlformats.org/drawingml/2006/main" prst="ellipse">
            <a:avLst/>
          </a:prstGeom>
          <a:solidFill xmlns:a="http://schemas.openxmlformats.org/drawingml/2006/main">
            <a:srgbClr val="1C9BA8"/>
          </a:solidFill>
          <a:ln xmlns:a="http://schemas.openxmlformats.org/drawingml/2006/main" w="0">
            <a:solidFill>
              <a:srgbClr val="191919"/>
            </a:solidFill>
          </a:ln>
        </p:spPr>
      </p:sp>
      <p:sp>
        <p:nvSpPr>
          <p:cNvPr id="13" name="circle">
            <a:extLst xmlns:a="http://schemas.openxmlformats.org/drawingml/2006/main">
              <a:ext uri="{FF2B5EF4-FFF2-40B4-BE49-F238E27FC236}">
                <a16:creationId xmlns:a16="http://schemas.microsoft.com/office/drawing/2014/main" id="{68630357-9062-40EF-9338-0A383908C384}"/>
              </a:ext>
            </a:extLst>
          </p:cNvPr>
          <p:cNvSpPr>
            <a:spLocks xmlns:a="http://schemas.openxmlformats.org/drawingml/2006/main" noGrp="1"/>
          </p:cNvSpPr>
          <p:nvPr/>
        </p:nvSpPr>
        <p:spPr>
          <a:xfrm xmlns:a="http://schemas.openxmlformats.org/drawingml/2006/main">
            <a:off x="1462161" y="3095625"/>
            <a:ext cx="590550" cy="590550"/>
          </a:xfrm>
          <a:prstGeom xmlns:a="http://schemas.openxmlformats.org/drawingml/2006/main" prst="ellipse">
            <a:avLst/>
          </a:prstGeom>
          <a:solidFill xmlns:a="http://schemas.openxmlformats.org/drawingml/2006/main">
            <a:srgbClr val="2E9E4F"/>
          </a:solidFill>
          <a:ln xmlns:a="http://schemas.openxmlformats.org/drawingml/2006/main" w="28575">
            <a:solidFill>
              <a:srgbClr val="191919"/>
            </a:solidFill>
          </a:ln>
        </p:spPr>
      </p:sp>
      <p:sp>
        <p:nvSpPr>
          <p:cNvPr id="14" name="circle">
            <a:extLst xmlns:a="http://schemas.openxmlformats.org/drawingml/2006/main">
              <a:ext uri="{FF2B5EF4-FFF2-40B4-BE49-F238E27FC236}">
                <a16:creationId xmlns:a16="http://schemas.microsoft.com/office/drawing/2014/main" id="{717ABA1F-0CF9-46CF-BA60-375F43E677C4}"/>
              </a:ext>
            </a:extLst>
          </p:cNvPr>
          <p:cNvSpPr>
            <a:spLocks xmlns:a="http://schemas.openxmlformats.org/drawingml/2006/main" noGrp="1"/>
          </p:cNvSpPr>
          <p:nvPr/>
        </p:nvSpPr>
        <p:spPr>
          <a:xfrm xmlns:a="http://schemas.openxmlformats.org/drawingml/2006/main">
            <a:off x="2133600" y="2595636"/>
            <a:ext cx="419100" cy="419100"/>
          </a:xfrm>
          <a:prstGeom xmlns:a="http://schemas.openxmlformats.org/drawingml/2006/main" prst="ellipse">
            <a:avLst/>
          </a:prstGeom>
          <a:solidFill xmlns:a="http://schemas.openxmlformats.org/drawingml/2006/main">
            <a:srgbClr val="9BC53D"/>
          </a:solidFill>
          <a:ln xmlns:a="http://schemas.openxmlformats.org/drawingml/2006/main" w="0">
            <a:solidFill>
              <a:srgbClr val="191919"/>
            </a:solidFill>
          </a:ln>
        </p:spPr>
      </p:sp>
      <p:sp>
        <p:nvSpPr>
          <p:cNvPr id="15" name="circle">
            <a:extLst xmlns:a="http://schemas.openxmlformats.org/drawingml/2006/main">
              <a:ext uri="{FF2B5EF4-FFF2-40B4-BE49-F238E27FC236}">
                <a16:creationId xmlns:a16="http://schemas.microsoft.com/office/drawing/2014/main" id="{0AE38C5A-A5B3-4F48-9C81-A0BC746C3173}"/>
              </a:ext>
            </a:extLst>
          </p:cNvPr>
          <p:cNvSpPr>
            <a:spLocks xmlns:a="http://schemas.openxmlformats.org/drawingml/2006/main" noGrp="1"/>
          </p:cNvSpPr>
          <p:nvPr/>
        </p:nvSpPr>
        <p:spPr>
          <a:xfrm xmlns:a="http://schemas.openxmlformats.org/drawingml/2006/main">
            <a:off x="5715000" y="2152650"/>
            <a:ext cx="419100" cy="419100"/>
          </a:xfrm>
          <a:prstGeom xmlns:a="http://schemas.openxmlformats.org/drawingml/2006/main" prst="ellipse">
            <a:avLst/>
          </a:prstGeom>
          <a:solidFill xmlns:a="http://schemas.openxmlformats.org/drawingml/2006/main">
            <a:srgbClr val="E1302A"/>
          </a:solidFill>
          <a:ln xmlns:a="http://schemas.openxmlformats.org/drawingml/2006/main" w="28575">
            <a:solidFill>
              <a:srgbClr val="191919"/>
            </a:solidFill>
          </a:ln>
        </p:spPr>
      </p:sp>
      <p:sp>
        <p:nvSpPr>
          <p:cNvPr id="16" name="circle">
            <a:extLst xmlns:a="http://schemas.openxmlformats.org/drawingml/2006/main">
              <a:ext uri="{FF2B5EF4-FFF2-40B4-BE49-F238E27FC236}">
                <a16:creationId xmlns:a16="http://schemas.microsoft.com/office/drawing/2014/main" id="{89A8FF06-DD8D-4E92-8424-F811FFB0DB0C}"/>
              </a:ext>
            </a:extLst>
          </p:cNvPr>
          <p:cNvSpPr>
            <a:spLocks xmlns:a="http://schemas.openxmlformats.org/drawingml/2006/main" noGrp="1"/>
          </p:cNvSpPr>
          <p:nvPr/>
        </p:nvSpPr>
        <p:spPr>
          <a:xfrm xmlns:a="http://schemas.openxmlformats.org/drawingml/2006/main">
            <a:off x="6210300" y="2152650"/>
            <a:ext cx="419100" cy="419100"/>
          </a:xfrm>
          <a:prstGeom xmlns:a="http://schemas.openxmlformats.org/drawingml/2006/main" prst="ellipse">
            <a:avLst/>
          </a:prstGeom>
          <a:solidFill xmlns:a="http://schemas.openxmlformats.org/drawingml/2006/main">
            <a:srgbClr val="F4D941"/>
          </a:solidFill>
          <a:ln xmlns:a="http://schemas.openxmlformats.org/drawingml/2006/main" w="28575">
            <a:solidFill>
              <a:srgbClr val="191919"/>
            </a:solidFill>
          </a:ln>
        </p:spPr>
      </p:sp>
      <p:sp>
        <p:nvSpPr>
          <p:cNvPr id="17" name="circle">
            <a:extLst xmlns:a="http://schemas.openxmlformats.org/drawingml/2006/main">
              <a:ext uri="{FF2B5EF4-FFF2-40B4-BE49-F238E27FC236}">
                <a16:creationId xmlns:a16="http://schemas.microsoft.com/office/drawing/2014/main" id="{AD1A3939-F45C-4664-9EE1-17C710960888}"/>
              </a:ext>
            </a:extLst>
          </p:cNvPr>
          <p:cNvSpPr>
            <a:spLocks xmlns:a="http://schemas.openxmlformats.org/drawingml/2006/main" noGrp="1"/>
          </p:cNvSpPr>
          <p:nvPr/>
        </p:nvSpPr>
        <p:spPr>
          <a:xfrm xmlns:a="http://schemas.openxmlformats.org/drawingml/2006/main">
            <a:off x="6705600" y="2152650"/>
            <a:ext cx="419100" cy="419100"/>
          </a:xfrm>
          <a:prstGeom xmlns:a="http://schemas.openxmlformats.org/drawingml/2006/main" prst="ellipse">
            <a:avLst/>
          </a:prstGeom>
          <a:solidFill xmlns:a="http://schemas.openxmlformats.org/drawingml/2006/main">
            <a:srgbClr val="1955DB"/>
          </a:solidFill>
          <a:ln xmlns:a="http://schemas.openxmlformats.org/drawingml/2006/main" w="28575">
            <a:solidFill>
              <a:srgbClr val="191919"/>
            </a:solidFill>
          </a:ln>
        </p:spPr>
      </p:sp>
      <p:sp>
        <p:nvSpPr>
          <p:cNvPr id="18" name="Primary">
            <a:extLst xmlns:a="http://schemas.openxmlformats.org/drawingml/2006/main">
              <a:ext uri="{FF2B5EF4-FFF2-40B4-BE49-F238E27FC236}">
                <a16:creationId xmlns:a16="http://schemas.microsoft.com/office/drawing/2014/main" id="{8FBF98D9-273F-428D-B802-FE8B803002EB}"/>
              </a:ext>
            </a:extLst>
          </p:cNvPr>
          <p:cNvSpPr>
            <a:spLocks xmlns:a="http://schemas.openxmlformats.org/drawingml/2006/main" noGrp="1"/>
          </p:cNvSpPr>
          <p:nvPr/>
        </p:nvSpPr>
        <p:spPr>
          <a:xfrm xmlns:a="http://schemas.openxmlformats.org/drawingml/2006/main">
            <a:off x="5715000" y="264795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1919"/>
                </a:solidFill>
                <a:latin typeface="Arial Black"/>
                <a:ea typeface="Arial Black"/>
                <a:cs typeface="Arial Black"/>
              </a:defRPr>
            </a:pPr>
            <a:r>
              <a:rPr sz="1950" b="1">
                <a:solidFill>
                  <a:srgbClr val="191919"/>
                </a:solidFill>
                <a:latin typeface="Arial Black"/>
                <a:ea typeface="Arial Black"/>
                <a:cs typeface="Arial Black"/>
              </a:rPr>
              <a:t>Primary</a:t>
            </a:r>
          </a:p>
        </p:txBody>
      </p:sp>
      <p:sp>
        <p:nvSpPr>
          <p:cNvPr id="19" name="Red, yellow, blue. You cannot mix them from other colors.">
            <a:extLst xmlns:a="http://schemas.openxmlformats.org/drawingml/2006/main">
              <a:ext uri="{FF2B5EF4-FFF2-40B4-BE49-F238E27FC236}">
                <a16:creationId xmlns:a16="http://schemas.microsoft.com/office/drawing/2014/main" id="{C43E57F8-6390-4C70-B86B-63880572570A}"/>
              </a:ext>
            </a:extLst>
          </p:cNvPr>
          <p:cNvSpPr>
            <a:spLocks xmlns:a="http://schemas.openxmlformats.org/drawingml/2006/main" noGrp="1"/>
          </p:cNvSpPr>
          <p:nvPr/>
        </p:nvSpPr>
        <p:spPr>
          <a:xfrm xmlns:a="http://schemas.openxmlformats.org/drawingml/2006/main">
            <a:off x="5715000" y="2990850"/>
            <a:ext cx="5867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B5B5B"/>
                </a:solidFill>
                <a:latin typeface="Arial"/>
                <a:ea typeface="Arial"/>
                <a:cs typeface="Arial"/>
              </a:defRPr>
            </a:pPr>
            <a:r>
              <a:rPr sz="1575" b="0">
                <a:solidFill>
                  <a:srgbClr val="5B5B5B"/>
                </a:solidFill>
                <a:latin typeface="Arial"/>
                <a:ea typeface="Arial"/>
                <a:cs typeface="Arial"/>
              </a:rPr>
              <a:t>Red, yellow, blue. You cannot mix them from other colors.</a:t>
            </a:r>
          </a:p>
        </p:txBody>
      </p:sp>
      <p:sp>
        <p:nvSpPr>
          <p:cNvPr id="20" name="circle">
            <a:extLst xmlns:a="http://schemas.openxmlformats.org/drawingml/2006/main">
              <a:ext uri="{FF2B5EF4-FFF2-40B4-BE49-F238E27FC236}">
                <a16:creationId xmlns:a16="http://schemas.microsoft.com/office/drawing/2014/main" id="{A8B9C38B-30FC-43A7-9CEC-A5CF792BB0C4}"/>
              </a:ext>
            </a:extLst>
          </p:cNvPr>
          <p:cNvSpPr>
            <a:spLocks xmlns:a="http://schemas.openxmlformats.org/drawingml/2006/main" noGrp="1"/>
          </p:cNvSpPr>
          <p:nvPr/>
        </p:nvSpPr>
        <p:spPr>
          <a:xfrm xmlns:a="http://schemas.openxmlformats.org/drawingml/2006/main">
            <a:off x="5715000" y="3486150"/>
            <a:ext cx="419100" cy="419100"/>
          </a:xfrm>
          <a:prstGeom xmlns:a="http://schemas.openxmlformats.org/drawingml/2006/main" prst="ellipse">
            <a:avLst/>
          </a:prstGeom>
          <a:solidFill xmlns:a="http://schemas.openxmlformats.org/drawingml/2006/main">
            <a:srgbClr val="F28C1E"/>
          </a:solidFill>
          <a:ln xmlns:a="http://schemas.openxmlformats.org/drawingml/2006/main" w="28575">
            <a:solidFill>
              <a:srgbClr val="191919"/>
            </a:solidFill>
          </a:ln>
        </p:spPr>
      </p:sp>
      <p:sp>
        <p:nvSpPr>
          <p:cNvPr id="21" name="circle">
            <a:extLst xmlns:a="http://schemas.openxmlformats.org/drawingml/2006/main">
              <a:ext uri="{FF2B5EF4-FFF2-40B4-BE49-F238E27FC236}">
                <a16:creationId xmlns:a16="http://schemas.microsoft.com/office/drawing/2014/main" id="{50536831-7D73-422B-B782-854F372D7F41}"/>
              </a:ext>
            </a:extLst>
          </p:cNvPr>
          <p:cNvSpPr>
            <a:spLocks xmlns:a="http://schemas.openxmlformats.org/drawingml/2006/main" noGrp="1"/>
          </p:cNvSpPr>
          <p:nvPr/>
        </p:nvSpPr>
        <p:spPr>
          <a:xfrm xmlns:a="http://schemas.openxmlformats.org/drawingml/2006/main">
            <a:off x="6210300" y="3486150"/>
            <a:ext cx="419100" cy="419100"/>
          </a:xfrm>
          <a:prstGeom xmlns:a="http://schemas.openxmlformats.org/drawingml/2006/main" prst="ellipse">
            <a:avLst/>
          </a:prstGeom>
          <a:solidFill xmlns:a="http://schemas.openxmlformats.org/drawingml/2006/main">
            <a:srgbClr val="2E9E4F"/>
          </a:solidFill>
          <a:ln xmlns:a="http://schemas.openxmlformats.org/drawingml/2006/main" w="28575">
            <a:solidFill>
              <a:srgbClr val="191919"/>
            </a:solidFill>
          </a:ln>
        </p:spPr>
      </p:sp>
      <p:sp>
        <p:nvSpPr>
          <p:cNvPr id="22" name="circle">
            <a:extLst xmlns:a="http://schemas.openxmlformats.org/drawingml/2006/main">
              <a:ext uri="{FF2B5EF4-FFF2-40B4-BE49-F238E27FC236}">
                <a16:creationId xmlns:a16="http://schemas.microsoft.com/office/drawing/2014/main" id="{2CE27ECC-2B55-4772-8ACB-9E6FC75D9B0F}"/>
              </a:ext>
            </a:extLst>
          </p:cNvPr>
          <p:cNvSpPr>
            <a:spLocks xmlns:a="http://schemas.openxmlformats.org/drawingml/2006/main" noGrp="1"/>
          </p:cNvSpPr>
          <p:nvPr/>
        </p:nvSpPr>
        <p:spPr>
          <a:xfrm xmlns:a="http://schemas.openxmlformats.org/drawingml/2006/main">
            <a:off x="6705600" y="3486150"/>
            <a:ext cx="419100" cy="419100"/>
          </a:xfrm>
          <a:prstGeom xmlns:a="http://schemas.openxmlformats.org/drawingml/2006/main" prst="ellipse">
            <a:avLst/>
          </a:prstGeom>
          <a:solidFill xmlns:a="http://schemas.openxmlformats.org/drawingml/2006/main">
            <a:srgbClr val="7A3FBF"/>
          </a:solidFill>
          <a:ln xmlns:a="http://schemas.openxmlformats.org/drawingml/2006/main" w="28575">
            <a:solidFill>
              <a:srgbClr val="191919"/>
            </a:solidFill>
          </a:ln>
        </p:spPr>
      </p:sp>
      <p:sp>
        <p:nvSpPr>
          <p:cNvPr id="23" name="Secondary">
            <a:extLst xmlns:a="http://schemas.openxmlformats.org/drawingml/2006/main">
              <a:ext uri="{FF2B5EF4-FFF2-40B4-BE49-F238E27FC236}">
                <a16:creationId xmlns:a16="http://schemas.microsoft.com/office/drawing/2014/main" id="{9483C910-A541-4C60-9A4B-4CCC74F46FF1}"/>
              </a:ext>
            </a:extLst>
          </p:cNvPr>
          <p:cNvSpPr>
            <a:spLocks xmlns:a="http://schemas.openxmlformats.org/drawingml/2006/main" noGrp="1"/>
          </p:cNvSpPr>
          <p:nvPr/>
        </p:nvSpPr>
        <p:spPr>
          <a:xfrm xmlns:a="http://schemas.openxmlformats.org/drawingml/2006/main">
            <a:off x="5715000" y="398145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1919"/>
                </a:solidFill>
                <a:latin typeface="Arial Black"/>
                <a:ea typeface="Arial Black"/>
                <a:cs typeface="Arial Black"/>
              </a:defRPr>
            </a:pPr>
            <a:r>
              <a:rPr sz="1950" b="1">
                <a:solidFill>
                  <a:srgbClr val="191919"/>
                </a:solidFill>
                <a:latin typeface="Arial Black"/>
                <a:ea typeface="Arial Black"/>
                <a:cs typeface="Arial Black"/>
              </a:rPr>
              <a:t>Secondary</a:t>
            </a:r>
          </a:p>
        </p:txBody>
      </p:sp>
      <p:sp>
        <p:nvSpPr>
          <p:cNvPr id="24" name="Orange, green, purple. Two primaries mixed.">
            <a:extLst xmlns:a="http://schemas.openxmlformats.org/drawingml/2006/main">
              <a:ext uri="{FF2B5EF4-FFF2-40B4-BE49-F238E27FC236}">
                <a16:creationId xmlns:a16="http://schemas.microsoft.com/office/drawing/2014/main" id="{43914AE4-1CF4-4DEA-98F8-FA5229D99FAD}"/>
              </a:ext>
            </a:extLst>
          </p:cNvPr>
          <p:cNvSpPr>
            <a:spLocks xmlns:a="http://schemas.openxmlformats.org/drawingml/2006/main" noGrp="1"/>
          </p:cNvSpPr>
          <p:nvPr/>
        </p:nvSpPr>
        <p:spPr>
          <a:xfrm xmlns:a="http://schemas.openxmlformats.org/drawingml/2006/main">
            <a:off x="5715000" y="4324350"/>
            <a:ext cx="5867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B5B5B"/>
                </a:solidFill>
                <a:latin typeface="Arial"/>
                <a:ea typeface="Arial"/>
                <a:cs typeface="Arial"/>
              </a:defRPr>
            </a:pPr>
            <a:r>
              <a:rPr sz="1575" b="0">
                <a:solidFill>
                  <a:srgbClr val="5B5B5B"/>
                </a:solidFill>
                <a:latin typeface="Arial"/>
                <a:ea typeface="Arial"/>
                <a:cs typeface="Arial"/>
              </a:rPr>
              <a:t>Orange, green, purple. Two primaries mixed.</a:t>
            </a:r>
          </a:p>
        </p:txBody>
      </p:sp>
      <p:sp>
        <p:nvSpPr>
          <p:cNvPr id="25" name="circle">
            <a:extLst xmlns:a="http://schemas.openxmlformats.org/drawingml/2006/main">
              <a:ext uri="{FF2B5EF4-FFF2-40B4-BE49-F238E27FC236}">
                <a16:creationId xmlns:a16="http://schemas.microsoft.com/office/drawing/2014/main" id="{A7D92914-FDE4-46F9-A7D4-85DC1D192BF8}"/>
              </a:ext>
            </a:extLst>
          </p:cNvPr>
          <p:cNvSpPr>
            <a:spLocks xmlns:a="http://schemas.openxmlformats.org/drawingml/2006/main" noGrp="1"/>
          </p:cNvSpPr>
          <p:nvPr/>
        </p:nvSpPr>
        <p:spPr>
          <a:xfrm xmlns:a="http://schemas.openxmlformats.org/drawingml/2006/main">
            <a:off x="5715000" y="4819650"/>
            <a:ext cx="419100" cy="419100"/>
          </a:xfrm>
          <a:prstGeom xmlns:a="http://schemas.openxmlformats.org/drawingml/2006/main" prst="ellipse">
            <a:avLst/>
          </a:prstGeom>
          <a:solidFill xmlns:a="http://schemas.openxmlformats.org/drawingml/2006/main">
            <a:srgbClr val="EC5A24"/>
          </a:solidFill>
          <a:ln xmlns:a="http://schemas.openxmlformats.org/drawingml/2006/main" w="0">
            <a:solidFill>
              <a:srgbClr val="191919"/>
            </a:solidFill>
          </a:ln>
        </p:spPr>
      </p:sp>
      <p:sp>
        <p:nvSpPr>
          <p:cNvPr id="26" name="circle">
            <a:extLst xmlns:a="http://schemas.openxmlformats.org/drawingml/2006/main">
              <a:ext uri="{FF2B5EF4-FFF2-40B4-BE49-F238E27FC236}">
                <a16:creationId xmlns:a16="http://schemas.microsoft.com/office/drawing/2014/main" id="{732207A1-DA9D-4D73-834D-8255429C5DEC}"/>
              </a:ext>
            </a:extLst>
          </p:cNvPr>
          <p:cNvSpPr>
            <a:spLocks xmlns:a="http://schemas.openxmlformats.org/drawingml/2006/main" noGrp="1"/>
          </p:cNvSpPr>
          <p:nvPr/>
        </p:nvSpPr>
        <p:spPr>
          <a:xfrm xmlns:a="http://schemas.openxmlformats.org/drawingml/2006/main">
            <a:off x="6210300" y="4819650"/>
            <a:ext cx="419100" cy="419100"/>
          </a:xfrm>
          <a:prstGeom xmlns:a="http://schemas.openxmlformats.org/drawingml/2006/main" prst="ellipse">
            <a:avLst/>
          </a:prstGeom>
          <a:solidFill xmlns:a="http://schemas.openxmlformats.org/drawingml/2006/main">
            <a:srgbClr val="1C9BA8"/>
          </a:solidFill>
          <a:ln xmlns:a="http://schemas.openxmlformats.org/drawingml/2006/main" w="0">
            <a:solidFill>
              <a:srgbClr val="191919"/>
            </a:solidFill>
          </a:ln>
        </p:spPr>
      </p:sp>
      <p:sp>
        <p:nvSpPr>
          <p:cNvPr id="27" name="circle">
            <a:extLst xmlns:a="http://schemas.openxmlformats.org/drawingml/2006/main">
              <a:ext uri="{FF2B5EF4-FFF2-40B4-BE49-F238E27FC236}">
                <a16:creationId xmlns:a16="http://schemas.microsoft.com/office/drawing/2014/main" id="{28622A4F-3323-4FF4-9C12-CB1AED91067A}"/>
              </a:ext>
            </a:extLst>
          </p:cNvPr>
          <p:cNvSpPr>
            <a:spLocks xmlns:a="http://schemas.openxmlformats.org/drawingml/2006/main" noGrp="1"/>
          </p:cNvSpPr>
          <p:nvPr/>
        </p:nvSpPr>
        <p:spPr>
          <a:xfrm xmlns:a="http://schemas.openxmlformats.org/drawingml/2006/main">
            <a:off x="6705600" y="4819650"/>
            <a:ext cx="419100" cy="419100"/>
          </a:xfrm>
          <a:prstGeom xmlns:a="http://schemas.openxmlformats.org/drawingml/2006/main" prst="ellipse">
            <a:avLst/>
          </a:prstGeom>
          <a:solidFill xmlns:a="http://schemas.openxmlformats.org/drawingml/2006/main">
            <a:srgbClr val="4A4FCF"/>
          </a:solidFill>
          <a:ln xmlns:a="http://schemas.openxmlformats.org/drawingml/2006/main" w="0">
            <a:solidFill>
              <a:srgbClr val="191919"/>
            </a:solidFill>
          </a:ln>
        </p:spPr>
      </p:sp>
      <p:sp>
        <p:nvSpPr>
          <p:cNvPr id="28" name="Tertiary">
            <a:extLst xmlns:a="http://schemas.openxmlformats.org/drawingml/2006/main">
              <a:ext uri="{FF2B5EF4-FFF2-40B4-BE49-F238E27FC236}">
                <a16:creationId xmlns:a16="http://schemas.microsoft.com/office/drawing/2014/main" id="{AFEB027D-E826-49CA-8E3F-E290A846561A}"/>
              </a:ext>
            </a:extLst>
          </p:cNvPr>
          <p:cNvSpPr>
            <a:spLocks xmlns:a="http://schemas.openxmlformats.org/drawingml/2006/main" noGrp="1"/>
          </p:cNvSpPr>
          <p:nvPr/>
        </p:nvSpPr>
        <p:spPr>
          <a:xfrm xmlns:a="http://schemas.openxmlformats.org/drawingml/2006/main">
            <a:off x="5715000" y="531495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1919"/>
                </a:solidFill>
                <a:latin typeface="Arial Black"/>
                <a:ea typeface="Arial Black"/>
                <a:cs typeface="Arial Black"/>
              </a:defRPr>
            </a:pPr>
            <a:r>
              <a:rPr sz="1950" b="1">
                <a:solidFill>
                  <a:srgbClr val="191919"/>
                </a:solidFill>
                <a:latin typeface="Arial Black"/>
                <a:ea typeface="Arial Black"/>
                <a:cs typeface="Arial Black"/>
              </a:rPr>
              <a:t>Tertiary</a:t>
            </a:r>
          </a:p>
        </p:txBody>
      </p:sp>
      <p:sp>
        <p:nvSpPr>
          <p:cNvPr id="29" name="Red-orange, blue-green, and more. A primary plus its neighbor.">
            <a:extLst xmlns:a="http://schemas.openxmlformats.org/drawingml/2006/main">
              <a:ext uri="{FF2B5EF4-FFF2-40B4-BE49-F238E27FC236}">
                <a16:creationId xmlns:a16="http://schemas.microsoft.com/office/drawing/2014/main" id="{0BC1A2FC-C3EB-4221-AB21-FE44B40D5093}"/>
              </a:ext>
            </a:extLst>
          </p:cNvPr>
          <p:cNvSpPr>
            <a:spLocks xmlns:a="http://schemas.openxmlformats.org/drawingml/2006/main" noGrp="1"/>
          </p:cNvSpPr>
          <p:nvPr/>
        </p:nvSpPr>
        <p:spPr>
          <a:xfrm xmlns:a="http://schemas.openxmlformats.org/drawingml/2006/main">
            <a:off x="5715000" y="5657850"/>
            <a:ext cx="5867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B5B5B"/>
                </a:solidFill>
                <a:latin typeface="Arial"/>
                <a:ea typeface="Arial"/>
                <a:cs typeface="Arial"/>
              </a:defRPr>
            </a:pPr>
            <a:r>
              <a:rPr sz="1575" b="0">
                <a:solidFill>
                  <a:srgbClr val="5B5B5B"/>
                </a:solidFill>
                <a:latin typeface="Arial"/>
                <a:ea typeface="Arial"/>
                <a:cs typeface="Arial"/>
              </a:rPr>
              <a:t>Red-orange, blue-green, and more. A primary plus its neighbor.</a:t>
            </a:r>
          </a:p>
        </p:txBody>
      </p:sp>
    </p:spTree>
    <p:extLst>
      <p:ext uri="{BB962C8B-B14F-4D97-AF65-F5344CB8AC3E}">
        <p14:creationId xmlns:p14="http://schemas.microsoft.com/office/powerpoint/2010/main" val="2135000161"/>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173" name="Same design, different colors">
            <a:extLst>
              <a:ext uri="{FF2B5EF4-FFF2-40B4-BE49-F238E27FC236}">
                <ns2:creationId id="{EBEB81AB-04CC-4EF8-9810-04C67E870BD0}"/>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Same design, different colors</a:t>
            </a:r>
          </a:p>
        </p:txBody>
      </p:sp>
      <p:sp>
        <p:nvSpPr>
          <p:cNvPr id="2" name="Which one shouts? Which one feels calmer? What changed?">
            <a:extLst>
              <a:ext uri="{FF2B5EF4-FFF2-40B4-BE49-F238E27FC236}">
                <ns2:creationId id="{ABB8A196-B8CF-4C15-9FC1-A0A6B84EF2A8}"/>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Which one shouts? Which one feels calmer? What changed?</a:t>
            </a:r>
          </a:p>
        </p:txBody>
      </p:sp>
      <p:sp>
        <p:nvSpPr>
          <p:cNvPr id="3" name="shape">
            <a:extLst>
              <a:ext uri="{FF2B5EF4-FFF2-40B4-BE49-F238E27FC236}">
                <ns2:creationId id="{11E0E982-B617-4D59-B593-C694B4CCB8A9}"/>
              </a:ext>
            </a:extLst>
          </p:cNvPr>
          <p:cNvSpPr>
            <a:spLocks noGrp="1"/>
          </p:cNvSpPr>
          <p:nvPr/>
        </p:nvSpPr>
        <p:spPr>
          <a:xfrm>
            <a:off x="609600" y="1952625"/>
            <a:ext cx="5219700" cy="3314700"/>
          </a:xfrm>
          <a:prstGeom prst="rect">
            <a:avLst/>
          </a:prstGeom>
          <a:solidFill>
            <a:srgbClr val="FFFFFF"/>
          </a:solidFill>
          <a:ln w="0">
            <a:noFill/>
          </a:ln>
        </p:spPr>
      </p:sp>
      <p:sp>
        <p:nvSpPr>
          <p:cNvPr id="4" name="shape">
            <a:extLst>
              <a:ext uri="{FF2B5EF4-FFF2-40B4-BE49-F238E27FC236}">
                <ns2:creationId id="{996DAA93-E20B-4E3F-B6B3-6CD39BE0FE5E}"/>
              </a:ext>
            </a:extLst>
          </p:cNvPr>
          <p:cNvSpPr>
            <a:spLocks noGrp="1"/>
          </p:cNvSpPr>
          <p:nvPr/>
        </p:nvSpPr>
        <p:spPr>
          <a:xfrm>
            <a:off x="6362700" y="1952625"/>
            <a:ext cx="5219700" cy="3314700"/>
          </a:xfrm>
          <a:prstGeom prst="rect">
            <a:avLst/>
          </a:prstGeom>
          <a:solidFill>
            <a:srgbClr val="FFFFFF"/>
          </a:solidFill>
          <a:ln w="0">
            <a:noFill/>
          </a:ln>
        </p:spPr>
      </p:sp>
      <p:sp>
        <p:nvSpPr>
          <p:cNvPr id="5" name="A">
            <a:extLst>
              <a:ext uri="{FF2B5EF4-FFF2-40B4-BE49-F238E27FC236}">
                <ns2:creationId id="{D5FD4F37-43DD-44AE-8436-037F9AA6DB7E}"/>
              </a:ext>
            </a:extLst>
          </p:cNvPr>
          <p:cNvSpPr>
            <a:spLocks noGrp="1"/>
          </p:cNvSpPr>
          <p:nvPr/>
        </p:nvSpPr>
        <p:spPr>
          <a:xfrm>
            <a:off x="7810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A</a:t>
            </a:r>
          </a:p>
        </p:txBody>
      </p:sp>
      <p:sp>
        <p:nvSpPr>
          <p:cNvPr id="6" name="B">
            <a:extLst>
              <a:ext uri="{FF2B5EF4-FFF2-40B4-BE49-F238E27FC236}">
                <ns2:creationId id="{71812D46-4CBA-453A-9097-0B8BFE6B8755}"/>
              </a:ext>
            </a:extLst>
          </p:cNvPr>
          <p:cNvSpPr>
            <a:spLocks noGrp="1"/>
          </p:cNvSpPr>
          <p:nvPr/>
        </p:nvSpPr>
        <p:spPr>
          <a:xfrm>
            <a:off x="6534150" y="2000250"/>
            <a:ext cx="381000" cy="381000"/>
          </a:xfrm>
          <a:prstGeom prst="rect">
            <a:avLst/>
          </a:prstGeom>
          <a:noFill/>
          <a:ln w="0">
            <a:noFill/>
          </a:ln>
        </p:spPr>
        <p:txBody>
          <a:bodyPr wrap="square" lIns="0" tIns="0" rIns="0" bIns="0">
            <a:noAutofit/>
          </a:bodyPr>
          <a:lstStyle/>
          <a:p>
            <a:pPr>
              <a:defRPr sz="1800" b="1">
                <a:solidFill>
                  <a:srgbClr val="1955DB"/>
                </a:solidFill>
                <a:latin typeface="Arial"/>
                <a:ea typeface="Arial"/>
                <a:cs typeface="Arial"/>
              </a:defRPr>
            </a:pPr>
            <a:r>
              <a:rPr sz="1800" b="1">
                <a:solidFill>
                  <a:srgbClr val="1955DB"/>
                </a:solidFill>
                <a:latin typeface="Arial"/>
                <a:ea typeface="Arial"/>
                <a:cs typeface="Arial"/>
              </a:rPr>
              <a:t>B</a:t>
            </a:r>
          </a:p>
        </p:txBody>
      </p:sp>
      <p:sp>
        <p:nvSpPr>
          <p:cNvPr id="7" name="shape">
            <a:extLst>
              <a:ext uri="{FF2B5EF4-FFF2-40B4-BE49-F238E27FC236}">
                <ns2:creationId id="{E5D0EF3C-D2FC-46B9-8F98-173048400EDA}"/>
              </a:ext>
            </a:extLst>
          </p:cNvPr>
          <p:cNvSpPr>
            <a:spLocks noGrp="1"/>
          </p:cNvSpPr>
          <p:nvPr/>
        </p:nvSpPr>
        <p:spPr>
          <a:xfrm>
            <a:off x="609600" y="1952625"/>
            <a:ext cx="5219700" cy="3314700"/>
          </a:xfrm>
          <a:prstGeom prst="rect">
            <a:avLst/>
          </a:prstGeom>
          <a:solidFill>
            <a:srgbClr val="1955DB"/>
          </a:solidFill>
          <a:ln w="0">
            <a:noFill/>
          </a:ln>
        </p:spPr>
      </p:sp>
      <p:sp>
        <p:nvSpPr>
          <p:cNvPr id="8" name="circle">
            <a:extLst>
              <a:ext uri="{FF2B5EF4-FFF2-40B4-BE49-F238E27FC236}">
                <ns2:creationId id="{A67FCF2B-46BA-47C5-8A6E-5AA93E3FCC43}"/>
              </a:ext>
            </a:extLst>
          </p:cNvPr>
          <p:cNvSpPr>
            <a:spLocks noGrp="1"/>
          </p:cNvSpPr>
          <p:nvPr/>
        </p:nvSpPr>
        <p:spPr>
          <a:xfrm>
            <a:off x="781050" y="2105025"/>
            <a:ext cx="209550" cy="209550"/>
          </a:xfrm>
          <a:prstGeom prst="ellipse">
            <a:avLst/>
          </a:prstGeom>
          <a:solidFill>
            <a:srgbClr val="F4D941"/>
          </a:solidFill>
          <a:ln w="0">
            <a:noFill/>
          </a:ln>
        </p:spPr>
      </p:sp>
      <p:sp>
        <p:nvSpPr>
          <p:cNvPr id="9" name="circle">
            <a:extLst>
              <a:ext uri="{FF2B5EF4-FFF2-40B4-BE49-F238E27FC236}">
                <ns2:creationId id="{DE852CB7-BB1E-4759-9A0F-2EA9022B25E0}"/>
              </a:ext>
            </a:extLst>
          </p:cNvPr>
          <p:cNvSpPr>
            <a:spLocks noGrp="1"/>
          </p:cNvSpPr>
          <p:nvPr/>
        </p:nvSpPr>
        <p:spPr>
          <a:xfrm>
            <a:off x="1238250" y="2105025"/>
            <a:ext cx="209550" cy="209550"/>
          </a:xfrm>
          <a:prstGeom prst="ellipse">
            <a:avLst/>
          </a:prstGeom>
          <a:solidFill>
            <a:srgbClr val="F4D941"/>
          </a:solidFill>
          <a:ln w="0">
            <a:noFill/>
          </a:ln>
        </p:spPr>
      </p:sp>
      <p:sp>
        <p:nvSpPr>
          <p:cNvPr id="10" name="circle">
            <a:extLst>
              <a:ext uri="{FF2B5EF4-FFF2-40B4-BE49-F238E27FC236}">
                <ns2:creationId id="{E25657F0-1807-48BA-9E78-78C7688436C7}"/>
              </a:ext>
            </a:extLst>
          </p:cNvPr>
          <p:cNvSpPr>
            <a:spLocks noGrp="1"/>
          </p:cNvSpPr>
          <p:nvPr/>
        </p:nvSpPr>
        <p:spPr>
          <a:xfrm>
            <a:off x="1695450" y="2105025"/>
            <a:ext cx="209550" cy="209550"/>
          </a:xfrm>
          <a:prstGeom prst="ellipse">
            <a:avLst/>
          </a:prstGeom>
          <a:solidFill>
            <a:srgbClr val="F4D941"/>
          </a:solidFill>
          <a:ln w="0">
            <a:noFill/>
          </a:ln>
        </p:spPr>
      </p:sp>
      <p:sp>
        <p:nvSpPr>
          <p:cNvPr id="11" name="circle">
            <a:extLst>
              <a:ext uri="{FF2B5EF4-FFF2-40B4-BE49-F238E27FC236}">
                <ns2:creationId id="{1A41849F-3183-477B-9ACE-915EC74128B6}"/>
              </a:ext>
            </a:extLst>
          </p:cNvPr>
          <p:cNvSpPr>
            <a:spLocks noGrp="1"/>
          </p:cNvSpPr>
          <p:nvPr/>
        </p:nvSpPr>
        <p:spPr>
          <a:xfrm>
            <a:off x="2152650" y="2105025"/>
            <a:ext cx="209550" cy="209550"/>
          </a:xfrm>
          <a:prstGeom prst="ellipse">
            <a:avLst/>
          </a:prstGeom>
          <a:solidFill>
            <a:srgbClr val="F4D941"/>
          </a:solidFill>
          <a:ln w="0">
            <a:noFill/>
          </a:ln>
        </p:spPr>
      </p:sp>
      <p:sp>
        <p:nvSpPr>
          <p:cNvPr id="12" name="circle">
            <a:extLst>
              <a:ext uri="{FF2B5EF4-FFF2-40B4-BE49-F238E27FC236}">
                <ns2:creationId id="{E0BCE1D9-DF9A-43C6-93F6-CF54C573289E}"/>
              </a:ext>
            </a:extLst>
          </p:cNvPr>
          <p:cNvSpPr>
            <a:spLocks noGrp="1"/>
          </p:cNvSpPr>
          <p:nvPr/>
        </p:nvSpPr>
        <p:spPr>
          <a:xfrm>
            <a:off x="2609850" y="2105025"/>
            <a:ext cx="209550" cy="209550"/>
          </a:xfrm>
          <a:prstGeom prst="ellipse">
            <a:avLst/>
          </a:prstGeom>
          <a:solidFill>
            <a:srgbClr val="F4D941"/>
          </a:solidFill>
          <a:ln w="0">
            <a:noFill/>
          </a:ln>
        </p:spPr>
      </p:sp>
      <p:sp>
        <p:nvSpPr>
          <p:cNvPr id="13" name="circle">
            <a:extLst>
              <a:ext uri="{FF2B5EF4-FFF2-40B4-BE49-F238E27FC236}">
                <ns2:creationId id="{94DED116-EFF0-4CDB-B27F-B33F9A5C0D60}"/>
              </a:ext>
            </a:extLst>
          </p:cNvPr>
          <p:cNvSpPr>
            <a:spLocks noGrp="1"/>
          </p:cNvSpPr>
          <p:nvPr/>
        </p:nvSpPr>
        <p:spPr>
          <a:xfrm>
            <a:off x="3067050" y="2105025"/>
            <a:ext cx="209550" cy="209550"/>
          </a:xfrm>
          <a:prstGeom prst="ellipse">
            <a:avLst/>
          </a:prstGeom>
          <a:solidFill>
            <a:srgbClr val="F4D941"/>
          </a:solidFill>
          <a:ln w="0">
            <a:noFill/>
          </a:ln>
        </p:spPr>
      </p:sp>
      <p:sp>
        <p:nvSpPr>
          <p:cNvPr id="14" name="circle">
            <a:extLst>
              <a:ext uri="{FF2B5EF4-FFF2-40B4-BE49-F238E27FC236}">
                <ns2:creationId id="{F3C64820-3A6E-4A13-AC43-3E5AAE718ACD}"/>
              </a:ext>
            </a:extLst>
          </p:cNvPr>
          <p:cNvSpPr>
            <a:spLocks noGrp="1"/>
          </p:cNvSpPr>
          <p:nvPr/>
        </p:nvSpPr>
        <p:spPr>
          <a:xfrm>
            <a:off x="3524250" y="2105025"/>
            <a:ext cx="209550" cy="209550"/>
          </a:xfrm>
          <a:prstGeom prst="ellipse">
            <a:avLst/>
          </a:prstGeom>
          <a:solidFill>
            <a:srgbClr val="F4D941"/>
          </a:solidFill>
          <a:ln w="0">
            <a:noFill/>
          </a:ln>
        </p:spPr>
      </p:sp>
      <p:sp>
        <p:nvSpPr>
          <p:cNvPr id="15" name="circle">
            <a:extLst>
              <a:ext uri="{FF2B5EF4-FFF2-40B4-BE49-F238E27FC236}">
                <ns2:creationId id="{FD523491-FA33-4D69-8B8E-C899B3BD2852}"/>
              </a:ext>
            </a:extLst>
          </p:cNvPr>
          <p:cNvSpPr>
            <a:spLocks noGrp="1"/>
          </p:cNvSpPr>
          <p:nvPr/>
        </p:nvSpPr>
        <p:spPr>
          <a:xfrm>
            <a:off x="3981450" y="2105025"/>
            <a:ext cx="209550" cy="209550"/>
          </a:xfrm>
          <a:prstGeom prst="ellipse">
            <a:avLst/>
          </a:prstGeom>
          <a:solidFill>
            <a:srgbClr val="F4D941"/>
          </a:solidFill>
          <a:ln w="0">
            <a:noFill/>
          </a:ln>
        </p:spPr>
      </p:sp>
      <p:sp>
        <p:nvSpPr>
          <p:cNvPr id="16" name="circle">
            <a:extLst>
              <a:ext uri="{FF2B5EF4-FFF2-40B4-BE49-F238E27FC236}">
                <ns2:creationId id="{FA36DD43-5F87-4606-BD50-7BA15AE6E80A}"/>
              </a:ext>
            </a:extLst>
          </p:cNvPr>
          <p:cNvSpPr>
            <a:spLocks noGrp="1"/>
          </p:cNvSpPr>
          <p:nvPr/>
        </p:nvSpPr>
        <p:spPr>
          <a:xfrm>
            <a:off x="4438650" y="2105025"/>
            <a:ext cx="209550" cy="209550"/>
          </a:xfrm>
          <a:prstGeom prst="ellipse">
            <a:avLst/>
          </a:prstGeom>
          <a:solidFill>
            <a:srgbClr val="F4D941"/>
          </a:solidFill>
          <a:ln w="0">
            <a:noFill/>
          </a:ln>
        </p:spPr>
      </p:sp>
      <p:sp>
        <p:nvSpPr>
          <p:cNvPr id="17" name="circle">
            <a:extLst>
              <a:ext uri="{FF2B5EF4-FFF2-40B4-BE49-F238E27FC236}">
                <ns2:creationId id="{9158EA56-BE9C-4385-8C98-F6128002DD5F}"/>
              </a:ext>
            </a:extLst>
          </p:cNvPr>
          <p:cNvSpPr>
            <a:spLocks noGrp="1"/>
          </p:cNvSpPr>
          <p:nvPr/>
        </p:nvSpPr>
        <p:spPr>
          <a:xfrm>
            <a:off x="4895850" y="2105025"/>
            <a:ext cx="209550" cy="209550"/>
          </a:xfrm>
          <a:prstGeom prst="ellipse">
            <a:avLst/>
          </a:prstGeom>
          <a:solidFill>
            <a:srgbClr val="F4D941"/>
          </a:solidFill>
          <a:ln w="0">
            <a:noFill/>
          </a:ln>
        </p:spPr>
      </p:sp>
      <p:sp>
        <p:nvSpPr>
          <p:cNvPr id="18" name="circle">
            <a:extLst>
              <a:ext uri="{FF2B5EF4-FFF2-40B4-BE49-F238E27FC236}">
                <ns2:creationId id="{6C15B1BA-F991-45AD-A6BB-24BED87145D2}"/>
              </a:ext>
            </a:extLst>
          </p:cNvPr>
          <p:cNvSpPr>
            <a:spLocks noGrp="1"/>
          </p:cNvSpPr>
          <p:nvPr/>
        </p:nvSpPr>
        <p:spPr>
          <a:xfrm>
            <a:off x="5353050" y="2105025"/>
            <a:ext cx="209550" cy="209550"/>
          </a:xfrm>
          <a:prstGeom prst="ellipse">
            <a:avLst/>
          </a:prstGeom>
          <a:solidFill>
            <a:srgbClr val="F4D941"/>
          </a:solidFill>
          <a:ln w="0">
            <a:noFill/>
          </a:ln>
        </p:spPr>
      </p:sp>
      <p:sp>
        <p:nvSpPr>
          <p:cNvPr id="19" name="circle">
            <a:extLst>
              <a:ext uri="{FF2B5EF4-FFF2-40B4-BE49-F238E27FC236}">
                <ns2:creationId id="{EA651BEC-47DA-4B4E-8248-769615FFDAE4}"/>
              </a:ext>
            </a:extLst>
          </p:cNvPr>
          <p:cNvSpPr>
            <a:spLocks noGrp="1"/>
          </p:cNvSpPr>
          <p:nvPr/>
        </p:nvSpPr>
        <p:spPr>
          <a:xfrm>
            <a:off x="895350" y="2543175"/>
            <a:ext cx="209550" cy="209550"/>
          </a:xfrm>
          <a:prstGeom prst="ellipse">
            <a:avLst/>
          </a:prstGeom>
          <a:solidFill>
            <a:srgbClr val="F4D941"/>
          </a:solidFill>
          <a:ln w="0">
            <a:noFill/>
          </a:ln>
        </p:spPr>
      </p:sp>
      <p:sp>
        <p:nvSpPr>
          <p:cNvPr id="20" name="circle">
            <a:extLst>
              <a:ext uri="{FF2B5EF4-FFF2-40B4-BE49-F238E27FC236}">
                <ns2:creationId id="{19877482-FEC0-4D8A-A7D3-FD2B3C77492D}"/>
              </a:ext>
            </a:extLst>
          </p:cNvPr>
          <p:cNvSpPr>
            <a:spLocks noGrp="1"/>
          </p:cNvSpPr>
          <p:nvPr/>
        </p:nvSpPr>
        <p:spPr>
          <a:xfrm>
            <a:off x="1352550" y="2543175"/>
            <a:ext cx="209550" cy="209550"/>
          </a:xfrm>
          <a:prstGeom prst="ellipse">
            <a:avLst/>
          </a:prstGeom>
          <a:solidFill>
            <a:srgbClr val="F4D941"/>
          </a:solidFill>
          <a:ln w="0">
            <a:noFill/>
          </a:ln>
        </p:spPr>
      </p:sp>
      <p:sp>
        <p:nvSpPr>
          <p:cNvPr id="21" name="circle">
            <a:extLst>
              <a:ext uri="{FF2B5EF4-FFF2-40B4-BE49-F238E27FC236}">
                <ns2:creationId id="{6840B2A4-3793-475F-9F5F-AC467E958400}"/>
              </a:ext>
            </a:extLst>
          </p:cNvPr>
          <p:cNvSpPr>
            <a:spLocks noGrp="1"/>
          </p:cNvSpPr>
          <p:nvPr/>
        </p:nvSpPr>
        <p:spPr>
          <a:xfrm>
            <a:off x="1809750" y="2543175"/>
            <a:ext cx="209550" cy="209550"/>
          </a:xfrm>
          <a:prstGeom prst="ellipse">
            <a:avLst/>
          </a:prstGeom>
          <a:solidFill>
            <a:srgbClr val="F4D941"/>
          </a:solidFill>
          <a:ln w="0">
            <a:noFill/>
          </a:ln>
        </p:spPr>
      </p:sp>
      <p:sp>
        <p:nvSpPr>
          <p:cNvPr id="22" name="circle">
            <a:extLst>
              <a:ext uri="{FF2B5EF4-FFF2-40B4-BE49-F238E27FC236}">
                <ns2:creationId id="{7F340545-C680-4845-9758-087F98C30A96}"/>
              </a:ext>
            </a:extLst>
          </p:cNvPr>
          <p:cNvSpPr>
            <a:spLocks noGrp="1"/>
          </p:cNvSpPr>
          <p:nvPr/>
        </p:nvSpPr>
        <p:spPr>
          <a:xfrm>
            <a:off x="2266950" y="2543175"/>
            <a:ext cx="209550" cy="209550"/>
          </a:xfrm>
          <a:prstGeom prst="ellipse">
            <a:avLst/>
          </a:prstGeom>
          <a:solidFill>
            <a:srgbClr val="F4D941"/>
          </a:solidFill>
          <a:ln w="0">
            <a:noFill/>
          </a:ln>
        </p:spPr>
      </p:sp>
      <p:sp>
        <p:nvSpPr>
          <p:cNvPr id="23" name="circle">
            <a:extLst>
              <a:ext uri="{FF2B5EF4-FFF2-40B4-BE49-F238E27FC236}">
                <ns2:creationId id="{2ACE7279-A754-4653-B8F6-B7927A114A40}"/>
              </a:ext>
            </a:extLst>
          </p:cNvPr>
          <p:cNvSpPr>
            <a:spLocks noGrp="1"/>
          </p:cNvSpPr>
          <p:nvPr/>
        </p:nvSpPr>
        <p:spPr>
          <a:xfrm>
            <a:off x="2724150" y="2543175"/>
            <a:ext cx="209550" cy="209550"/>
          </a:xfrm>
          <a:prstGeom prst="ellipse">
            <a:avLst/>
          </a:prstGeom>
          <a:solidFill>
            <a:srgbClr val="F4D941"/>
          </a:solidFill>
          <a:ln w="0">
            <a:noFill/>
          </a:ln>
        </p:spPr>
      </p:sp>
      <p:sp>
        <p:nvSpPr>
          <p:cNvPr id="24" name="circle">
            <a:extLst>
              <a:ext uri="{FF2B5EF4-FFF2-40B4-BE49-F238E27FC236}">
                <ns2:creationId id="{A8517248-8792-4F67-AD80-1CA994276245}"/>
              </a:ext>
            </a:extLst>
          </p:cNvPr>
          <p:cNvSpPr>
            <a:spLocks noGrp="1"/>
          </p:cNvSpPr>
          <p:nvPr/>
        </p:nvSpPr>
        <p:spPr>
          <a:xfrm>
            <a:off x="3181350" y="2543175"/>
            <a:ext cx="209550" cy="209550"/>
          </a:xfrm>
          <a:prstGeom prst="ellipse">
            <a:avLst/>
          </a:prstGeom>
          <a:solidFill>
            <a:srgbClr val="F4D941"/>
          </a:solidFill>
          <a:ln w="0">
            <a:noFill/>
          </a:ln>
        </p:spPr>
      </p:sp>
      <p:sp>
        <p:nvSpPr>
          <p:cNvPr id="25" name="circle">
            <a:extLst>
              <a:ext uri="{FF2B5EF4-FFF2-40B4-BE49-F238E27FC236}">
                <ns2:creationId id="{1F2A581F-AC57-4B8D-B6E9-6D9A920A8122}"/>
              </a:ext>
            </a:extLst>
          </p:cNvPr>
          <p:cNvSpPr>
            <a:spLocks noGrp="1"/>
          </p:cNvSpPr>
          <p:nvPr/>
        </p:nvSpPr>
        <p:spPr>
          <a:xfrm>
            <a:off x="3638550" y="2543175"/>
            <a:ext cx="209550" cy="209550"/>
          </a:xfrm>
          <a:prstGeom prst="ellipse">
            <a:avLst/>
          </a:prstGeom>
          <a:solidFill>
            <a:srgbClr val="F4D941"/>
          </a:solidFill>
          <a:ln w="0">
            <a:noFill/>
          </a:ln>
        </p:spPr>
      </p:sp>
      <p:sp>
        <p:nvSpPr>
          <p:cNvPr id="26" name="circle">
            <a:extLst>
              <a:ext uri="{FF2B5EF4-FFF2-40B4-BE49-F238E27FC236}">
                <ns2:creationId id="{4FDBFDB7-F402-4EC3-A294-27543602BFF7}"/>
              </a:ext>
            </a:extLst>
          </p:cNvPr>
          <p:cNvSpPr>
            <a:spLocks noGrp="1"/>
          </p:cNvSpPr>
          <p:nvPr/>
        </p:nvSpPr>
        <p:spPr>
          <a:xfrm>
            <a:off x="4095750" y="2543175"/>
            <a:ext cx="209550" cy="209550"/>
          </a:xfrm>
          <a:prstGeom prst="ellipse">
            <a:avLst/>
          </a:prstGeom>
          <a:solidFill>
            <a:srgbClr val="F4D941"/>
          </a:solidFill>
          <a:ln w="0">
            <a:noFill/>
          </a:ln>
        </p:spPr>
      </p:sp>
      <p:sp>
        <p:nvSpPr>
          <p:cNvPr id="27" name="circle">
            <a:extLst>
              <a:ext uri="{FF2B5EF4-FFF2-40B4-BE49-F238E27FC236}">
                <ns2:creationId id="{F3AFA849-46DB-462D-A6C0-4AC6390F740B}"/>
              </a:ext>
            </a:extLst>
          </p:cNvPr>
          <p:cNvSpPr>
            <a:spLocks noGrp="1"/>
          </p:cNvSpPr>
          <p:nvPr/>
        </p:nvSpPr>
        <p:spPr>
          <a:xfrm>
            <a:off x="4552950" y="2543175"/>
            <a:ext cx="209550" cy="209550"/>
          </a:xfrm>
          <a:prstGeom prst="ellipse">
            <a:avLst/>
          </a:prstGeom>
          <a:solidFill>
            <a:srgbClr val="F4D941"/>
          </a:solidFill>
          <a:ln w="0">
            <a:noFill/>
          </a:ln>
        </p:spPr>
      </p:sp>
      <p:sp>
        <p:nvSpPr>
          <p:cNvPr id="28" name="circle">
            <a:extLst>
              <a:ext uri="{FF2B5EF4-FFF2-40B4-BE49-F238E27FC236}">
                <ns2:creationId id="{DE5AD78E-7E26-4127-9970-EDFC58F854CC}"/>
              </a:ext>
            </a:extLst>
          </p:cNvPr>
          <p:cNvSpPr>
            <a:spLocks noGrp="1"/>
          </p:cNvSpPr>
          <p:nvPr/>
        </p:nvSpPr>
        <p:spPr>
          <a:xfrm>
            <a:off x="5010150" y="2543175"/>
            <a:ext cx="209550" cy="209550"/>
          </a:xfrm>
          <a:prstGeom prst="ellipse">
            <a:avLst/>
          </a:prstGeom>
          <a:solidFill>
            <a:srgbClr val="F4D941"/>
          </a:solidFill>
          <a:ln w="0">
            <a:noFill/>
          </a:ln>
        </p:spPr>
      </p:sp>
      <p:sp>
        <p:nvSpPr>
          <p:cNvPr id="29" name="circle">
            <a:extLst>
              <a:ext uri="{FF2B5EF4-FFF2-40B4-BE49-F238E27FC236}">
                <ns2:creationId id="{26C7E79A-1E4E-4692-B99D-2F6270812DD9}"/>
              </a:ext>
            </a:extLst>
          </p:cNvPr>
          <p:cNvSpPr>
            <a:spLocks noGrp="1"/>
          </p:cNvSpPr>
          <p:nvPr/>
        </p:nvSpPr>
        <p:spPr>
          <a:xfrm>
            <a:off x="5467350" y="2543175"/>
            <a:ext cx="209550" cy="209550"/>
          </a:xfrm>
          <a:prstGeom prst="ellipse">
            <a:avLst/>
          </a:prstGeom>
          <a:solidFill>
            <a:srgbClr val="F4D941"/>
          </a:solidFill>
          <a:ln w="0">
            <a:noFill/>
          </a:ln>
        </p:spPr>
      </p:sp>
      <p:sp>
        <p:nvSpPr>
          <p:cNvPr id="30" name="circle">
            <a:extLst>
              <a:ext uri="{FF2B5EF4-FFF2-40B4-BE49-F238E27FC236}">
                <ns2:creationId id="{CDDB6C6A-FD5C-4D05-A16B-4BA5CDE04735}"/>
              </a:ext>
            </a:extLst>
          </p:cNvPr>
          <p:cNvSpPr>
            <a:spLocks noGrp="1"/>
          </p:cNvSpPr>
          <p:nvPr/>
        </p:nvSpPr>
        <p:spPr>
          <a:xfrm>
            <a:off x="781050" y="2981325"/>
            <a:ext cx="209550" cy="209550"/>
          </a:xfrm>
          <a:prstGeom prst="ellipse">
            <a:avLst/>
          </a:prstGeom>
          <a:solidFill>
            <a:srgbClr val="F4D941"/>
          </a:solidFill>
          <a:ln w="0">
            <a:noFill/>
          </a:ln>
        </p:spPr>
      </p:sp>
      <p:sp>
        <p:nvSpPr>
          <p:cNvPr id="31" name="circle">
            <a:extLst>
              <a:ext uri="{FF2B5EF4-FFF2-40B4-BE49-F238E27FC236}">
                <ns2:creationId id="{72A99B0B-9637-44AE-8084-C766C94DCCA3}"/>
              </a:ext>
            </a:extLst>
          </p:cNvPr>
          <p:cNvSpPr>
            <a:spLocks noGrp="1"/>
          </p:cNvSpPr>
          <p:nvPr/>
        </p:nvSpPr>
        <p:spPr>
          <a:xfrm>
            <a:off x="1238250" y="2981325"/>
            <a:ext cx="209550" cy="209550"/>
          </a:xfrm>
          <a:prstGeom prst="ellipse">
            <a:avLst/>
          </a:prstGeom>
          <a:solidFill>
            <a:srgbClr val="F4D941"/>
          </a:solidFill>
          <a:ln w="0">
            <a:noFill/>
          </a:ln>
        </p:spPr>
      </p:sp>
      <p:sp>
        <p:nvSpPr>
          <p:cNvPr id="32" name="circle">
            <a:extLst>
              <a:ext uri="{FF2B5EF4-FFF2-40B4-BE49-F238E27FC236}">
                <ns2:creationId id="{82ADF29C-1367-4B2C-88CE-E9EE2CE56F62}"/>
              </a:ext>
            </a:extLst>
          </p:cNvPr>
          <p:cNvSpPr>
            <a:spLocks noGrp="1"/>
          </p:cNvSpPr>
          <p:nvPr/>
        </p:nvSpPr>
        <p:spPr>
          <a:xfrm>
            <a:off x="1695450" y="2981325"/>
            <a:ext cx="209550" cy="209550"/>
          </a:xfrm>
          <a:prstGeom prst="ellipse">
            <a:avLst/>
          </a:prstGeom>
          <a:solidFill>
            <a:srgbClr val="F4D941"/>
          </a:solidFill>
          <a:ln w="0">
            <a:noFill/>
          </a:ln>
        </p:spPr>
      </p:sp>
      <p:sp>
        <p:nvSpPr>
          <p:cNvPr id="33" name="circle">
            <a:extLst>
              <a:ext uri="{FF2B5EF4-FFF2-40B4-BE49-F238E27FC236}">
                <ns2:creationId id="{09F40F01-1ABB-4491-93EB-FAE7A1B63E81}"/>
              </a:ext>
            </a:extLst>
          </p:cNvPr>
          <p:cNvSpPr>
            <a:spLocks noGrp="1"/>
          </p:cNvSpPr>
          <p:nvPr/>
        </p:nvSpPr>
        <p:spPr>
          <a:xfrm>
            <a:off x="2152650" y="2981325"/>
            <a:ext cx="209550" cy="209550"/>
          </a:xfrm>
          <a:prstGeom prst="ellipse">
            <a:avLst/>
          </a:prstGeom>
          <a:solidFill>
            <a:srgbClr val="F4D941"/>
          </a:solidFill>
          <a:ln w="0">
            <a:noFill/>
          </a:ln>
        </p:spPr>
      </p:sp>
      <p:sp>
        <p:nvSpPr>
          <p:cNvPr id="34" name="circle">
            <a:extLst>
              <a:ext uri="{FF2B5EF4-FFF2-40B4-BE49-F238E27FC236}">
                <ns2:creationId id="{4EAFBC61-D987-4B87-BFF9-C3F01E62D7A5}"/>
              </a:ext>
            </a:extLst>
          </p:cNvPr>
          <p:cNvSpPr>
            <a:spLocks noGrp="1"/>
          </p:cNvSpPr>
          <p:nvPr/>
        </p:nvSpPr>
        <p:spPr>
          <a:xfrm>
            <a:off x="2609850" y="2981325"/>
            <a:ext cx="209550" cy="209550"/>
          </a:xfrm>
          <a:prstGeom prst="ellipse">
            <a:avLst/>
          </a:prstGeom>
          <a:solidFill>
            <a:srgbClr val="F4D941"/>
          </a:solidFill>
          <a:ln w="0">
            <a:noFill/>
          </a:ln>
        </p:spPr>
      </p:sp>
      <p:sp>
        <p:nvSpPr>
          <p:cNvPr id="35" name="circle">
            <a:extLst>
              <a:ext uri="{FF2B5EF4-FFF2-40B4-BE49-F238E27FC236}">
                <ns2:creationId id="{9633EAC2-EEF3-4D98-A5B1-894409842887}"/>
              </a:ext>
            </a:extLst>
          </p:cNvPr>
          <p:cNvSpPr>
            <a:spLocks noGrp="1"/>
          </p:cNvSpPr>
          <p:nvPr/>
        </p:nvSpPr>
        <p:spPr>
          <a:xfrm>
            <a:off x="3067050" y="2981325"/>
            <a:ext cx="209550" cy="209550"/>
          </a:xfrm>
          <a:prstGeom prst="ellipse">
            <a:avLst/>
          </a:prstGeom>
          <a:solidFill>
            <a:srgbClr val="F4D941"/>
          </a:solidFill>
          <a:ln w="0">
            <a:noFill/>
          </a:ln>
        </p:spPr>
      </p:sp>
      <p:sp>
        <p:nvSpPr>
          <p:cNvPr id="36" name="circle">
            <a:extLst>
              <a:ext uri="{FF2B5EF4-FFF2-40B4-BE49-F238E27FC236}">
                <ns2:creationId id="{4BF09D12-7BA5-4564-9290-E55F38C685D0}"/>
              </a:ext>
            </a:extLst>
          </p:cNvPr>
          <p:cNvSpPr>
            <a:spLocks noGrp="1"/>
          </p:cNvSpPr>
          <p:nvPr/>
        </p:nvSpPr>
        <p:spPr>
          <a:xfrm>
            <a:off x="3524250" y="2981325"/>
            <a:ext cx="209550" cy="209550"/>
          </a:xfrm>
          <a:prstGeom prst="ellipse">
            <a:avLst/>
          </a:prstGeom>
          <a:solidFill>
            <a:srgbClr val="F4D941"/>
          </a:solidFill>
          <a:ln w="0">
            <a:noFill/>
          </a:ln>
        </p:spPr>
      </p:sp>
      <p:sp>
        <p:nvSpPr>
          <p:cNvPr id="37" name="circle">
            <a:extLst>
              <a:ext uri="{FF2B5EF4-FFF2-40B4-BE49-F238E27FC236}">
                <ns2:creationId id="{7B64E92D-32C9-4B24-9066-E760DB45033B}"/>
              </a:ext>
            </a:extLst>
          </p:cNvPr>
          <p:cNvSpPr>
            <a:spLocks noGrp="1"/>
          </p:cNvSpPr>
          <p:nvPr/>
        </p:nvSpPr>
        <p:spPr>
          <a:xfrm>
            <a:off x="3981450" y="2981325"/>
            <a:ext cx="209550" cy="209550"/>
          </a:xfrm>
          <a:prstGeom prst="ellipse">
            <a:avLst/>
          </a:prstGeom>
          <a:solidFill>
            <a:srgbClr val="F4D941"/>
          </a:solidFill>
          <a:ln w="0">
            <a:noFill/>
          </a:ln>
        </p:spPr>
      </p:sp>
      <p:sp>
        <p:nvSpPr>
          <p:cNvPr id="38" name="circle">
            <a:extLst>
              <a:ext uri="{FF2B5EF4-FFF2-40B4-BE49-F238E27FC236}">
                <ns2:creationId id="{268CB31B-2B0D-45DD-81B8-09DA4E5E3488}"/>
              </a:ext>
            </a:extLst>
          </p:cNvPr>
          <p:cNvSpPr>
            <a:spLocks noGrp="1"/>
          </p:cNvSpPr>
          <p:nvPr/>
        </p:nvSpPr>
        <p:spPr>
          <a:xfrm>
            <a:off x="4438650" y="2981325"/>
            <a:ext cx="209550" cy="209550"/>
          </a:xfrm>
          <a:prstGeom prst="ellipse">
            <a:avLst/>
          </a:prstGeom>
          <a:solidFill>
            <a:srgbClr val="F4D941"/>
          </a:solidFill>
          <a:ln w="0">
            <a:noFill/>
          </a:ln>
        </p:spPr>
      </p:sp>
      <p:sp>
        <p:nvSpPr>
          <p:cNvPr id="39" name="circle">
            <a:extLst>
              <a:ext uri="{FF2B5EF4-FFF2-40B4-BE49-F238E27FC236}">
                <ns2:creationId id="{9EAEF556-98B7-4D8B-8000-67AC5FB9DCDA}"/>
              </a:ext>
            </a:extLst>
          </p:cNvPr>
          <p:cNvSpPr>
            <a:spLocks noGrp="1"/>
          </p:cNvSpPr>
          <p:nvPr/>
        </p:nvSpPr>
        <p:spPr>
          <a:xfrm>
            <a:off x="4895850" y="2981325"/>
            <a:ext cx="209550" cy="209550"/>
          </a:xfrm>
          <a:prstGeom prst="ellipse">
            <a:avLst/>
          </a:prstGeom>
          <a:solidFill>
            <a:srgbClr val="F4D941"/>
          </a:solidFill>
          <a:ln w="0">
            <a:noFill/>
          </a:ln>
        </p:spPr>
      </p:sp>
      <p:sp>
        <p:nvSpPr>
          <p:cNvPr id="40" name="circle">
            <a:extLst>
              <a:ext uri="{FF2B5EF4-FFF2-40B4-BE49-F238E27FC236}">
                <ns2:creationId id="{F90A3439-DD14-464E-8AF2-116027A0EFFC}"/>
              </a:ext>
            </a:extLst>
          </p:cNvPr>
          <p:cNvSpPr>
            <a:spLocks noGrp="1"/>
          </p:cNvSpPr>
          <p:nvPr/>
        </p:nvSpPr>
        <p:spPr>
          <a:xfrm>
            <a:off x="5353050" y="2981325"/>
            <a:ext cx="209550" cy="209550"/>
          </a:xfrm>
          <a:prstGeom prst="ellipse">
            <a:avLst/>
          </a:prstGeom>
          <a:solidFill>
            <a:srgbClr val="F4D941"/>
          </a:solidFill>
          <a:ln w="0">
            <a:noFill/>
          </a:ln>
        </p:spPr>
      </p:sp>
      <p:sp>
        <p:nvSpPr>
          <p:cNvPr id="41" name="circle">
            <a:extLst>
              <a:ext uri="{FF2B5EF4-FFF2-40B4-BE49-F238E27FC236}">
                <ns2:creationId id="{134E819A-49BA-43CD-948F-9578D9E4B73C}"/>
              </a:ext>
            </a:extLst>
          </p:cNvPr>
          <p:cNvSpPr>
            <a:spLocks noGrp="1"/>
          </p:cNvSpPr>
          <p:nvPr/>
        </p:nvSpPr>
        <p:spPr>
          <a:xfrm>
            <a:off x="895350" y="3419475"/>
            <a:ext cx="209550" cy="209550"/>
          </a:xfrm>
          <a:prstGeom prst="ellipse">
            <a:avLst/>
          </a:prstGeom>
          <a:solidFill>
            <a:srgbClr val="F4D941"/>
          </a:solidFill>
          <a:ln w="0">
            <a:noFill/>
          </a:ln>
        </p:spPr>
      </p:sp>
      <p:sp>
        <p:nvSpPr>
          <p:cNvPr id="42" name="circle">
            <a:extLst>
              <a:ext uri="{FF2B5EF4-FFF2-40B4-BE49-F238E27FC236}">
                <ns2:creationId id="{E2E7B68C-1A51-4EC0-A23C-0BDBAF7A47CA}"/>
              </a:ext>
            </a:extLst>
          </p:cNvPr>
          <p:cNvSpPr>
            <a:spLocks noGrp="1"/>
          </p:cNvSpPr>
          <p:nvPr/>
        </p:nvSpPr>
        <p:spPr>
          <a:xfrm>
            <a:off x="1352550" y="3419475"/>
            <a:ext cx="209550" cy="209550"/>
          </a:xfrm>
          <a:prstGeom prst="ellipse">
            <a:avLst/>
          </a:prstGeom>
          <a:solidFill>
            <a:srgbClr val="F4D941"/>
          </a:solidFill>
          <a:ln w="0">
            <a:noFill/>
          </a:ln>
        </p:spPr>
      </p:sp>
      <p:sp>
        <p:nvSpPr>
          <p:cNvPr id="43" name="circle">
            <a:extLst>
              <a:ext uri="{FF2B5EF4-FFF2-40B4-BE49-F238E27FC236}">
                <ns2:creationId id="{9FED3A1C-261D-4F6E-9020-EECC82053AB6}"/>
              </a:ext>
            </a:extLst>
          </p:cNvPr>
          <p:cNvSpPr>
            <a:spLocks noGrp="1"/>
          </p:cNvSpPr>
          <p:nvPr/>
        </p:nvSpPr>
        <p:spPr>
          <a:xfrm>
            <a:off x="1809750" y="3419475"/>
            <a:ext cx="209550" cy="209550"/>
          </a:xfrm>
          <a:prstGeom prst="ellipse">
            <a:avLst/>
          </a:prstGeom>
          <a:solidFill>
            <a:srgbClr val="F4D941"/>
          </a:solidFill>
          <a:ln w="0">
            <a:noFill/>
          </a:ln>
        </p:spPr>
      </p:sp>
      <p:sp>
        <p:nvSpPr>
          <p:cNvPr id="44" name="circle">
            <a:extLst>
              <a:ext uri="{FF2B5EF4-FFF2-40B4-BE49-F238E27FC236}">
                <ns2:creationId id="{A86BDC83-4D23-45D0-B6C9-427DC502C82E}"/>
              </a:ext>
            </a:extLst>
          </p:cNvPr>
          <p:cNvSpPr>
            <a:spLocks noGrp="1"/>
          </p:cNvSpPr>
          <p:nvPr/>
        </p:nvSpPr>
        <p:spPr>
          <a:xfrm>
            <a:off x="2266950" y="3419475"/>
            <a:ext cx="209550" cy="209550"/>
          </a:xfrm>
          <a:prstGeom prst="ellipse">
            <a:avLst/>
          </a:prstGeom>
          <a:solidFill>
            <a:srgbClr val="F4D941"/>
          </a:solidFill>
          <a:ln w="0">
            <a:noFill/>
          </a:ln>
        </p:spPr>
      </p:sp>
      <p:sp>
        <p:nvSpPr>
          <p:cNvPr id="45" name="circle">
            <a:extLst>
              <a:ext uri="{FF2B5EF4-FFF2-40B4-BE49-F238E27FC236}">
                <ns2:creationId id="{988A5B04-74AA-46ED-9F3F-8F61415C9739}"/>
              </a:ext>
            </a:extLst>
          </p:cNvPr>
          <p:cNvSpPr>
            <a:spLocks noGrp="1"/>
          </p:cNvSpPr>
          <p:nvPr/>
        </p:nvSpPr>
        <p:spPr>
          <a:xfrm>
            <a:off x="2724150" y="3419475"/>
            <a:ext cx="209550" cy="209550"/>
          </a:xfrm>
          <a:prstGeom prst="ellipse">
            <a:avLst/>
          </a:prstGeom>
          <a:solidFill>
            <a:srgbClr val="F4D941"/>
          </a:solidFill>
          <a:ln w="0">
            <a:noFill/>
          </a:ln>
        </p:spPr>
      </p:sp>
      <p:sp>
        <p:nvSpPr>
          <p:cNvPr id="46" name="circle">
            <a:extLst>
              <a:ext uri="{FF2B5EF4-FFF2-40B4-BE49-F238E27FC236}">
                <ns2:creationId id="{2320A159-932B-4244-BB16-AD85A1004D20}"/>
              </a:ext>
            </a:extLst>
          </p:cNvPr>
          <p:cNvSpPr>
            <a:spLocks noGrp="1"/>
          </p:cNvSpPr>
          <p:nvPr/>
        </p:nvSpPr>
        <p:spPr>
          <a:xfrm>
            <a:off x="3181350" y="3419475"/>
            <a:ext cx="209550" cy="209550"/>
          </a:xfrm>
          <a:prstGeom prst="ellipse">
            <a:avLst/>
          </a:prstGeom>
          <a:solidFill>
            <a:srgbClr val="F4D941"/>
          </a:solidFill>
          <a:ln w="0">
            <a:noFill/>
          </a:ln>
        </p:spPr>
      </p:sp>
      <p:sp>
        <p:nvSpPr>
          <p:cNvPr id="47" name="circle">
            <a:extLst>
              <a:ext uri="{FF2B5EF4-FFF2-40B4-BE49-F238E27FC236}">
                <ns2:creationId id="{64D10C31-2C45-4D82-93D8-586053FC30AB}"/>
              </a:ext>
            </a:extLst>
          </p:cNvPr>
          <p:cNvSpPr>
            <a:spLocks noGrp="1"/>
          </p:cNvSpPr>
          <p:nvPr/>
        </p:nvSpPr>
        <p:spPr>
          <a:xfrm>
            <a:off x="3638550" y="3419475"/>
            <a:ext cx="209550" cy="209550"/>
          </a:xfrm>
          <a:prstGeom prst="ellipse">
            <a:avLst/>
          </a:prstGeom>
          <a:solidFill>
            <a:srgbClr val="F4D941"/>
          </a:solidFill>
          <a:ln w="0">
            <a:noFill/>
          </a:ln>
        </p:spPr>
      </p:sp>
      <p:sp>
        <p:nvSpPr>
          <p:cNvPr id="48" name="circle">
            <a:extLst>
              <a:ext uri="{FF2B5EF4-FFF2-40B4-BE49-F238E27FC236}">
                <ns2:creationId id="{94A84506-DB24-49B8-A335-E36F3BCAC49E}"/>
              </a:ext>
            </a:extLst>
          </p:cNvPr>
          <p:cNvSpPr>
            <a:spLocks noGrp="1"/>
          </p:cNvSpPr>
          <p:nvPr/>
        </p:nvSpPr>
        <p:spPr>
          <a:xfrm>
            <a:off x="4095750" y="3419475"/>
            <a:ext cx="209550" cy="209550"/>
          </a:xfrm>
          <a:prstGeom prst="ellipse">
            <a:avLst/>
          </a:prstGeom>
          <a:solidFill>
            <a:srgbClr val="F4D941"/>
          </a:solidFill>
          <a:ln w="0">
            <a:noFill/>
          </a:ln>
        </p:spPr>
      </p:sp>
      <p:sp>
        <p:nvSpPr>
          <p:cNvPr id="49" name="circle">
            <a:extLst>
              <a:ext uri="{FF2B5EF4-FFF2-40B4-BE49-F238E27FC236}">
                <ns2:creationId id="{132830D4-165E-4510-9ECD-D5D5C352EC28}"/>
              </a:ext>
            </a:extLst>
          </p:cNvPr>
          <p:cNvSpPr>
            <a:spLocks noGrp="1"/>
          </p:cNvSpPr>
          <p:nvPr/>
        </p:nvSpPr>
        <p:spPr>
          <a:xfrm>
            <a:off x="4552950" y="3419475"/>
            <a:ext cx="209550" cy="209550"/>
          </a:xfrm>
          <a:prstGeom prst="ellipse">
            <a:avLst/>
          </a:prstGeom>
          <a:solidFill>
            <a:srgbClr val="F4D941"/>
          </a:solidFill>
          <a:ln w="0">
            <a:noFill/>
          </a:ln>
        </p:spPr>
      </p:sp>
      <p:sp>
        <p:nvSpPr>
          <p:cNvPr id="50" name="circle">
            <a:extLst>
              <a:ext uri="{FF2B5EF4-FFF2-40B4-BE49-F238E27FC236}">
                <ns2:creationId id="{40FF8AEB-6889-4C89-BE33-99FA19D35DF7}"/>
              </a:ext>
            </a:extLst>
          </p:cNvPr>
          <p:cNvSpPr>
            <a:spLocks noGrp="1"/>
          </p:cNvSpPr>
          <p:nvPr/>
        </p:nvSpPr>
        <p:spPr>
          <a:xfrm>
            <a:off x="5010150" y="3419475"/>
            <a:ext cx="209550" cy="209550"/>
          </a:xfrm>
          <a:prstGeom prst="ellipse">
            <a:avLst/>
          </a:prstGeom>
          <a:solidFill>
            <a:srgbClr val="F4D941"/>
          </a:solidFill>
          <a:ln w="0">
            <a:noFill/>
          </a:ln>
        </p:spPr>
      </p:sp>
      <p:sp>
        <p:nvSpPr>
          <p:cNvPr id="51" name="circle">
            <a:extLst>
              <a:ext uri="{FF2B5EF4-FFF2-40B4-BE49-F238E27FC236}">
                <ns2:creationId id="{6B9F6861-34EF-4C1F-A882-051497D34A97}"/>
              </a:ext>
            </a:extLst>
          </p:cNvPr>
          <p:cNvSpPr>
            <a:spLocks noGrp="1"/>
          </p:cNvSpPr>
          <p:nvPr/>
        </p:nvSpPr>
        <p:spPr>
          <a:xfrm>
            <a:off x="5467350" y="3419475"/>
            <a:ext cx="209550" cy="209550"/>
          </a:xfrm>
          <a:prstGeom prst="ellipse">
            <a:avLst/>
          </a:prstGeom>
          <a:solidFill>
            <a:srgbClr val="F4D941"/>
          </a:solidFill>
          <a:ln w="0">
            <a:noFill/>
          </a:ln>
        </p:spPr>
      </p:sp>
      <p:sp>
        <p:nvSpPr>
          <p:cNvPr id="52" name="circle">
            <a:extLst>
              <a:ext uri="{FF2B5EF4-FFF2-40B4-BE49-F238E27FC236}">
                <ns2:creationId id="{A0696E1E-96A6-48AC-9877-9C3696FD8D5D}"/>
              </a:ext>
            </a:extLst>
          </p:cNvPr>
          <p:cNvSpPr>
            <a:spLocks noGrp="1"/>
          </p:cNvSpPr>
          <p:nvPr/>
        </p:nvSpPr>
        <p:spPr>
          <a:xfrm>
            <a:off x="781050" y="3857625"/>
            <a:ext cx="209550" cy="209550"/>
          </a:xfrm>
          <a:prstGeom prst="ellipse">
            <a:avLst/>
          </a:prstGeom>
          <a:solidFill>
            <a:srgbClr val="F4D941"/>
          </a:solidFill>
          <a:ln w="0">
            <a:noFill/>
          </a:ln>
        </p:spPr>
      </p:sp>
      <p:sp>
        <p:nvSpPr>
          <p:cNvPr id="53" name="circle">
            <a:extLst>
              <a:ext uri="{FF2B5EF4-FFF2-40B4-BE49-F238E27FC236}">
                <ns2:creationId id="{8DD1C4DD-7F2A-47CA-9693-22097F3C19E1}"/>
              </a:ext>
            </a:extLst>
          </p:cNvPr>
          <p:cNvSpPr>
            <a:spLocks noGrp="1"/>
          </p:cNvSpPr>
          <p:nvPr/>
        </p:nvSpPr>
        <p:spPr>
          <a:xfrm>
            <a:off x="1238250" y="3857625"/>
            <a:ext cx="209550" cy="209550"/>
          </a:xfrm>
          <a:prstGeom prst="ellipse">
            <a:avLst/>
          </a:prstGeom>
          <a:solidFill>
            <a:srgbClr val="F4D941"/>
          </a:solidFill>
          <a:ln w="0">
            <a:noFill/>
          </a:ln>
        </p:spPr>
      </p:sp>
      <p:sp>
        <p:nvSpPr>
          <p:cNvPr id="54" name="circle">
            <a:extLst>
              <a:ext uri="{FF2B5EF4-FFF2-40B4-BE49-F238E27FC236}">
                <ns2:creationId id="{A2CDE732-30F7-4804-875F-93DDAE3A8662}"/>
              </a:ext>
            </a:extLst>
          </p:cNvPr>
          <p:cNvSpPr>
            <a:spLocks noGrp="1"/>
          </p:cNvSpPr>
          <p:nvPr/>
        </p:nvSpPr>
        <p:spPr>
          <a:xfrm>
            <a:off x="1695450" y="3857625"/>
            <a:ext cx="209550" cy="209550"/>
          </a:xfrm>
          <a:prstGeom prst="ellipse">
            <a:avLst/>
          </a:prstGeom>
          <a:solidFill>
            <a:srgbClr val="F4D941"/>
          </a:solidFill>
          <a:ln w="0">
            <a:noFill/>
          </a:ln>
        </p:spPr>
      </p:sp>
      <p:sp>
        <p:nvSpPr>
          <p:cNvPr id="55" name="circle">
            <a:extLst>
              <a:ext uri="{FF2B5EF4-FFF2-40B4-BE49-F238E27FC236}">
                <ns2:creationId id="{661BA03B-CBC8-4C79-8E69-306A6EEF5F6D}"/>
              </a:ext>
            </a:extLst>
          </p:cNvPr>
          <p:cNvSpPr>
            <a:spLocks noGrp="1"/>
          </p:cNvSpPr>
          <p:nvPr/>
        </p:nvSpPr>
        <p:spPr>
          <a:xfrm>
            <a:off x="2152650" y="3857625"/>
            <a:ext cx="209550" cy="209550"/>
          </a:xfrm>
          <a:prstGeom prst="ellipse">
            <a:avLst/>
          </a:prstGeom>
          <a:solidFill>
            <a:srgbClr val="F4D941"/>
          </a:solidFill>
          <a:ln w="0">
            <a:noFill/>
          </a:ln>
        </p:spPr>
      </p:sp>
      <p:sp>
        <p:nvSpPr>
          <p:cNvPr id="56" name="circle">
            <a:extLst>
              <a:ext uri="{FF2B5EF4-FFF2-40B4-BE49-F238E27FC236}">
                <ns2:creationId id="{404F01DF-A836-4AA5-ABFA-DB4324FB77A7}"/>
              </a:ext>
            </a:extLst>
          </p:cNvPr>
          <p:cNvSpPr>
            <a:spLocks noGrp="1"/>
          </p:cNvSpPr>
          <p:nvPr/>
        </p:nvSpPr>
        <p:spPr>
          <a:xfrm>
            <a:off x="2609850" y="3857625"/>
            <a:ext cx="209550" cy="209550"/>
          </a:xfrm>
          <a:prstGeom prst="ellipse">
            <a:avLst/>
          </a:prstGeom>
          <a:solidFill>
            <a:srgbClr val="F4D941"/>
          </a:solidFill>
          <a:ln w="0">
            <a:noFill/>
          </a:ln>
        </p:spPr>
      </p:sp>
      <p:sp>
        <p:nvSpPr>
          <p:cNvPr id="57" name="circle">
            <a:extLst>
              <a:ext uri="{FF2B5EF4-FFF2-40B4-BE49-F238E27FC236}">
                <ns2:creationId id="{772BC002-E36F-47E2-A1E3-B76B8F1AC05F}"/>
              </a:ext>
            </a:extLst>
          </p:cNvPr>
          <p:cNvSpPr>
            <a:spLocks noGrp="1"/>
          </p:cNvSpPr>
          <p:nvPr/>
        </p:nvSpPr>
        <p:spPr>
          <a:xfrm>
            <a:off x="3067050" y="3857625"/>
            <a:ext cx="209550" cy="209550"/>
          </a:xfrm>
          <a:prstGeom prst="ellipse">
            <a:avLst/>
          </a:prstGeom>
          <a:solidFill>
            <a:srgbClr val="F4D941"/>
          </a:solidFill>
          <a:ln w="0">
            <a:noFill/>
          </a:ln>
        </p:spPr>
      </p:sp>
      <p:sp>
        <p:nvSpPr>
          <p:cNvPr id="58" name="circle">
            <a:extLst>
              <a:ext uri="{FF2B5EF4-FFF2-40B4-BE49-F238E27FC236}">
                <ns2:creationId id="{BC32725B-C927-41E8-BD0C-C65BC5533776}"/>
              </a:ext>
            </a:extLst>
          </p:cNvPr>
          <p:cNvSpPr>
            <a:spLocks noGrp="1"/>
          </p:cNvSpPr>
          <p:nvPr/>
        </p:nvSpPr>
        <p:spPr>
          <a:xfrm>
            <a:off x="3524250" y="3857625"/>
            <a:ext cx="209550" cy="209550"/>
          </a:xfrm>
          <a:prstGeom prst="ellipse">
            <a:avLst/>
          </a:prstGeom>
          <a:solidFill>
            <a:srgbClr val="F4D941"/>
          </a:solidFill>
          <a:ln w="0">
            <a:noFill/>
          </a:ln>
        </p:spPr>
      </p:sp>
      <p:sp>
        <p:nvSpPr>
          <p:cNvPr id="59" name="circle">
            <a:extLst>
              <a:ext uri="{FF2B5EF4-FFF2-40B4-BE49-F238E27FC236}">
                <ns2:creationId id="{46C641F1-9DDE-46A0-A5B2-5EAB56FE31AC}"/>
              </a:ext>
            </a:extLst>
          </p:cNvPr>
          <p:cNvSpPr>
            <a:spLocks noGrp="1"/>
          </p:cNvSpPr>
          <p:nvPr/>
        </p:nvSpPr>
        <p:spPr>
          <a:xfrm>
            <a:off x="3981450" y="3857625"/>
            <a:ext cx="209550" cy="209550"/>
          </a:xfrm>
          <a:prstGeom prst="ellipse">
            <a:avLst/>
          </a:prstGeom>
          <a:solidFill>
            <a:srgbClr val="F4D941"/>
          </a:solidFill>
          <a:ln w="0">
            <a:noFill/>
          </a:ln>
        </p:spPr>
      </p:sp>
      <p:sp>
        <p:nvSpPr>
          <p:cNvPr id="60" name="circle">
            <a:extLst>
              <a:ext uri="{FF2B5EF4-FFF2-40B4-BE49-F238E27FC236}">
                <ns2:creationId id="{5A8ACA54-BC92-4593-AEA7-6658894A5129}"/>
              </a:ext>
            </a:extLst>
          </p:cNvPr>
          <p:cNvSpPr>
            <a:spLocks noGrp="1"/>
          </p:cNvSpPr>
          <p:nvPr/>
        </p:nvSpPr>
        <p:spPr>
          <a:xfrm>
            <a:off x="4438650" y="3857625"/>
            <a:ext cx="209550" cy="209550"/>
          </a:xfrm>
          <a:prstGeom prst="ellipse">
            <a:avLst/>
          </a:prstGeom>
          <a:solidFill>
            <a:srgbClr val="F4D941"/>
          </a:solidFill>
          <a:ln w="0">
            <a:noFill/>
          </a:ln>
        </p:spPr>
      </p:sp>
      <p:sp>
        <p:nvSpPr>
          <p:cNvPr id="61" name="circle">
            <a:extLst>
              <a:ext uri="{FF2B5EF4-FFF2-40B4-BE49-F238E27FC236}">
                <ns2:creationId id="{533DDE12-7458-43A6-8998-CFF1D2691286}"/>
              </a:ext>
            </a:extLst>
          </p:cNvPr>
          <p:cNvSpPr>
            <a:spLocks noGrp="1"/>
          </p:cNvSpPr>
          <p:nvPr/>
        </p:nvSpPr>
        <p:spPr>
          <a:xfrm>
            <a:off x="4895850" y="3857625"/>
            <a:ext cx="209550" cy="209550"/>
          </a:xfrm>
          <a:prstGeom prst="ellipse">
            <a:avLst/>
          </a:prstGeom>
          <a:solidFill>
            <a:srgbClr val="F4D941"/>
          </a:solidFill>
          <a:ln w="0">
            <a:noFill/>
          </a:ln>
        </p:spPr>
      </p:sp>
      <p:sp>
        <p:nvSpPr>
          <p:cNvPr id="62" name="circle">
            <a:extLst>
              <a:ext uri="{FF2B5EF4-FFF2-40B4-BE49-F238E27FC236}">
                <ns2:creationId id="{81859F87-8F89-4991-B49E-0714A68E3313}"/>
              </a:ext>
            </a:extLst>
          </p:cNvPr>
          <p:cNvSpPr>
            <a:spLocks noGrp="1"/>
          </p:cNvSpPr>
          <p:nvPr/>
        </p:nvSpPr>
        <p:spPr>
          <a:xfrm>
            <a:off x="5353050" y="3857625"/>
            <a:ext cx="209550" cy="209550"/>
          </a:xfrm>
          <a:prstGeom prst="ellipse">
            <a:avLst/>
          </a:prstGeom>
          <a:solidFill>
            <a:srgbClr val="F4D941"/>
          </a:solidFill>
          <a:ln w="0">
            <a:noFill/>
          </a:ln>
        </p:spPr>
      </p:sp>
      <p:sp>
        <p:nvSpPr>
          <p:cNvPr id="63" name="circle">
            <a:extLst>
              <a:ext uri="{FF2B5EF4-FFF2-40B4-BE49-F238E27FC236}">
                <ns2:creationId id="{CB0C2E02-DAB6-4BA7-B939-8DA2C214CC19}"/>
              </a:ext>
            </a:extLst>
          </p:cNvPr>
          <p:cNvSpPr>
            <a:spLocks noGrp="1"/>
          </p:cNvSpPr>
          <p:nvPr/>
        </p:nvSpPr>
        <p:spPr>
          <a:xfrm>
            <a:off x="895350" y="4295775"/>
            <a:ext cx="209550" cy="209550"/>
          </a:xfrm>
          <a:prstGeom prst="ellipse">
            <a:avLst/>
          </a:prstGeom>
          <a:solidFill>
            <a:srgbClr val="F4D941"/>
          </a:solidFill>
          <a:ln w="0">
            <a:noFill/>
          </a:ln>
        </p:spPr>
      </p:sp>
      <p:sp>
        <p:nvSpPr>
          <p:cNvPr id="64" name="circle">
            <a:extLst>
              <a:ext uri="{FF2B5EF4-FFF2-40B4-BE49-F238E27FC236}">
                <ns2:creationId id="{C0752D9D-A380-401C-9D39-BE63225111F0}"/>
              </a:ext>
            </a:extLst>
          </p:cNvPr>
          <p:cNvSpPr>
            <a:spLocks noGrp="1"/>
          </p:cNvSpPr>
          <p:nvPr/>
        </p:nvSpPr>
        <p:spPr>
          <a:xfrm>
            <a:off x="1352550" y="4295775"/>
            <a:ext cx="209550" cy="209550"/>
          </a:xfrm>
          <a:prstGeom prst="ellipse">
            <a:avLst/>
          </a:prstGeom>
          <a:solidFill>
            <a:srgbClr val="F4D941"/>
          </a:solidFill>
          <a:ln w="0">
            <a:noFill/>
          </a:ln>
        </p:spPr>
      </p:sp>
      <p:sp>
        <p:nvSpPr>
          <p:cNvPr id="65" name="circle">
            <a:extLst>
              <a:ext uri="{FF2B5EF4-FFF2-40B4-BE49-F238E27FC236}">
                <ns2:creationId id="{3904ED2C-90A8-41B9-B9D2-CDEF17E1AABB}"/>
              </a:ext>
            </a:extLst>
          </p:cNvPr>
          <p:cNvSpPr>
            <a:spLocks noGrp="1"/>
          </p:cNvSpPr>
          <p:nvPr/>
        </p:nvSpPr>
        <p:spPr>
          <a:xfrm>
            <a:off x="1809750" y="4295775"/>
            <a:ext cx="209550" cy="209550"/>
          </a:xfrm>
          <a:prstGeom prst="ellipse">
            <a:avLst/>
          </a:prstGeom>
          <a:solidFill>
            <a:srgbClr val="F4D941"/>
          </a:solidFill>
          <a:ln w="0">
            <a:noFill/>
          </a:ln>
        </p:spPr>
      </p:sp>
      <p:sp>
        <p:nvSpPr>
          <p:cNvPr id="66" name="circle">
            <a:extLst>
              <a:ext uri="{FF2B5EF4-FFF2-40B4-BE49-F238E27FC236}">
                <ns2:creationId id="{66AECA66-9D71-42ED-8676-D800CAC434C5}"/>
              </a:ext>
            </a:extLst>
          </p:cNvPr>
          <p:cNvSpPr>
            <a:spLocks noGrp="1"/>
          </p:cNvSpPr>
          <p:nvPr/>
        </p:nvSpPr>
        <p:spPr>
          <a:xfrm>
            <a:off x="2266950" y="4295775"/>
            <a:ext cx="209550" cy="209550"/>
          </a:xfrm>
          <a:prstGeom prst="ellipse">
            <a:avLst/>
          </a:prstGeom>
          <a:solidFill>
            <a:srgbClr val="F4D941"/>
          </a:solidFill>
          <a:ln w="0">
            <a:noFill/>
          </a:ln>
        </p:spPr>
      </p:sp>
      <p:sp>
        <p:nvSpPr>
          <p:cNvPr id="67" name="circle">
            <a:extLst>
              <a:ext uri="{FF2B5EF4-FFF2-40B4-BE49-F238E27FC236}">
                <ns2:creationId id="{113A76FD-7514-4D72-A98D-5287F2578013}"/>
              </a:ext>
            </a:extLst>
          </p:cNvPr>
          <p:cNvSpPr>
            <a:spLocks noGrp="1"/>
          </p:cNvSpPr>
          <p:nvPr/>
        </p:nvSpPr>
        <p:spPr>
          <a:xfrm>
            <a:off x="2724150" y="4295775"/>
            <a:ext cx="209550" cy="209550"/>
          </a:xfrm>
          <a:prstGeom prst="ellipse">
            <a:avLst/>
          </a:prstGeom>
          <a:solidFill>
            <a:srgbClr val="F4D941"/>
          </a:solidFill>
          <a:ln w="0">
            <a:noFill/>
          </a:ln>
        </p:spPr>
      </p:sp>
      <p:sp>
        <p:nvSpPr>
          <p:cNvPr id="68" name="circle">
            <a:extLst>
              <a:ext uri="{FF2B5EF4-FFF2-40B4-BE49-F238E27FC236}">
                <ns2:creationId id="{7046EA07-CF1E-421A-BCD1-2BFBCB0E14F3}"/>
              </a:ext>
            </a:extLst>
          </p:cNvPr>
          <p:cNvSpPr>
            <a:spLocks noGrp="1"/>
          </p:cNvSpPr>
          <p:nvPr/>
        </p:nvSpPr>
        <p:spPr>
          <a:xfrm>
            <a:off x="3181350" y="4295775"/>
            <a:ext cx="209550" cy="209550"/>
          </a:xfrm>
          <a:prstGeom prst="ellipse">
            <a:avLst/>
          </a:prstGeom>
          <a:solidFill>
            <a:srgbClr val="F4D941"/>
          </a:solidFill>
          <a:ln w="0">
            <a:noFill/>
          </a:ln>
        </p:spPr>
      </p:sp>
      <p:sp>
        <p:nvSpPr>
          <p:cNvPr id="69" name="circle">
            <a:extLst>
              <a:ext uri="{FF2B5EF4-FFF2-40B4-BE49-F238E27FC236}">
                <ns2:creationId id="{14616D6B-99AE-48EF-96D4-251A6A3EB796}"/>
              </a:ext>
            </a:extLst>
          </p:cNvPr>
          <p:cNvSpPr>
            <a:spLocks noGrp="1"/>
          </p:cNvSpPr>
          <p:nvPr/>
        </p:nvSpPr>
        <p:spPr>
          <a:xfrm>
            <a:off x="3638550" y="4295775"/>
            <a:ext cx="209550" cy="209550"/>
          </a:xfrm>
          <a:prstGeom prst="ellipse">
            <a:avLst/>
          </a:prstGeom>
          <a:solidFill>
            <a:srgbClr val="F4D941"/>
          </a:solidFill>
          <a:ln w="0">
            <a:noFill/>
          </a:ln>
        </p:spPr>
      </p:sp>
      <p:sp>
        <p:nvSpPr>
          <p:cNvPr id="70" name="circle">
            <a:extLst>
              <a:ext uri="{FF2B5EF4-FFF2-40B4-BE49-F238E27FC236}">
                <ns2:creationId id="{F56E6C5F-D755-471A-8059-B6D440488648}"/>
              </a:ext>
            </a:extLst>
          </p:cNvPr>
          <p:cNvSpPr>
            <a:spLocks noGrp="1"/>
          </p:cNvSpPr>
          <p:nvPr/>
        </p:nvSpPr>
        <p:spPr>
          <a:xfrm>
            <a:off x="4095750" y="4295775"/>
            <a:ext cx="209550" cy="209550"/>
          </a:xfrm>
          <a:prstGeom prst="ellipse">
            <a:avLst/>
          </a:prstGeom>
          <a:solidFill>
            <a:srgbClr val="F4D941"/>
          </a:solidFill>
          <a:ln w="0">
            <a:noFill/>
          </a:ln>
        </p:spPr>
      </p:sp>
      <p:sp>
        <p:nvSpPr>
          <p:cNvPr id="71" name="circle">
            <a:extLst>
              <a:ext uri="{FF2B5EF4-FFF2-40B4-BE49-F238E27FC236}">
                <ns2:creationId id="{6719885A-1E38-49E6-88EE-019F79DECBD0}"/>
              </a:ext>
            </a:extLst>
          </p:cNvPr>
          <p:cNvSpPr>
            <a:spLocks noGrp="1"/>
          </p:cNvSpPr>
          <p:nvPr/>
        </p:nvSpPr>
        <p:spPr>
          <a:xfrm>
            <a:off x="4552950" y="4295775"/>
            <a:ext cx="209550" cy="209550"/>
          </a:xfrm>
          <a:prstGeom prst="ellipse">
            <a:avLst/>
          </a:prstGeom>
          <a:solidFill>
            <a:srgbClr val="F4D941"/>
          </a:solidFill>
          <a:ln w="0">
            <a:noFill/>
          </a:ln>
        </p:spPr>
      </p:sp>
      <p:sp>
        <p:nvSpPr>
          <p:cNvPr id="72" name="circle">
            <a:extLst>
              <a:ext uri="{FF2B5EF4-FFF2-40B4-BE49-F238E27FC236}">
                <ns2:creationId id="{0481CCDA-B78F-4AF5-AD3F-5020C80D4515}"/>
              </a:ext>
            </a:extLst>
          </p:cNvPr>
          <p:cNvSpPr>
            <a:spLocks noGrp="1"/>
          </p:cNvSpPr>
          <p:nvPr/>
        </p:nvSpPr>
        <p:spPr>
          <a:xfrm>
            <a:off x="5010150" y="4295775"/>
            <a:ext cx="209550" cy="209550"/>
          </a:xfrm>
          <a:prstGeom prst="ellipse">
            <a:avLst/>
          </a:prstGeom>
          <a:solidFill>
            <a:srgbClr val="F4D941"/>
          </a:solidFill>
          <a:ln w="0">
            <a:noFill/>
          </a:ln>
        </p:spPr>
      </p:sp>
      <p:sp>
        <p:nvSpPr>
          <p:cNvPr id="73" name="circle">
            <a:extLst>
              <a:ext uri="{FF2B5EF4-FFF2-40B4-BE49-F238E27FC236}">
                <ns2:creationId id="{E13B36B2-1ABF-4740-BE0D-75020D1AD685}"/>
              </a:ext>
            </a:extLst>
          </p:cNvPr>
          <p:cNvSpPr>
            <a:spLocks noGrp="1"/>
          </p:cNvSpPr>
          <p:nvPr/>
        </p:nvSpPr>
        <p:spPr>
          <a:xfrm>
            <a:off x="5467350" y="4295775"/>
            <a:ext cx="209550" cy="209550"/>
          </a:xfrm>
          <a:prstGeom prst="ellipse">
            <a:avLst/>
          </a:prstGeom>
          <a:solidFill>
            <a:srgbClr val="F4D941"/>
          </a:solidFill>
          <a:ln w="0">
            <a:noFill/>
          </a:ln>
        </p:spPr>
      </p:sp>
      <p:sp>
        <p:nvSpPr>
          <p:cNvPr id="74" name="circle">
            <a:extLst>
              <a:ext uri="{FF2B5EF4-FFF2-40B4-BE49-F238E27FC236}">
                <ns2:creationId id="{F703E0EF-E0C7-4FD7-970C-B3F198007416}"/>
              </a:ext>
            </a:extLst>
          </p:cNvPr>
          <p:cNvSpPr>
            <a:spLocks noGrp="1"/>
          </p:cNvSpPr>
          <p:nvPr/>
        </p:nvSpPr>
        <p:spPr>
          <a:xfrm>
            <a:off x="781050" y="4733925"/>
            <a:ext cx="209550" cy="209550"/>
          </a:xfrm>
          <a:prstGeom prst="ellipse">
            <a:avLst/>
          </a:prstGeom>
          <a:solidFill>
            <a:srgbClr val="F4D941"/>
          </a:solidFill>
          <a:ln w="0">
            <a:noFill/>
          </a:ln>
        </p:spPr>
      </p:sp>
      <p:sp>
        <p:nvSpPr>
          <p:cNvPr id="75" name="circle">
            <a:extLst>
              <a:ext uri="{FF2B5EF4-FFF2-40B4-BE49-F238E27FC236}">
                <ns2:creationId id="{3D1F517D-B7A1-4537-B7C4-8D84856E296D}"/>
              </a:ext>
            </a:extLst>
          </p:cNvPr>
          <p:cNvSpPr>
            <a:spLocks noGrp="1"/>
          </p:cNvSpPr>
          <p:nvPr/>
        </p:nvSpPr>
        <p:spPr>
          <a:xfrm>
            <a:off x="1238250" y="4733925"/>
            <a:ext cx="209550" cy="209550"/>
          </a:xfrm>
          <a:prstGeom prst="ellipse">
            <a:avLst/>
          </a:prstGeom>
          <a:solidFill>
            <a:srgbClr val="F4D941"/>
          </a:solidFill>
          <a:ln w="0">
            <a:noFill/>
          </a:ln>
        </p:spPr>
      </p:sp>
      <p:sp>
        <p:nvSpPr>
          <p:cNvPr id="76" name="circle">
            <a:extLst>
              <a:ext uri="{FF2B5EF4-FFF2-40B4-BE49-F238E27FC236}">
                <ns2:creationId id="{0AA1D264-8ACE-4CED-951C-31D4A340893E}"/>
              </a:ext>
            </a:extLst>
          </p:cNvPr>
          <p:cNvSpPr>
            <a:spLocks noGrp="1"/>
          </p:cNvSpPr>
          <p:nvPr/>
        </p:nvSpPr>
        <p:spPr>
          <a:xfrm>
            <a:off x="1695450" y="4733925"/>
            <a:ext cx="209550" cy="209550"/>
          </a:xfrm>
          <a:prstGeom prst="ellipse">
            <a:avLst/>
          </a:prstGeom>
          <a:solidFill>
            <a:srgbClr val="F4D941"/>
          </a:solidFill>
          <a:ln w="0">
            <a:noFill/>
          </a:ln>
        </p:spPr>
      </p:sp>
      <p:sp>
        <p:nvSpPr>
          <p:cNvPr id="77" name="circle">
            <a:extLst>
              <a:ext uri="{FF2B5EF4-FFF2-40B4-BE49-F238E27FC236}">
                <ns2:creationId id="{DF6C655E-A9C8-44BC-92BC-6F863E650E5E}"/>
              </a:ext>
            </a:extLst>
          </p:cNvPr>
          <p:cNvSpPr>
            <a:spLocks noGrp="1"/>
          </p:cNvSpPr>
          <p:nvPr/>
        </p:nvSpPr>
        <p:spPr>
          <a:xfrm>
            <a:off x="2152650" y="4733925"/>
            <a:ext cx="209550" cy="209550"/>
          </a:xfrm>
          <a:prstGeom prst="ellipse">
            <a:avLst/>
          </a:prstGeom>
          <a:solidFill>
            <a:srgbClr val="F4D941"/>
          </a:solidFill>
          <a:ln w="0">
            <a:noFill/>
          </a:ln>
        </p:spPr>
      </p:sp>
      <p:sp>
        <p:nvSpPr>
          <p:cNvPr id="78" name="circle">
            <a:extLst>
              <a:ext uri="{FF2B5EF4-FFF2-40B4-BE49-F238E27FC236}">
                <ns2:creationId id="{8D40716B-A7FE-4C47-A7BD-2963ABC78CFF}"/>
              </a:ext>
            </a:extLst>
          </p:cNvPr>
          <p:cNvSpPr>
            <a:spLocks noGrp="1"/>
          </p:cNvSpPr>
          <p:nvPr/>
        </p:nvSpPr>
        <p:spPr>
          <a:xfrm>
            <a:off x="2609850" y="4733925"/>
            <a:ext cx="209550" cy="209550"/>
          </a:xfrm>
          <a:prstGeom prst="ellipse">
            <a:avLst/>
          </a:prstGeom>
          <a:solidFill>
            <a:srgbClr val="F4D941"/>
          </a:solidFill>
          <a:ln w="0">
            <a:noFill/>
          </a:ln>
        </p:spPr>
      </p:sp>
      <p:sp>
        <p:nvSpPr>
          <p:cNvPr id="79" name="circle">
            <a:extLst>
              <a:ext uri="{FF2B5EF4-FFF2-40B4-BE49-F238E27FC236}">
                <ns2:creationId id="{78EB799E-9AC8-4237-99B0-52DD46AE2EBD}"/>
              </a:ext>
            </a:extLst>
          </p:cNvPr>
          <p:cNvSpPr>
            <a:spLocks noGrp="1"/>
          </p:cNvSpPr>
          <p:nvPr/>
        </p:nvSpPr>
        <p:spPr>
          <a:xfrm>
            <a:off x="3067050" y="4733925"/>
            <a:ext cx="209550" cy="209550"/>
          </a:xfrm>
          <a:prstGeom prst="ellipse">
            <a:avLst/>
          </a:prstGeom>
          <a:solidFill>
            <a:srgbClr val="F4D941"/>
          </a:solidFill>
          <a:ln w="0">
            <a:noFill/>
          </a:ln>
        </p:spPr>
      </p:sp>
      <p:sp>
        <p:nvSpPr>
          <p:cNvPr id="80" name="circle">
            <a:extLst>
              <a:ext uri="{FF2B5EF4-FFF2-40B4-BE49-F238E27FC236}">
                <ns2:creationId id="{05AAE4BA-D85C-46DE-8BA2-35EC0060FF3F}"/>
              </a:ext>
            </a:extLst>
          </p:cNvPr>
          <p:cNvSpPr>
            <a:spLocks noGrp="1"/>
          </p:cNvSpPr>
          <p:nvPr/>
        </p:nvSpPr>
        <p:spPr>
          <a:xfrm>
            <a:off x="3524250" y="4733925"/>
            <a:ext cx="209550" cy="209550"/>
          </a:xfrm>
          <a:prstGeom prst="ellipse">
            <a:avLst/>
          </a:prstGeom>
          <a:solidFill>
            <a:srgbClr val="F4D941"/>
          </a:solidFill>
          <a:ln w="0">
            <a:noFill/>
          </a:ln>
        </p:spPr>
      </p:sp>
      <p:sp>
        <p:nvSpPr>
          <p:cNvPr id="81" name="circle">
            <a:extLst>
              <a:ext uri="{FF2B5EF4-FFF2-40B4-BE49-F238E27FC236}">
                <ns2:creationId id="{A768D959-7539-482A-8E8A-3230D8B3E0F4}"/>
              </a:ext>
            </a:extLst>
          </p:cNvPr>
          <p:cNvSpPr>
            <a:spLocks noGrp="1"/>
          </p:cNvSpPr>
          <p:nvPr/>
        </p:nvSpPr>
        <p:spPr>
          <a:xfrm>
            <a:off x="3981450" y="4733925"/>
            <a:ext cx="209550" cy="209550"/>
          </a:xfrm>
          <a:prstGeom prst="ellipse">
            <a:avLst/>
          </a:prstGeom>
          <a:solidFill>
            <a:srgbClr val="F4D941"/>
          </a:solidFill>
          <a:ln w="0">
            <a:noFill/>
          </a:ln>
        </p:spPr>
      </p:sp>
      <p:sp>
        <p:nvSpPr>
          <p:cNvPr id="82" name="circle">
            <a:extLst>
              <a:ext uri="{FF2B5EF4-FFF2-40B4-BE49-F238E27FC236}">
                <ns2:creationId id="{02F30060-38A6-47F2-8E33-ABD3409228EF}"/>
              </a:ext>
            </a:extLst>
          </p:cNvPr>
          <p:cNvSpPr>
            <a:spLocks noGrp="1"/>
          </p:cNvSpPr>
          <p:nvPr/>
        </p:nvSpPr>
        <p:spPr>
          <a:xfrm>
            <a:off x="4438650" y="4733925"/>
            <a:ext cx="209550" cy="209550"/>
          </a:xfrm>
          <a:prstGeom prst="ellipse">
            <a:avLst/>
          </a:prstGeom>
          <a:solidFill>
            <a:srgbClr val="F4D941"/>
          </a:solidFill>
          <a:ln w="0">
            <a:noFill/>
          </a:ln>
        </p:spPr>
      </p:sp>
      <p:sp>
        <p:nvSpPr>
          <p:cNvPr id="83" name="circle">
            <a:extLst>
              <a:ext uri="{FF2B5EF4-FFF2-40B4-BE49-F238E27FC236}">
                <ns2:creationId id="{C2EC44AE-1712-45B3-B9C2-4D8074BCF73E}"/>
              </a:ext>
            </a:extLst>
          </p:cNvPr>
          <p:cNvSpPr>
            <a:spLocks noGrp="1"/>
          </p:cNvSpPr>
          <p:nvPr/>
        </p:nvSpPr>
        <p:spPr>
          <a:xfrm>
            <a:off x="4895850" y="4733925"/>
            <a:ext cx="209550" cy="209550"/>
          </a:xfrm>
          <a:prstGeom prst="ellipse">
            <a:avLst/>
          </a:prstGeom>
          <a:solidFill>
            <a:srgbClr val="F4D941"/>
          </a:solidFill>
          <a:ln w="0">
            <a:noFill/>
          </a:ln>
        </p:spPr>
      </p:sp>
      <p:sp>
        <p:nvSpPr>
          <p:cNvPr id="84" name="circle">
            <a:extLst>
              <a:ext uri="{FF2B5EF4-FFF2-40B4-BE49-F238E27FC236}">
                <ns2:creationId id="{064A977B-5036-402C-A270-FF7CFB31CF1E}"/>
              </a:ext>
            </a:extLst>
          </p:cNvPr>
          <p:cNvSpPr>
            <a:spLocks noGrp="1"/>
          </p:cNvSpPr>
          <p:nvPr/>
        </p:nvSpPr>
        <p:spPr>
          <a:xfrm>
            <a:off x="5353050" y="4733925"/>
            <a:ext cx="209550" cy="209550"/>
          </a:xfrm>
          <a:prstGeom prst="ellipse">
            <a:avLst/>
          </a:prstGeom>
          <a:solidFill>
            <a:srgbClr val="F4D941"/>
          </a:solidFill>
          <a:ln w="0">
            <a:noFill/>
          </a:ln>
        </p:spPr>
      </p:sp>
      <p:sp>
        <p:nvSpPr>
          <p:cNvPr id="85" name="burst">
            <a:extLst>
              <a:ext uri="{FF2B5EF4-FFF2-40B4-BE49-F238E27FC236}">
                <ns2:creationId id="{F4495F87-ABEF-4A0A-ABB9-F08A847517C6}"/>
              </a:ext>
            </a:extLst>
          </p:cNvPr>
          <p:cNvSpPr>
            <a:spLocks noGrp="1"/>
          </p:cNvSpPr>
          <p:nvPr/>
        </p:nvSpPr>
        <p:spPr>
          <a:xfrm>
            <a:off x="1600200" y="2276475"/>
            <a:ext cx="3238500" cy="2667000"/>
          </a:xfrm>
          <a:custGeom>
            <a:pathLst>
              <a:path w="3238500" h="2667000">
                <a:moveTo>
                  <a:pt x="1619250" y="0"/>
                </a:moveTo>
                <a:lnTo>
                  <a:pt x="1842647" y="527459"/>
                </a:lnTo>
                <a:lnTo>
                  <a:pt x="2321816" y="132058"/>
                </a:lnTo>
                <a:lnTo>
                  <a:pt x="2245193" y="687105"/>
                </a:lnTo>
                <a:lnTo>
                  <a:pt x="2885231" y="502076"/>
                </a:lnTo>
                <a:lnTo>
                  <a:pt x="2523764" y="974778"/>
                </a:lnTo>
                <a:lnTo>
                  <a:pt x="3197902" y="1036768"/>
                </a:lnTo>
                <a:lnTo>
                  <a:pt x="2623185" y="1333500"/>
                </a:lnTo>
                <a:lnTo>
                  <a:pt x="3197902" y="1630232"/>
                </a:lnTo>
                <a:lnTo>
                  <a:pt x="2523764" y="1692222"/>
                </a:lnTo>
                <a:lnTo>
                  <a:pt x="2885231" y="2164924"/>
                </a:lnTo>
                <a:lnTo>
                  <a:pt x="2245193" y="1979895"/>
                </a:lnTo>
                <a:lnTo>
                  <a:pt x="2321816" y="2534942"/>
                </a:lnTo>
                <a:lnTo>
                  <a:pt x="1842647" y="2139541"/>
                </a:lnTo>
                <a:lnTo>
                  <a:pt x="1619250" y="2667000"/>
                </a:lnTo>
                <a:lnTo>
                  <a:pt x="1395853" y="2139541"/>
                </a:lnTo>
                <a:lnTo>
                  <a:pt x="916684" y="2534942"/>
                </a:lnTo>
                <a:lnTo>
                  <a:pt x="993307" y="1979895"/>
                </a:lnTo>
                <a:lnTo>
                  <a:pt x="353269" y="2164924"/>
                </a:lnTo>
                <a:lnTo>
                  <a:pt x="714736" y="1692222"/>
                </a:lnTo>
                <a:lnTo>
                  <a:pt x="40598" y="1630232"/>
                </a:lnTo>
                <a:lnTo>
                  <a:pt x="615315" y="1333500"/>
                </a:lnTo>
                <a:lnTo>
                  <a:pt x="40598" y="1036768"/>
                </a:lnTo>
                <a:lnTo>
                  <a:pt x="714736" y="974778"/>
                </a:lnTo>
                <a:lnTo>
                  <a:pt x="353269" y="502076"/>
                </a:lnTo>
                <a:lnTo>
                  <a:pt x="993307" y="687105"/>
                </a:lnTo>
                <a:lnTo>
                  <a:pt x="916684" y="132058"/>
                </a:lnTo>
                <a:lnTo>
                  <a:pt x="1395853" y="527459"/>
                </a:lnTo>
                <a:close/>
              </a:path>
            </a:pathLst>
          </a:custGeom>
          <a:solidFill>
            <a:srgbClr val="E1302A"/>
          </a:solidFill>
          <a:ln w="57150">
            <a:solidFill>
              <a:srgbClr val="191919"/>
            </a:solidFill>
          </a:ln>
        </p:spPr>
      </p:sp>
      <p:sp>
        <p:nvSpPr>
          <p:cNvPr id="86" name="ZAP!">
            <a:extLst>
              <a:ext uri="{FF2B5EF4-FFF2-40B4-BE49-F238E27FC236}">
                <ns2:creationId id="{69A353F9-F539-447B-BBC2-2461A1999941}"/>
              </a:ext>
            </a:extLst>
          </p:cNvPr>
          <p:cNvSpPr>
            <a:spLocks noGrp="1"/>
          </p:cNvSpPr>
          <p:nvPr/>
        </p:nvSpPr>
        <p:spPr>
          <a:xfrm>
            <a:off x="1600200" y="3095625"/>
            <a:ext cx="3238500" cy="1047750"/>
          </a:xfrm>
          <a:prstGeom prst="rect">
            <a:avLst/>
          </a:prstGeom>
          <a:noFill/>
          <a:ln w="0">
            <a:noFill/>
          </a:ln>
        </p:spPr>
        <p:txBody>
          <a:bodyPr wrap="square" lIns="0" tIns="0" rIns="0" bIns="0">
            <a:noAutofit/>
          </a:bodyPr>
          <a:lstStyle/>
          <a:p>
            <a:pPr algn="ctr">
              <a:defRPr sz="4800" b="1">
                <a:solidFill>
                  <a:srgbClr val="191919"/>
                </a:solidFill>
                <a:latin typeface="Arial Black"/>
                <a:ea typeface="Arial Black"/>
                <a:cs typeface="Arial Black"/>
              </a:defRPr>
            </a:pPr>
            <a:r>
              <a:rPr sz="4800" b="1">
                <a:solidFill>
                  <a:srgbClr val="191919"/>
                </a:solidFill>
                <a:latin typeface="Arial Black"/>
                <a:ea typeface="Arial Black"/>
                <a:cs typeface="Arial Black"/>
              </a:rPr>
              <a:t>ZAP!</a:t>
            </a:r>
          </a:p>
        </p:txBody>
      </p:sp>
      <p:sp>
        <p:nvSpPr>
          <p:cNvPr id="87" name="shape">
            <a:extLst>
              <a:ext uri="{FF2B5EF4-FFF2-40B4-BE49-F238E27FC236}">
                <ns2:creationId id="{80449FFA-0C42-4987-84A9-3B1D612C5342}"/>
              </a:ext>
            </a:extLst>
          </p:cNvPr>
          <p:cNvSpPr>
            <a:spLocks noGrp="1"/>
          </p:cNvSpPr>
          <p:nvPr/>
        </p:nvSpPr>
        <p:spPr>
          <a:xfrm>
            <a:off x="6362700" y="1952625"/>
            <a:ext cx="5219700" cy="3314700"/>
          </a:xfrm>
          <a:prstGeom prst="rect">
            <a:avLst/>
          </a:prstGeom>
          <a:solidFill>
            <a:srgbClr val="7A3FBF"/>
          </a:solidFill>
          <a:ln w="0">
            <a:noFill/>
          </a:ln>
        </p:spPr>
      </p:sp>
      <p:sp>
        <p:nvSpPr>
          <p:cNvPr id="88" name="circle">
            <a:extLst>
              <a:ext uri="{FF2B5EF4-FFF2-40B4-BE49-F238E27FC236}">
                <ns2:creationId id="{0E44FE97-2F78-4532-8A92-5BFDD55CE539}"/>
              </a:ext>
            </a:extLst>
          </p:cNvPr>
          <p:cNvSpPr>
            <a:spLocks noGrp="1"/>
          </p:cNvSpPr>
          <p:nvPr/>
        </p:nvSpPr>
        <p:spPr>
          <a:xfrm>
            <a:off x="6534150" y="2105025"/>
            <a:ext cx="209550" cy="209550"/>
          </a:xfrm>
          <a:prstGeom prst="ellipse">
            <a:avLst/>
          </a:prstGeom>
          <a:solidFill>
            <a:srgbClr val="2E9E4F"/>
          </a:solidFill>
          <a:ln w="0">
            <a:noFill/>
          </a:ln>
        </p:spPr>
      </p:sp>
      <p:sp>
        <p:nvSpPr>
          <p:cNvPr id="89" name="circle">
            <a:extLst>
              <a:ext uri="{FF2B5EF4-FFF2-40B4-BE49-F238E27FC236}">
                <ns2:creationId id="{74965957-5B40-43FD-949A-49089D5F753A}"/>
              </a:ext>
            </a:extLst>
          </p:cNvPr>
          <p:cNvSpPr>
            <a:spLocks noGrp="1"/>
          </p:cNvSpPr>
          <p:nvPr/>
        </p:nvSpPr>
        <p:spPr>
          <a:xfrm>
            <a:off x="6991350" y="2105025"/>
            <a:ext cx="209550" cy="209550"/>
          </a:xfrm>
          <a:prstGeom prst="ellipse">
            <a:avLst/>
          </a:prstGeom>
          <a:solidFill>
            <a:srgbClr val="2E9E4F"/>
          </a:solidFill>
          <a:ln w="0">
            <a:noFill/>
          </a:ln>
        </p:spPr>
      </p:sp>
      <p:sp>
        <p:nvSpPr>
          <p:cNvPr id="90" name="circle">
            <a:extLst>
              <a:ext uri="{FF2B5EF4-FFF2-40B4-BE49-F238E27FC236}">
                <ns2:creationId id="{8F616743-7F90-49C7-8CE2-EFBC7B5BC497}"/>
              </a:ext>
            </a:extLst>
          </p:cNvPr>
          <p:cNvSpPr>
            <a:spLocks noGrp="1"/>
          </p:cNvSpPr>
          <p:nvPr/>
        </p:nvSpPr>
        <p:spPr>
          <a:xfrm>
            <a:off x="7448550" y="2105025"/>
            <a:ext cx="209550" cy="209550"/>
          </a:xfrm>
          <a:prstGeom prst="ellipse">
            <a:avLst/>
          </a:prstGeom>
          <a:solidFill>
            <a:srgbClr val="2E9E4F"/>
          </a:solidFill>
          <a:ln w="0">
            <a:noFill/>
          </a:ln>
        </p:spPr>
      </p:sp>
      <p:sp>
        <p:nvSpPr>
          <p:cNvPr id="91" name="circle">
            <a:extLst>
              <a:ext uri="{FF2B5EF4-FFF2-40B4-BE49-F238E27FC236}">
                <ns2:creationId id="{09F8E277-8272-497C-AA12-63AA87B4D998}"/>
              </a:ext>
            </a:extLst>
          </p:cNvPr>
          <p:cNvSpPr>
            <a:spLocks noGrp="1"/>
          </p:cNvSpPr>
          <p:nvPr/>
        </p:nvSpPr>
        <p:spPr>
          <a:xfrm>
            <a:off x="7905750" y="2105025"/>
            <a:ext cx="209550" cy="209550"/>
          </a:xfrm>
          <a:prstGeom prst="ellipse">
            <a:avLst/>
          </a:prstGeom>
          <a:solidFill>
            <a:srgbClr val="2E9E4F"/>
          </a:solidFill>
          <a:ln w="0">
            <a:noFill/>
          </a:ln>
        </p:spPr>
      </p:sp>
      <p:sp>
        <p:nvSpPr>
          <p:cNvPr id="92" name="circle">
            <a:extLst>
              <a:ext uri="{FF2B5EF4-FFF2-40B4-BE49-F238E27FC236}">
                <ns2:creationId id="{DA29BFF8-2790-4D9F-9F55-FE6BE2BE26CE}"/>
              </a:ext>
            </a:extLst>
          </p:cNvPr>
          <p:cNvSpPr>
            <a:spLocks noGrp="1"/>
          </p:cNvSpPr>
          <p:nvPr/>
        </p:nvSpPr>
        <p:spPr>
          <a:xfrm>
            <a:off x="8362950" y="2105025"/>
            <a:ext cx="209550" cy="209550"/>
          </a:xfrm>
          <a:prstGeom prst="ellipse">
            <a:avLst/>
          </a:prstGeom>
          <a:solidFill>
            <a:srgbClr val="2E9E4F"/>
          </a:solidFill>
          <a:ln w="0">
            <a:noFill/>
          </a:ln>
        </p:spPr>
      </p:sp>
      <p:sp>
        <p:nvSpPr>
          <p:cNvPr id="93" name="circle">
            <a:extLst>
              <a:ext uri="{FF2B5EF4-FFF2-40B4-BE49-F238E27FC236}">
                <ns2:creationId id="{4C2389C4-0DBF-4C97-8A82-42DB9B64B567}"/>
              </a:ext>
            </a:extLst>
          </p:cNvPr>
          <p:cNvSpPr>
            <a:spLocks noGrp="1"/>
          </p:cNvSpPr>
          <p:nvPr/>
        </p:nvSpPr>
        <p:spPr>
          <a:xfrm>
            <a:off x="8820150" y="2105025"/>
            <a:ext cx="209550" cy="209550"/>
          </a:xfrm>
          <a:prstGeom prst="ellipse">
            <a:avLst/>
          </a:prstGeom>
          <a:solidFill>
            <a:srgbClr val="2E9E4F"/>
          </a:solidFill>
          <a:ln w="0">
            <a:noFill/>
          </a:ln>
        </p:spPr>
      </p:sp>
      <p:sp>
        <p:nvSpPr>
          <p:cNvPr id="94" name="circle">
            <a:extLst>
              <a:ext uri="{FF2B5EF4-FFF2-40B4-BE49-F238E27FC236}">
                <ns2:creationId id="{82B98F39-0AB4-4700-A368-C54C442C13B0}"/>
              </a:ext>
            </a:extLst>
          </p:cNvPr>
          <p:cNvSpPr>
            <a:spLocks noGrp="1"/>
          </p:cNvSpPr>
          <p:nvPr/>
        </p:nvSpPr>
        <p:spPr>
          <a:xfrm>
            <a:off x="9277350" y="2105025"/>
            <a:ext cx="209550" cy="209550"/>
          </a:xfrm>
          <a:prstGeom prst="ellipse">
            <a:avLst/>
          </a:prstGeom>
          <a:solidFill>
            <a:srgbClr val="2E9E4F"/>
          </a:solidFill>
          <a:ln w="0">
            <a:noFill/>
          </a:ln>
        </p:spPr>
      </p:sp>
      <p:sp>
        <p:nvSpPr>
          <p:cNvPr id="95" name="circle">
            <a:extLst>
              <a:ext uri="{FF2B5EF4-FFF2-40B4-BE49-F238E27FC236}">
                <ns2:creationId id="{5CBEE4F8-9749-47F8-987B-415075F4675B}"/>
              </a:ext>
            </a:extLst>
          </p:cNvPr>
          <p:cNvSpPr>
            <a:spLocks noGrp="1"/>
          </p:cNvSpPr>
          <p:nvPr/>
        </p:nvSpPr>
        <p:spPr>
          <a:xfrm>
            <a:off x="9734550" y="2105025"/>
            <a:ext cx="209550" cy="209550"/>
          </a:xfrm>
          <a:prstGeom prst="ellipse">
            <a:avLst/>
          </a:prstGeom>
          <a:solidFill>
            <a:srgbClr val="2E9E4F"/>
          </a:solidFill>
          <a:ln w="0">
            <a:noFill/>
          </a:ln>
        </p:spPr>
      </p:sp>
      <p:sp>
        <p:nvSpPr>
          <p:cNvPr id="96" name="circle">
            <a:extLst>
              <a:ext uri="{FF2B5EF4-FFF2-40B4-BE49-F238E27FC236}">
                <ns2:creationId id="{121F5FAA-D6D7-4C78-8AAD-98ED8AA6D82A}"/>
              </a:ext>
            </a:extLst>
          </p:cNvPr>
          <p:cNvSpPr>
            <a:spLocks noGrp="1"/>
          </p:cNvSpPr>
          <p:nvPr/>
        </p:nvSpPr>
        <p:spPr>
          <a:xfrm>
            <a:off x="10191750" y="2105025"/>
            <a:ext cx="209550" cy="209550"/>
          </a:xfrm>
          <a:prstGeom prst="ellipse">
            <a:avLst/>
          </a:prstGeom>
          <a:solidFill>
            <a:srgbClr val="2E9E4F"/>
          </a:solidFill>
          <a:ln w="0">
            <a:noFill/>
          </a:ln>
        </p:spPr>
      </p:sp>
      <p:sp>
        <p:nvSpPr>
          <p:cNvPr id="97" name="circle">
            <a:extLst>
              <a:ext uri="{FF2B5EF4-FFF2-40B4-BE49-F238E27FC236}">
                <ns2:creationId id="{8A977B99-D3A1-4B3E-A393-C5792909DC35}"/>
              </a:ext>
            </a:extLst>
          </p:cNvPr>
          <p:cNvSpPr>
            <a:spLocks noGrp="1"/>
          </p:cNvSpPr>
          <p:nvPr/>
        </p:nvSpPr>
        <p:spPr>
          <a:xfrm>
            <a:off x="10648950" y="2105025"/>
            <a:ext cx="209550" cy="209550"/>
          </a:xfrm>
          <a:prstGeom prst="ellipse">
            <a:avLst/>
          </a:prstGeom>
          <a:solidFill>
            <a:srgbClr val="2E9E4F"/>
          </a:solidFill>
          <a:ln w="0">
            <a:noFill/>
          </a:ln>
        </p:spPr>
      </p:sp>
      <p:sp>
        <p:nvSpPr>
          <p:cNvPr id="98" name="circle">
            <a:extLst>
              <a:ext uri="{FF2B5EF4-FFF2-40B4-BE49-F238E27FC236}">
                <ns2:creationId id="{691B3850-19FB-4D3C-93EA-CDE32B54FBC0}"/>
              </a:ext>
            </a:extLst>
          </p:cNvPr>
          <p:cNvSpPr>
            <a:spLocks noGrp="1"/>
          </p:cNvSpPr>
          <p:nvPr/>
        </p:nvSpPr>
        <p:spPr>
          <a:xfrm>
            <a:off x="11106150" y="2105025"/>
            <a:ext cx="209550" cy="209550"/>
          </a:xfrm>
          <a:prstGeom prst="ellipse">
            <a:avLst/>
          </a:prstGeom>
          <a:solidFill>
            <a:srgbClr val="2E9E4F"/>
          </a:solidFill>
          <a:ln w="0">
            <a:noFill/>
          </a:ln>
        </p:spPr>
      </p:sp>
      <p:sp>
        <p:nvSpPr>
          <p:cNvPr id="99" name="circle">
            <a:extLst>
              <a:ext uri="{FF2B5EF4-FFF2-40B4-BE49-F238E27FC236}">
                <ns2:creationId id="{7A36950F-8931-4288-BFAA-95CEE0E8CB70}"/>
              </a:ext>
            </a:extLst>
          </p:cNvPr>
          <p:cNvSpPr>
            <a:spLocks noGrp="1"/>
          </p:cNvSpPr>
          <p:nvPr/>
        </p:nvSpPr>
        <p:spPr>
          <a:xfrm>
            <a:off x="6648450" y="2543175"/>
            <a:ext cx="209550" cy="209550"/>
          </a:xfrm>
          <a:prstGeom prst="ellipse">
            <a:avLst/>
          </a:prstGeom>
          <a:solidFill>
            <a:srgbClr val="2E9E4F"/>
          </a:solidFill>
          <a:ln w="0">
            <a:noFill/>
          </a:ln>
        </p:spPr>
      </p:sp>
      <p:sp>
        <p:nvSpPr>
          <p:cNvPr id="100" name="circle">
            <a:extLst>
              <a:ext uri="{FF2B5EF4-FFF2-40B4-BE49-F238E27FC236}">
                <ns2:creationId id="{C4D7A4EE-E4AD-4C9D-A4B7-40BBD79027FA}"/>
              </a:ext>
            </a:extLst>
          </p:cNvPr>
          <p:cNvSpPr>
            <a:spLocks noGrp="1"/>
          </p:cNvSpPr>
          <p:nvPr/>
        </p:nvSpPr>
        <p:spPr>
          <a:xfrm>
            <a:off x="7105650" y="2543175"/>
            <a:ext cx="209550" cy="209550"/>
          </a:xfrm>
          <a:prstGeom prst="ellipse">
            <a:avLst/>
          </a:prstGeom>
          <a:solidFill>
            <a:srgbClr val="2E9E4F"/>
          </a:solidFill>
          <a:ln w="0">
            <a:noFill/>
          </a:ln>
        </p:spPr>
      </p:sp>
      <p:sp>
        <p:nvSpPr>
          <p:cNvPr id="101" name="circle">
            <a:extLst>
              <a:ext uri="{FF2B5EF4-FFF2-40B4-BE49-F238E27FC236}">
                <ns2:creationId id="{1A6E46B5-E5A8-46E5-BB28-D37B4731B760}"/>
              </a:ext>
            </a:extLst>
          </p:cNvPr>
          <p:cNvSpPr>
            <a:spLocks noGrp="1"/>
          </p:cNvSpPr>
          <p:nvPr/>
        </p:nvSpPr>
        <p:spPr>
          <a:xfrm>
            <a:off x="7562850" y="2543175"/>
            <a:ext cx="209550" cy="209550"/>
          </a:xfrm>
          <a:prstGeom prst="ellipse">
            <a:avLst/>
          </a:prstGeom>
          <a:solidFill>
            <a:srgbClr val="2E9E4F"/>
          </a:solidFill>
          <a:ln w="0">
            <a:noFill/>
          </a:ln>
        </p:spPr>
      </p:sp>
      <p:sp>
        <p:nvSpPr>
          <p:cNvPr id="102" name="circle">
            <a:extLst>
              <a:ext uri="{FF2B5EF4-FFF2-40B4-BE49-F238E27FC236}">
                <ns2:creationId id="{2EBE9558-3C84-49DD-AE8C-D64324E769E8}"/>
              </a:ext>
            </a:extLst>
          </p:cNvPr>
          <p:cNvSpPr>
            <a:spLocks noGrp="1"/>
          </p:cNvSpPr>
          <p:nvPr/>
        </p:nvSpPr>
        <p:spPr>
          <a:xfrm>
            <a:off x="8020050" y="2543175"/>
            <a:ext cx="209550" cy="209550"/>
          </a:xfrm>
          <a:prstGeom prst="ellipse">
            <a:avLst/>
          </a:prstGeom>
          <a:solidFill>
            <a:srgbClr val="2E9E4F"/>
          </a:solidFill>
          <a:ln w="0">
            <a:noFill/>
          </a:ln>
        </p:spPr>
      </p:sp>
      <p:sp>
        <p:nvSpPr>
          <p:cNvPr id="103" name="circle">
            <a:extLst>
              <a:ext uri="{FF2B5EF4-FFF2-40B4-BE49-F238E27FC236}">
                <ns2:creationId id="{81D74837-15B8-4412-8176-5B92FB8DA4E0}"/>
              </a:ext>
            </a:extLst>
          </p:cNvPr>
          <p:cNvSpPr>
            <a:spLocks noGrp="1"/>
          </p:cNvSpPr>
          <p:nvPr/>
        </p:nvSpPr>
        <p:spPr>
          <a:xfrm>
            <a:off x="8477250" y="2543175"/>
            <a:ext cx="209550" cy="209550"/>
          </a:xfrm>
          <a:prstGeom prst="ellipse">
            <a:avLst/>
          </a:prstGeom>
          <a:solidFill>
            <a:srgbClr val="2E9E4F"/>
          </a:solidFill>
          <a:ln w="0">
            <a:noFill/>
          </a:ln>
        </p:spPr>
      </p:sp>
      <p:sp>
        <p:nvSpPr>
          <p:cNvPr id="104" name="circle">
            <a:extLst>
              <a:ext uri="{FF2B5EF4-FFF2-40B4-BE49-F238E27FC236}">
                <ns2:creationId id="{94087B29-02E0-4E6C-A46E-7AC5C171DA8D}"/>
              </a:ext>
            </a:extLst>
          </p:cNvPr>
          <p:cNvSpPr>
            <a:spLocks noGrp="1"/>
          </p:cNvSpPr>
          <p:nvPr/>
        </p:nvSpPr>
        <p:spPr>
          <a:xfrm>
            <a:off x="8934450" y="2543175"/>
            <a:ext cx="209550" cy="209550"/>
          </a:xfrm>
          <a:prstGeom prst="ellipse">
            <a:avLst/>
          </a:prstGeom>
          <a:solidFill>
            <a:srgbClr val="2E9E4F"/>
          </a:solidFill>
          <a:ln w="0">
            <a:noFill/>
          </a:ln>
        </p:spPr>
      </p:sp>
      <p:sp>
        <p:nvSpPr>
          <p:cNvPr id="105" name="circle">
            <a:extLst>
              <a:ext uri="{FF2B5EF4-FFF2-40B4-BE49-F238E27FC236}">
                <ns2:creationId id="{05EDF772-36B2-496C-8158-DA33D961221B}"/>
              </a:ext>
            </a:extLst>
          </p:cNvPr>
          <p:cNvSpPr>
            <a:spLocks noGrp="1"/>
          </p:cNvSpPr>
          <p:nvPr/>
        </p:nvSpPr>
        <p:spPr>
          <a:xfrm>
            <a:off x="9391650" y="2543175"/>
            <a:ext cx="209550" cy="209550"/>
          </a:xfrm>
          <a:prstGeom prst="ellipse">
            <a:avLst/>
          </a:prstGeom>
          <a:solidFill>
            <a:srgbClr val="2E9E4F"/>
          </a:solidFill>
          <a:ln w="0">
            <a:noFill/>
          </a:ln>
        </p:spPr>
      </p:sp>
      <p:sp>
        <p:nvSpPr>
          <p:cNvPr id="106" name="circle">
            <a:extLst>
              <a:ext uri="{FF2B5EF4-FFF2-40B4-BE49-F238E27FC236}">
                <ns2:creationId id="{CA004BAC-C866-4F5A-9B6C-B50883EF6DEC}"/>
              </a:ext>
            </a:extLst>
          </p:cNvPr>
          <p:cNvSpPr>
            <a:spLocks noGrp="1"/>
          </p:cNvSpPr>
          <p:nvPr/>
        </p:nvSpPr>
        <p:spPr>
          <a:xfrm>
            <a:off x="9848850" y="2543175"/>
            <a:ext cx="209550" cy="209550"/>
          </a:xfrm>
          <a:prstGeom prst="ellipse">
            <a:avLst/>
          </a:prstGeom>
          <a:solidFill>
            <a:srgbClr val="2E9E4F"/>
          </a:solidFill>
          <a:ln w="0">
            <a:noFill/>
          </a:ln>
        </p:spPr>
      </p:sp>
      <p:sp>
        <p:nvSpPr>
          <p:cNvPr id="107" name="circle">
            <a:extLst>
              <a:ext uri="{FF2B5EF4-FFF2-40B4-BE49-F238E27FC236}">
                <ns2:creationId id="{CD805418-B344-42DD-ABF0-CEA4EF9002C4}"/>
              </a:ext>
            </a:extLst>
          </p:cNvPr>
          <p:cNvSpPr>
            <a:spLocks noGrp="1"/>
          </p:cNvSpPr>
          <p:nvPr/>
        </p:nvSpPr>
        <p:spPr>
          <a:xfrm>
            <a:off x="10306050" y="2543175"/>
            <a:ext cx="209550" cy="209550"/>
          </a:xfrm>
          <a:prstGeom prst="ellipse">
            <a:avLst/>
          </a:prstGeom>
          <a:solidFill>
            <a:srgbClr val="2E9E4F"/>
          </a:solidFill>
          <a:ln w="0">
            <a:noFill/>
          </a:ln>
        </p:spPr>
      </p:sp>
      <p:sp>
        <p:nvSpPr>
          <p:cNvPr id="108" name="circle">
            <a:extLst>
              <a:ext uri="{FF2B5EF4-FFF2-40B4-BE49-F238E27FC236}">
                <ns2:creationId id="{9A0B2CA6-6A15-48FA-B3B0-1ED6230CE85F}"/>
              </a:ext>
            </a:extLst>
          </p:cNvPr>
          <p:cNvSpPr>
            <a:spLocks noGrp="1"/>
          </p:cNvSpPr>
          <p:nvPr/>
        </p:nvSpPr>
        <p:spPr>
          <a:xfrm>
            <a:off x="10763250" y="2543175"/>
            <a:ext cx="209550" cy="209550"/>
          </a:xfrm>
          <a:prstGeom prst="ellipse">
            <a:avLst/>
          </a:prstGeom>
          <a:solidFill>
            <a:srgbClr val="2E9E4F"/>
          </a:solidFill>
          <a:ln w="0">
            <a:noFill/>
          </a:ln>
        </p:spPr>
      </p:sp>
      <p:sp>
        <p:nvSpPr>
          <p:cNvPr id="109" name="circle">
            <a:extLst>
              <a:ext uri="{FF2B5EF4-FFF2-40B4-BE49-F238E27FC236}">
                <ns2:creationId id="{B8E5879F-9EA2-46FE-8D68-FABC605377B9}"/>
              </a:ext>
            </a:extLst>
          </p:cNvPr>
          <p:cNvSpPr>
            <a:spLocks noGrp="1"/>
          </p:cNvSpPr>
          <p:nvPr/>
        </p:nvSpPr>
        <p:spPr>
          <a:xfrm>
            <a:off x="11220450" y="2543175"/>
            <a:ext cx="209550" cy="209550"/>
          </a:xfrm>
          <a:prstGeom prst="ellipse">
            <a:avLst/>
          </a:prstGeom>
          <a:solidFill>
            <a:srgbClr val="2E9E4F"/>
          </a:solidFill>
          <a:ln w="0">
            <a:noFill/>
          </a:ln>
        </p:spPr>
      </p:sp>
      <p:sp>
        <p:nvSpPr>
          <p:cNvPr id="110" name="circle">
            <a:extLst>
              <a:ext uri="{FF2B5EF4-FFF2-40B4-BE49-F238E27FC236}">
                <ns2:creationId id="{D1EE4F16-D0FC-47AE-B8F3-BE6CDA6A202D}"/>
              </a:ext>
            </a:extLst>
          </p:cNvPr>
          <p:cNvSpPr>
            <a:spLocks noGrp="1"/>
          </p:cNvSpPr>
          <p:nvPr/>
        </p:nvSpPr>
        <p:spPr>
          <a:xfrm>
            <a:off x="6534150" y="2981325"/>
            <a:ext cx="209550" cy="209550"/>
          </a:xfrm>
          <a:prstGeom prst="ellipse">
            <a:avLst/>
          </a:prstGeom>
          <a:solidFill>
            <a:srgbClr val="2E9E4F"/>
          </a:solidFill>
          <a:ln w="0">
            <a:noFill/>
          </a:ln>
        </p:spPr>
      </p:sp>
      <p:sp>
        <p:nvSpPr>
          <p:cNvPr id="111" name="circle">
            <a:extLst>
              <a:ext uri="{FF2B5EF4-FFF2-40B4-BE49-F238E27FC236}">
                <ns2:creationId id="{78197CE7-B62E-4857-9FCF-E750B43842D9}"/>
              </a:ext>
            </a:extLst>
          </p:cNvPr>
          <p:cNvSpPr>
            <a:spLocks noGrp="1"/>
          </p:cNvSpPr>
          <p:nvPr/>
        </p:nvSpPr>
        <p:spPr>
          <a:xfrm>
            <a:off x="6991350" y="2981325"/>
            <a:ext cx="209550" cy="209550"/>
          </a:xfrm>
          <a:prstGeom prst="ellipse">
            <a:avLst/>
          </a:prstGeom>
          <a:solidFill>
            <a:srgbClr val="2E9E4F"/>
          </a:solidFill>
          <a:ln w="0">
            <a:noFill/>
          </a:ln>
        </p:spPr>
      </p:sp>
      <p:sp>
        <p:nvSpPr>
          <p:cNvPr id="112" name="circle">
            <a:extLst>
              <a:ext uri="{FF2B5EF4-FFF2-40B4-BE49-F238E27FC236}">
                <ns2:creationId id="{6CE088B4-7226-4F7C-8A60-80825BAE0EE8}"/>
              </a:ext>
            </a:extLst>
          </p:cNvPr>
          <p:cNvSpPr>
            <a:spLocks noGrp="1"/>
          </p:cNvSpPr>
          <p:nvPr/>
        </p:nvSpPr>
        <p:spPr>
          <a:xfrm>
            <a:off x="7448550" y="2981325"/>
            <a:ext cx="209550" cy="209550"/>
          </a:xfrm>
          <a:prstGeom prst="ellipse">
            <a:avLst/>
          </a:prstGeom>
          <a:solidFill>
            <a:srgbClr val="2E9E4F"/>
          </a:solidFill>
          <a:ln w="0">
            <a:noFill/>
          </a:ln>
        </p:spPr>
      </p:sp>
      <p:sp>
        <p:nvSpPr>
          <p:cNvPr id="113" name="circle">
            <a:extLst>
              <a:ext uri="{FF2B5EF4-FFF2-40B4-BE49-F238E27FC236}">
                <ns2:creationId id="{7A91C5AF-D091-415D-A0FC-6A7F0AAE0395}"/>
              </a:ext>
            </a:extLst>
          </p:cNvPr>
          <p:cNvSpPr>
            <a:spLocks noGrp="1"/>
          </p:cNvSpPr>
          <p:nvPr/>
        </p:nvSpPr>
        <p:spPr>
          <a:xfrm>
            <a:off x="7905750" y="2981325"/>
            <a:ext cx="209550" cy="209550"/>
          </a:xfrm>
          <a:prstGeom prst="ellipse">
            <a:avLst/>
          </a:prstGeom>
          <a:solidFill>
            <a:srgbClr val="2E9E4F"/>
          </a:solidFill>
          <a:ln w="0">
            <a:noFill/>
          </a:ln>
        </p:spPr>
      </p:sp>
      <p:sp>
        <p:nvSpPr>
          <p:cNvPr id="114" name="circle">
            <a:extLst>
              <a:ext uri="{FF2B5EF4-FFF2-40B4-BE49-F238E27FC236}">
                <ns2:creationId id="{27B8A312-0056-40F1-90B9-810C5F330E80}"/>
              </a:ext>
            </a:extLst>
          </p:cNvPr>
          <p:cNvSpPr>
            <a:spLocks noGrp="1"/>
          </p:cNvSpPr>
          <p:nvPr/>
        </p:nvSpPr>
        <p:spPr>
          <a:xfrm>
            <a:off x="8362950" y="2981325"/>
            <a:ext cx="209550" cy="209550"/>
          </a:xfrm>
          <a:prstGeom prst="ellipse">
            <a:avLst/>
          </a:prstGeom>
          <a:solidFill>
            <a:srgbClr val="2E9E4F"/>
          </a:solidFill>
          <a:ln w="0">
            <a:noFill/>
          </a:ln>
        </p:spPr>
      </p:sp>
      <p:sp>
        <p:nvSpPr>
          <p:cNvPr id="115" name="circle">
            <a:extLst>
              <a:ext uri="{FF2B5EF4-FFF2-40B4-BE49-F238E27FC236}">
                <ns2:creationId id="{E50E94DD-4636-4B22-A7E9-0266BB2A48B9}"/>
              </a:ext>
            </a:extLst>
          </p:cNvPr>
          <p:cNvSpPr>
            <a:spLocks noGrp="1"/>
          </p:cNvSpPr>
          <p:nvPr/>
        </p:nvSpPr>
        <p:spPr>
          <a:xfrm>
            <a:off x="8820150" y="2981325"/>
            <a:ext cx="209550" cy="209550"/>
          </a:xfrm>
          <a:prstGeom prst="ellipse">
            <a:avLst/>
          </a:prstGeom>
          <a:solidFill>
            <a:srgbClr val="2E9E4F"/>
          </a:solidFill>
          <a:ln w="0">
            <a:noFill/>
          </a:ln>
        </p:spPr>
      </p:sp>
      <p:sp>
        <p:nvSpPr>
          <p:cNvPr id="116" name="circle">
            <a:extLst>
              <a:ext uri="{FF2B5EF4-FFF2-40B4-BE49-F238E27FC236}">
                <ns2:creationId id="{2FF23043-3407-44FD-AC99-1985B778D8E6}"/>
              </a:ext>
            </a:extLst>
          </p:cNvPr>
          <p:cNvSpPr>
            <a:spLocks noGrp="1"/>
          </p:cNvSpPr>
          <p:nvPr/>
        </p:nvSpPr>
        <p:spPr>
          <a:xfrm>
            <a:off x="9277350" y="2981325"/>
            <a:ext cx="209550" cy="209550"/>
          </a:xfrm>
          <a:prstGeom prst="ellipse">
            <a:avLst/>
          </a:prstGeom>
          <a:solidFill>
            <a:srgbClr val="2E9E4F"/>
          </a:solidFill>
          <a:ln w="0">
            <a:noFill/>
          </a:ln>
        </p:spPr>
      </p:sp>
      <p:sp>
        <p:nvSpPr>
          <p:cNvPr id="117" name="circle">
            <a:extLst>
              <a:ext uri="{FF2B5EF4-FFF2-40B4-BE49-F238E27FC236}">
                <ns2:creationId id="{2C769E77-120F-4000-A7DA-E2E8CD692A2B}"/>
              </a:ext>
            </a:extLst>
          </p:cNvPr>
          <p:cNvSpPr>
            <a:spLocks noGrp="1"/>
          </p:cNvSpPr>
          <p:nvPr/>
        </p:nvSpPr>
        <p:spPr>
          <a:xfrm>
            <a:off x="9734550" y="2981325"/>
            <a:ext cx="209550" cy="209550"/>
          </a:xfrm>
          <a:prstGeom prst="ellipse">
            <a:avLst/>
          </a:prstGeom>
          <a:solidFill>
            <a:srgbClr val="2E9E4F"/>
          </a:solidFill>
          <a:ln w="0">
            <a:noFill/>
          </a:ln>
        </p:spPr>
      </p:sp>
      <p:sp>
        <p:nvSpPr>
          <p:cNvPr id="118" name="circle">
            <a:extLst>
              <a:ext uri="{FF2B5EF4-FFF2-40B4-BE49-F238E27FC236}">
                <ns2:creationId id="{84E5EB39-8D8A-4C05-A1EA-1E2601462F9D}"/>
              </a:ext>
            </a:extLst>
          </p:cNvPr>
          <p:cNvSpPr>
            <a:spLocks noGrp="1"/>
          </p:cNvSpPr>
          <p:nvPr/>
        </p:nvSpPr>
        <p:spPr>
          <a:xfrm>
            <a:off x="10191750" y="2981325"/>
            <a:ext cx="209550" cy="209550"/>
          </a:xfrm>
          <a:prstGeom prst="ellipse">
            <a:avLst/>
          </a:prstGeom>
          <a:solidFill>
            <a:srgbClr val="2E9E4F"/>
          </a:solidFill>
          <a:ln w="0">
            <a:noFill/>
          </a:ln>
        </p:spPr>
      </p:sp>
      <p:sp>
        <p:nvSpPr>
          <p:cNvPr id="119" name="circle">
            <a:extLst>
              <a:ext uri="{FF2B5EF4-FFF2-40B4-BE49-F238E27FC236}">
                <ns2:creationId id="{8477DED2-F83E-48CD-B356-B10E53B124DB}"/>
              </a:ext>
            </a:extLst>
          </p:cNvPr>
          <p:cNvSpPr>
            <a:spLocks noGrp="1"/>
          </p:cNvSpPr>
          <p:nvPr/>
        </p:nvSpPr>
        <p:spPr>
          <a:xfrm>
            <a:off x="10648950" y="2981325"/>
            <a:ext cx="209550" cy="209550"/>
          </a:xfrm>
          <a:prstGeom prst="ellipse">
            <a:avLst/>
          </a:prstGeom>
          <a:solidFill>
            <a:srgbClr val="2E9E4F"/>
          </a:solidFill>
          <a:ln w="0">
            <a:noFill/>
          </a:ln>
        </p:spPr>
      </p:sp>
      <p:sp>
        <p:nvSpPr>
          <p:cNvPr id="120" name="circle">
            <a:extLst>
              <a:ext uri="{FF2B5EF4-FFF2-40B4-BE49-F238E27FC236}">
                <ns2:creationId id="{E37D7F32-BF3D-4DBC-84CD-BED34E72793F}"/>
              </a:ext>
            </a:extLst>
          </p:cNvPr>
          <p:cNvSpPr>
            <a:spLocks noGrp="1"/>
          </p:cNvSpPr>
          <p:nvPr/>
        </p:nvSpPr>
        <p:spPr>
          <a:xfrm>
            <a:off x="11106150" y="2981325"/>
            <a:ext cx="209550" cy="209550"/>
          </a:xfrm>
          <a:prstGeom prst="ellipse">
            <a:avLst/>
          </a:prstGeom>
          <a:solidFill>
            <a:srgbClr val="2E9E4F"/>
          </a:solidFill>
          <a:ln w="0">
            <a:noFill/>
          </a:ln>
        </p:spPr>
      </p:sp>
      <p:sp>
        <p:nvSpPr>
          <p:cNvPr id="121" name="circle">
            <a:extLst>
              <a:ext uri="{FF2B5EF4-FFF2-40B4-BE49-F238E27FC236}">
                <ns2:creationId id="{C147BF9F-7EA1-441A-A852-B442B34FE124}"/>
              </a:ext>
            </a:extLst>
          </p:cNvPr>
          <p:cNvSpPr>
            <a:spLocks noGrp="1"/>
          </p:cNvSpPr>
          <p:nvPr/>
        </p:nvSpPr>
        <p:spPr>
          <a:xfrm>
            <a:off x="6648450" y="3419475"/>
            <a:ext cx="209550" cy="209550"/>
          </a:xfrm>
          <a:prstGeom prst="ellipse">
            <a:avLst/>
          </a:prstGeom>
          <a:solidFill>
            <a:srgbClr val="2E9E4F"/>
          </a:solidFill>
          <a:ln w="0">
            <a:noFill/>
          </a:ln>
        </p:spPr>
      </p:sp>
      <p:sp>
        <p:nvSpPr>
          <p:cNvPr id="122" name="circle">
            <a:extLst>
              <a:ext uri="{FF2B5EF4-FFF2-40B4-BE49-F238E27FC236}">
                <ns2:creationId id="{AAA82519-231C-4D25-9E24-59AF4E37C15E}"/>
              </a:ext>
            </a:extLst>
          </p:cNvPr>
          <p:cNvSpPr>
            <a:spLocks noGrp="1"/>
          </p:cNvSpPr>
          <p:nvPr/>
        </p:nvSpPr>
        <p:spPr>
          <a:xfrm>
            <a:off x="7105650" y="3419475"/>
            <a:ext cx="209550" cy="209550"/>
          </a:xfrm>
          <a:prstGeom prst="ellipse">
            <a:avLst/>
          </a:prstGeom>
          <a:solidFill>
            <a:srgbClr val="2E9E4F"/>
          </a:solidFill>
          <a:ln w="0">
            <a:noFill/>
          </a:ln>
        </p:spPr>
      </p:sp>
      <p:sp>
        <p:nvSpPr>
          <p:cNvPr id="123" name="circle">
            <a:extLst>
              <a:ext uri="{FF2B5EF4-FFF2-40B4-BE49-F238E27FC236}">
                <ns2:creationId id="{6389FC92-B6DB-49B5-9FE4-596F7E0B6B9D}"/>
              </a:ext>
            </a:extLst>
          </p:cNvPr>
          <p:cNvSpPr>
            <a:spLocks noGrp="1"/>
          </p:cNvSpPr>
          <p:nvPr/>
        </p:nvSpPr>
        <p:spPr>
          <a:xfrm>
            <a:off x="7562850" y="3419475"/>
            <a:ext cx="209550" cy="209550"/>
          </a:xfrm>
          <a:prstGeom prst="ellipse">
            <a:avLst/>
          </a:prstGeom>
          <a:solidFill>
            <a:srgbClr val="2E9E4F"/>
          </a:solidFill>
          <a:ln w="0">
            <a:noFill/>
          </a:ln>
        </p:spPr>
      </p:sp>
      <p:sp>
        <p:nvSpPr>
          <p:cNvPr id="124" name="circle">
            <a:extLst>
              <a:ext uri="{FF2B5EF4-FFF2-40B4-BE49-F238E27FC236}">
                <ns2:creationId id="{3846F155-2D1C-4285-AE38-ED059BEB96BF}"/>
              </a:ext>
            </a:extLst>
          </p:cNvPr>
          <p:cNvSpPr>
            <a:spLocks noGrp="1"/>
          </p:cNvSpPr>
          <p:nvPr/>
        </p:nvSpPr>
        <p:spPr>
          <a:xfrm>
            <a:off x="8020050" y="3419475"/>
            <a:ext cx="209550" cy="209550"/>
          </a:xfrm>
          <a:prstGeom prst="ellipse">
            <a:avLst/>
          </a:prstGeom>
          <a:solidFill>
            <a:srgbClr val="2E9E4F"/>
          </a:solidFill>
          <a:ln w="0">
            <a:noFill/>
          </a:ln>
        </p:spPr>
      </p:sp>
      <p:sp>
        <p:nvSpPr>
          <p:cNvPr id="125" name="circle">
            <a:extLst>
              <a:ext uri="{FF2B5EF4-FFF2-40B4-BE49-F238E27FC236}">
                <ns2:creationId id="{C8DF66D2-300E-4D08-AE52-139D8AB28B96}"/>
              </a:ext>
            </a:extLst>
          </p:cNvPr>
          <p:cNvSpPr>
            <a:spLocks noGrp="1"/>
          </p:cNvSpPr>
          <p:nvPr/>
        </p:nvSpPr>
        <p:spPr>
          <a:xfrm>
            <a:off x="8477250" y="3419475"/>
            <a:ext cx="209550" cy="209550"/>
          </a:xfrm>
          <a:prstGeom prst="ellipse">
            <a:avLst/>
          </a:prstGeom>
          <a:solidFill>
            <a:srgbClr val="2E9E4F"/>
          </a:solidFill>
          <a:ln w="0">
            <a:noFill/>
          </a:ln>
        </p:spPr>
      </p:sp>
      <p:sp>
        <p:nvSpPr>
          <p:cNvPr id="126" name="circle">
            <a:extLst>
              <a:ext uri="{FF2B5EF4-FFF2-40B4-BE49-F238E27FC236}">
                <ns2:creationId id="{1D856ABD-637D-48F7-8659-560FD47E90FE}"/>
              </a:ext>
            </a:extLst>
          </p:cNvPr>
          <p:cNvSpPr>
            <a:spLocks noGrp="1"/>
          </p:cNvSpPr>
          <p:nvPr/>
        </p:nvSpPr>
        <p:spPr>
          <a:xfrm>
            <a:off x="8934450" y="3419475"/>
            <a:ext cx="209550" cy="209550"/>
          </a:xfrm>
          <a:prstGeom prst="ellipse">
            <a:avLst/>
          </a:prstGeom>
          <a:solidFill>
            <a:srgbClr val="2E9E4F"/>
          </a:solidFill>
          <a:ln w="0">
            <a:noFill/>
          </a:ln>
        </p:spPr>
      </p:sp>
      <p:sp>
        <p:nvSpPr>
          <p:cNvPr id="127" name="circle">
            <a:extLst>
              <a:ext uri="{FF2B5EF4-FFF2-40B4-BE49-F238E27FC236}">
                <ns2:creationId id="{03C67975-6617-4099-BE14-7A7B5B460BEE}"/>
              </a:ext>
            </a:extLst>
          </p:cNvPr>
          <p:cNvSpPr>
            <a:spLocks noGrp="1"/>
          </p:cNvSpPr>
          <p:nvPr/>
        </p:nvSpPr>
        <p:spPr>
          <a:xfrm>
            <a:off x="9391650" y="3419475"/>
            <a:ext cx="209550" cy="209550"/>
          </a:xfrm>
          <a:prstGeom prst="ellipse">
            <a:avLst/>
          </a:prstGeom>
          <a:solidFill>
            <a:srgbClr val="2E9E4F"/>
          </a:solidFill>
          <a:ln w="0">
            <a:noFill/>
          </a:ln>
        </p:spPr>
      </p:sp>
      <p:sp>
        <p:nvSpPr>
          <p:cNvPr id="128" name="circle">
            <a:extLst>
              <a:ext uri="{FF2B5EF4-FFF2-40B4-BE49-F238E27FC236}">
                <ns2:creationId id="{A4BF4779-EE33-4E57-8A81-CEB2B702F873}"/>
              </a:ext>
            </a:extLst>
          </p:cNvPr>
          <p:cNvSpPr>
            <a:spLocks noGrp="1"/>
          </p:cNvSpPr>
          <p:nvPr/>
        </p:nvSpPr>
        <p:spPr>
          <a:xfrm>
            <a:off x="9848850" y="3419475"/>
            <a:ext cx="209550" cy="209550"/>
          </a:xfrm>
          <a:prstGeom prst="ellipse">
            <a:avLst/>
          </a:prstGeom>
          <a:solidFill>
            <a:srgbClr val="2E9E4F"/>
          </a:solidFill>
          <a:ln w="0">
            <a:noFill/>
          </a:ln>
        </p:spPr>
      </p:sp>
      <p:sp>
        <p:nvSpPr>
          <p:cNvPr id="129" name="circle">
            <a:extLst>
              <a:ext uri="{FF2B5EF4-FFF2-40B4-BE49-F238E27FC236}">
                <ns2:creationId id="{C268D903-3421-412D-A541-2AB7B7CC026F}"/>
              </a:ext>
            </a:extLst>
          </p:cNvPr>
          <p:cNvSpPr>
            <a:spLocks noGrp="1"/>
          </p:cNvSpPr>
          <p:nvPr/>
        </p:nvSpPr>
        <p:spPr>
          <a:xfrm>
            <a:off x="10306050" y="3419475"/>
            <a:ext cx="209550" cy="209550"/>
          </a:xfrm>
          <a:prstGeom prst="ellipse">
            <a:avLst/>
          </a:prstGeom>
          <a:solidFill>
            <a:srgbClr val="2E9E4F"/>
          </a:solidFill>
          <a:ln w="0">
            <a:noFill/>
          </a:ln>
        </p:spPr>
      </p:sp>
      <p:sp>
        <p:nvSpPr>
          <p:cNvPr id="130" name="circle">
            <a:extLst>
              <a:ext uri="{FF2B5EF4-FFF2-40B4-BE49-F238E27FC236}">
                <ns2:creationId id="{397B739F-B2AB-4995-97BF-CCB5D3ABF8C2}"/>
              </a:ext>
            </a:extLst>
          </p:cNvPr>
          <p:cNvSpPr>
            <a:spLocks noGrp="1"/>
          </p:cNvSpPr>
          <p:nvPr/>
        </p:nvSpPr>
        <p:spPr>
          <a:xfrm>
            <a:off x="10763250" y="3419475"/>
            <a:ext cx="209550" cy="209550"/>
          </a:xfrm>
          <a:prstGeom prst="ellipse">
            <a:avLst/>
          </a:prstGeom>
          <a:solidFill>
            <a:srgbClr val="2E9E4F"/>
          </a:solidFill>
          <a:ln w="0">
            <a:noFill/>
          </a:ln>
        </p:spPr>
      </p:sp>
      <p:sp>
        <p:nvSpPr>
          <p:cNvPr id="131" name="circle">
            <a:extLst>
              <a:ext uri="{FF2B5EF4-FFF2-40B4-BE49-F238E27FC236}">
                <ns2:creationId id="{FCD8D9CD-BBCB-445D-AC01-57FC882948DF}"/>
              </a:ext>
            </a:extLst>
          </p:cNvPr>
          <p:cNvSpPr>
            <a:spLocks noGrp="1"/>
          </p:cNvSpPr>
          <p:nvPr/>
        </p:nvSpPr>
        <p:spPr>
          <a:xfrm>
            <a:off x="11220450" y="3419475"/>
            <a:ext cx="209550" cy="209550"/>
          </a:xfrm>
          <a:prstGeom prst="ellipse">
            <a:avLst/>
          </a:prstGeom>
          <a:solidFill>
            <a:srgbClr val="2E9E4F"/>
          </a:solidFill>
          <a:ln w="0">
            <a:noFill/>
          </a:ln>
        </p:spPr>
      </p:sp>
      <p:sp>
        <p:nvSpPr>
          <p:cNvPr id="132" name="circle">
            <a:extLst>
              <a:ext uri="{FF2B5EF4-FFF2-40B4-BE49-F238E27FC236}">
                <ns2:creationId id="{192BC915-2F4E-49B3-BE4A-1B7E79429033}"/>
              </a:ext>
            </a:extLst>
          </p:cNvPr>
          <p:cNvSpPr>
            <a:spLocks noGrp="1"/>
          </p:cNvSpPr>
          <p:nvPr/>
        </p:nvSpPr>
        <p:spPr>
          <a:xfrm>
            <a:off x="6534150" y="3857625"/>
            <a:ext cx="209550" cy="209550"/>
          </a:xfrm>
          <a:prstGeom prst="ellipse">
            <a:avLst/>
          </a:prstGeom>
          <a:solidFill>
            <a:srgbClr val="2E9E4F"/>
          </a:solidFill>
          <a:ln w="0">
            <a:noFill/>
          </a:ln>
        </p:spPr>
      </p:sp>
      <p:sp>
        <p:nvSpPr>
          <p:cNvPr id="133" name="circle">
            <a:extLst>
              <a:ext uri="{FF2B5EF4-FFF2-40B4-BE49-F238E27FC236}">
                <ns2:creationId id="{83EC56BC-EBB7-493D-B5CF-5F4400A506F6}"/>
              </a:ext>
            </a:extLst>
          </p:cNvPr>
          <p:cNvSpPr>
            <a:spLocks noGrp="1"/>
          </p:cNvSpPr>
          <p:nvPr/>
        </p:nvSpPr>
        <p:spPr>
          <a:xfrm>
            <a:off x="6991350" y="3857625"/>
            <a:ext cx="209550" cy="209550"/>
          </a:xfrm>
          <a:prstGeom prst="ellipse">
            <a:avLst/>
          </a:prstGeom>
          <a:solidFill>
            <a:srgbClr val="2E9E4F"/>
          </a:solidFill>
          <a:ln w="0">
            <a:noFill/>
          </a:ln>
        </p:spPr>
      </p:sp>
      <p:sp>
        <p:nvSpPr>
          <p:cNvPr id="134" name="circle">
            <a:extLst>
              <a:ext uri="{FF2B5EF4-FFF2-40B4-BE49-F238E27FC236}">
                <ns2:creationId id="{7755007E-D10E-47A8-913E-307BC33FDC3B}"/>
              </a:ext>
            </a:extLst>
          </p:cNvPr>
          <p:cNvSpPr>
            <a:spLocks noGrp="1"/>
          </p:cNvSpPr>
          <p:nvPr/>
        </p:nvSpPr>
        <p:spPr>
          <a:xfrm>
            <a:off x="7448550" y="3857625"/>
            <a:ext cx="209550" cy="209550"/>
          </a:xfrm>
          <a:prstGeom prst="ellipse">
            <a:avLst/>
          </a:prstGeom>
          <a:solidFill>
            <a:srgbClr val="2E9E4F"/>
          </a:solidFill>
          <a:ln w="0">
            <a:noFill/>
          </a:ln>
        </p:spPr>
      </p:sp>
      <p:sp>
        <p:nvSpPr>
          <p:cNvPr id="135" name="circle">
            <a:extLst>
              <a:ext uri="{FF2B5EF4-FFF2-40B4-BE49-F238E27FC236}">
                <ns2:creationId id="{1CDB0C6F-4F4C-4B23-92F2-7ECD1A4D7931}"/>
              </a:ext>
            </a:extLst>
          </p:cNvPr>
          <p:cNvSpPr>
            <a:spLocks noGrp="1"/>
          </p:cNvSpPr>
          <p:nvPr/>
        </p:nvSpPr>
        <p:spPr>
          <a:xfrm>
            <a:off x="7905750" y="3857625"/>
            <a:ext cx="209550" cy="209550"/>
          </a:xfrm>
          <a:prstGeom prst="ellipse">
            <a:avLst/>
          </a:prstGeom>
          <a:solidFill>
            <a:srgbClr val="2E9E4F"/>
          </a:solidFill>
          <a:ln w="0">
            <a:noFill/>
          </a:ln>
        </p:spPr>
      </p:sp>
      <p:sp>
        <p:nvSpPr>
          <p:cNvPr id="136" name="circle">
            <a:extLst>
              <a:ext uri="{FF2B5EF4-FFF2-40B4-BE49-F238E27FC236}">
                <ns2:creationId id="{BCF30D2A-CCD2-4E80-80E5-36DD0877F2B9}"/>
              </a:ext>
            </a:extLst>
          </p:cNvPr>
          <p:cNvSpPr>
            <a:spLocks noGrp="1"/>
          </p:cNvSpPr>
          <p:nvPr/>
        </p:nvSpPr>
        <p:spPr>
          <a:xfrm>
            <a:off x="8362950" y="3857625"/>
            <a:ext cx="209550" cy="209550"/>
          </a:xfrm>
          <a:prstGeom prst="ellipse">
            <a:avLst/>
          </a:prstGeom>
          <a:solidFill>
            <a:srgbClr val="2E9E4F"/>
          </a:solidFill>
          <a:ln w="0">
            <a:noFill/>
          </a:ln>
        </p:spPr>
      </p:sp>
      <p:sp>
        <p:nvSpPr>
          <p:cNvPr id="137" name="circle">
            <a:extLst>
              <a:ext uri="{FF2B5EF4-FFF2-40B4-BE49-F238E27FC236}">
                <ns2:creationId id="{75B6E3D6-C081-498F-B0A0-342DAB9EA8F7}"/>
              </a:ext>
            </a:extLst>
          </p:cNvPr>
          <p:cNvSpPr>
            <a:spLocks noGrp="1"/>
          </p:cNvSpPr>
          <p:nvPr/>
        </p:nvSpPr>
        <p:spPr>
          <a:xfrm>
            <a:off x="8820150" y="3857625"/>
            <a:ext cx="209550" cy="209550"/>
          </a:xfrm>
          <a:prstGeom prst="ellipse">
            <a:avLst/>
          </a:prstGeom>
          <a:solidFill>
            <a:srgbClr val="2E9E4F"/>
          </a:solidFill>
          <a:ln w="0">
            <a:noFill/>
          </a:ln>
        </p:spPr>
      </p:sp>
      <p:sp>
        <p:nvSpPr>
          <p:cNvPr id="138" name="circle">
            <a:extLst>
              <a:ext uri="{FF2B5EF4-FFF2-40B4-BE49-F238E27FC236}">
                <ns2:creationId id="{2671087D-0CBD-4D65-9FFE-642C5B251E88}"/>
              </a:ext>
            </a:extLst>
          </p:cNvPr>
          <p:cNvSpPr>
            <a:spLocks noGrp="1"/>
          </p:cNvSpPr>
          <p:nvPr/>
        </p:nvSpPr>
        <p:spPr>
          <a:xfrm>
            <a:off x="9277350" y="3857625"/>
            <a:ext cx="209550" cy="209550"/>
          </a:xfrm>
          <a:prstGeom prst="ellipse">
            <a:avLst/>
          </a:prstGeom>
          <a:solidFill>
            <a:srgbClr val="2E9E4F"/>
          </a:solidFill>
          <a:ln w="0">
            <a:noFill/>
          </a:ln>
        </p:spPr>
      </p:sp>
      <p:sp>
        <p:nvSpPr>
          <p:cNvPr id="139" name="circle">
            <a:extLst>
              <a:ext uri="{FF2B5EF4-FFF2-40B4-BE49-F238E27FC236}">
                <ns2:creationId id="{9002421D-8551-48F8-AF19-CA1C2231C372}"/>
              </a:ext>
            </a:extLst>
          </p:cNvPr>
          <p:cNvSpPr>
            <a:spLocks noGrp="1"/>
          </p:cNvSpPr>
          <p:nvPr/>
        </p:nvSpPr>
        <p:spPr>
          <a:xfrm>
            <a:off x="9734550" y="3857625"/>
            <a:ext cx="209550" cy="209550"/>
          </a:xfrm>
          <a:prstGeom prst="ellipse">
            <a:avLst/>
          </a:prstGeom>
          <a:solidFill>
            <a:srgbClr val="2E9E4F"/>
          </a:solidFill>
          <a:ln w="0">
            <a:noFill/>
          </a:ln>
        </p:spPr>
      </p:sp>
      <p:sp>
        <p:nvSpPr>
          <p:cNvPr id="140" name="circle">
            <a:extLst>
              <a:ext uri="{FF2B5EF4-FFF2-40B4-BE49-F238E27FC236}">
                <ns2:creationId id="{A606660E-46F1-4AA1-B4D3-79F0FAA75A5A}"/>
              </a:ext>
            </a:extLst>
          </p:cNvPr>
          <p:cNvSpPr>
            <a:spLocks noGrp="1"/>
          </p:cNvSpPr>
          <p:nvPr/>
        </p:nvSpPr>
        <p:spPr>
          <a:xfrm>
            <a:off x="10191750" y="3857625"/>
            <a:ext cx="209550" cy="209550"/>
          </a:xfrm>
          <a:prstGeom prst="ellipse">
            <a:avLst/>
          </a:prstGeom>
          <a:solidFill>
            <a:srgbClr val="2E9E4F"/>
          </a:solidFill>
          <a:ln w="0">
            <a:noFill/>
          </a:ln>
        </p:spPr>
      </p:sp>
      <p:sp>
        <p:nvSpPr>
          <p:cNvPr id="141" name="circle">
            <a:extLst>
              <a:ext uri="{FF2B5EF4-FFF2-40B4-BE49-F238E27FC236}">
                <ns2:creationId id="{89E4C058-1055-4FD3-BA09-68A2C89A2CDF}"/>
              </a:ext>
            </a:extLst>
          </p:cNvPr>
          <p:cNvSpPr>
            <a:spLocks noGrp="1"/>
          </p:cNvSpPr>
          <p:nvPr/>
        </p:nvSpPr>
        <p:spPr>
          <a:xfrm>
            <a:off x="10648950" y="3857625"/>
            <a:ext cx="209550" cy="209550"/>
          </a:xfrm>
          <a:prstGeom prst="ellipse">
            <a:avLst/>
          </a:prstGeom>
          <a:solidFill>
            <a:srgbClr val="2E9E4F"/>
          </a:solidFill>
          <a:ln w="0">
            <a:noFill/>
          </a:ln>
        </p:spPr>
      </p:sp>
      <p:sp>
        <p:nvSpPr>
          <p:cNvPr id="142" name="circle">
            <a:extLst>
              <a:ext uri="{FF2B5EF4-FFF2-40B4-BE49-F238E27FC236}">
                <ns2:creationId id="{8040BD90-5F1F-4EEE-A55D-C3ECB5D89EC5}"/>
              </a:ext>
            </a:extLst>
          </p:cNvPr>
          <p:cNvSpPr>
            <a:spLocks noGrp="1"/>
          </p:cNvSpPr>
          <p:nvPr/>
        </p:nvSpPr>
        <p:spPr>
          <a:xfrm>
            <a:off x="11106150" y="3857625"/>
            <a:ext cx="209550" cy="209550"/>
          </a:xfrm>
          <a:prstGeom prst="ellipse">
            <a:avLst/>
          </a:prstGeom>
          <a:solidFill>
            <a:srgbClr val="2E9E4F"/>
          </a:solidFill>
          <a:ln w="0">
            <a:noFill/>
          </a:ln>
        </p:spPr>
      </p:sp>
      <p:sp>
        <p:nvSpPr>
          <p:cNvPr id="143" name="circle">
            <a:extLst>
              <a:ext uri="{FF2B5EF4-FFF2-40B4-BE49-F238E27FC236}">
                <ns2:creationId id="{E0AC0013-3FBA-4370-BA77-65515D3E14BB}"/>
              </a:ext>
            </a:extLst>
          </p:cNvPr>
          <p:cNvSpPr>
            <a:spLocks noGrp="1"/>
          </p:cNvSpPr>
          <p:nvPr/>
        </p:nvSpPr>
        <p:spPr>
          <a:xfrm>
            <a:off x="6648450" y="4295775"/>
            <a:ext cx="209550" cy="209550"/>
          </a:xfrm>
          <a:prstGeom prst="ellipse">
            <a:avLst/>
          </a:prstGeom>
          <a:solidFill>
            <a:srgbClr val="2E9E4F"/>
          </a:solidFill>
          <a:ln w="0">
            <a:noFill/>
          </a:ln>
        </p:spPr>
      </p:sp>
      <p:sp>
        <p:nvSpPr>
          <p:cNvPr id="144" name="circle">
            <a:extLst>
              <a:ext uri="{FF2B5EF4-FFF2-40B4-BE49-F238E27FC236}">
                <ns2:creationId id="{BA4BDBDD-1543-42CE-9571-D0DE0EA63364}"/>
              </a:ext>
            </a:extLst>
          </p:cNvPr>
          <p:cNvSpPr>
            <a:spLocks noGrp="1"/>
          </p:cNvSpPr>
          <p:nvPr/>
        </p:nvSpPr>
        <p:spPr>
          <a:xfrm>
            <a:off x="7105650" y="4295775"/>
            <a:ext cx="209550" cy="209550"/>
          </a:xfrm>
          <a:prstGeom prst="ellipse">
            <a:avLst/>
          </a:prstGeom>
          <a:solidFill>
            <a:srgbClr val="2E9E4F"/>
          </a:solidFill>
          <a:ln w="0">
            <a:noFill/>
          </a:ln>
        </p:spPr>
      </p:sp>
      <p:sp>
        <p:nvSpPr>
          <p:cNvPr id="145" name="circle">
            <a:extLst>
              <a:ext uri="{FF2B5EF4-FFF2-40B4-BE49-F238E27FC236}">
                <ns2:creationId id="{10765BFB-0113-4496-B497-8B9D8FBC19B6}"/>
              </a:ext>
            </a:extLst>
          </p:cNvPr>
          <p:cNvSpPr>
            <a:spLocks noGrp="1"/>
          </p:cNvSpPr>
          <p:nvPr/>
        </p:nvSpPr>
        <p:spPr>
          <a:xfrm>
            <a:off x="7562850" y="4295775"/>
            <a:ext cx="209550" cy="209550"/>
          </a:xfrm>
          <a:prstGeom prst="ellipse">
            <a:avLst/>
          </a:prstGeom>
          <a:solidFill>
            <a:srgbClr val="2E9E4F"/>
          </a:solidFill>
          <a:ln w="0">
            <a:noFill/>
          </a:ln>
        </p:spPr>
      </p:sp>
      <p:sp>
        <p:nvSpPr>
          <p:cNvPr id="146" name="circle">
            <a:extLst>
              <a:ext uri="{FF2B5EF4-FFF2-40B4-BE49-F238E27FC236}">
                <ns2:creationId id="{D60E2493-E05D-4E2C-9F6B-92FC967B986E}"/>
              </a:ext>
            </a:extLst>
          </p:cNvPr>
          <p:cNvSpPr>
            <a:spLocks noGrp="1"/>
          </p:cNvSpPr>
          <p:nvPr/>
        </p:nvSpPr>
        <p:spPr>
          <a:xfrm>
            <a:off x="8020050" y="4295775"/>
            <a:ext cx="209550" cy="209550"/>
          </a:xfrm>
          <a:prstGeom prst="ellipse">
            <a:avLst/>
          </a:prstGeom>
          <a:solidFill>
            <a:srgbClr val="2E9E4F"/>
          </a:solidFill>
          <a:ln w="0">
            <a:noFill/>
          </a:ln>
        </p:spPr>
      </p:sp>
      <p:sp>
        <p:nvSpPr>
          <p:cNvPr id="147" name="circle">
            <a:extLst>
              <a:ext uri="{FF2B5EF4-FFF2-40B4-BE49-F238E27FC236}">
                <ns2:creationId id="{7FF8E29C-9860-468E-A55B-7A06526E8145}"/>
              </a:ext>
            </a:extLst>
          </p:cNvPr>
          <p:cNvSpPr>
            <a:spLocks noGrp="1"/>
          </p:cNvSpPr>
          <p:nvPr/>
        </p:nvSpPr>
        <p:spPr>
          <a:xfrm>
            <a:off x="8477250" y="4295775"/>
            <a:ext cx="209550" cy="209550"/>
          </a:xfrm>
          <a:prstGeom prst="ellipse">
            <a:avLst/>
          </a:prstGeom>
          <a:solidFill>
            <a:srgbClr val="2E9E4F"/>
          </a:solidFill>
          <a:ln w="0">
            <a:noFill/>
          </a:ln>
        </p:spPr>
      </p:sp>
      <p:sp>
        <p:nvSpPr>
          <p:cNvPr id="148" name="circle">
            <a:extLst>
              <a:ext uri="{FF2B5EF4-FFF2-40B4-BE49-F238E27FC236}">
                <ns2:creationId id="{715F3F40-45B6-4D8F-A5AA-38372E79B834}"/>
              </a:ext>
            </a:extLst>
          </p:cNvPr>
          <p:cNvSpPr>
            <a:spLocks noGrp="1"/>
          </p:cNvSpPr>
          <p:nvPr/>
        </p:nvSpPr>
        <p:spPr>
          <a:xfrm>
            <a:off x="8934450" y="4295775"/>
            <a:ext cx="209550" cy="209550"/>
          </a:xfrm>
          <a:prstGeom prst="ellipse">
            <a:avLst/>
          </a:prstGeom>
          <a:solidFill>
            <a:srgbClr val="2E9E4F"/>
          </a:solidFill>
          <a:ln w="0">
            <a:noFill/>
          </a:ln>
        </p:spPr>
      </p:sp>
      <p:sp>
        <p:nvSpPr>
          <p:cNvPr id="149" name="circle">
            <a:extLst>
              <a:ext uri="{FF2B5EF4-FFF2-40B4-BE49-F238E27FC236}">
                <ns2:creationId id="{BEBE04BD-4892-4454-B818-A74CB02F47A3}"/>
              </a:ext>
            </a:extLst>
          </p:cNvPr>
          <p:cNvSpPr>
            <a:spLocks noGrp="1"/>
          </p:cNvSpPr>
          <p:nvPr/>
        </p:nvSpPr>
        <p:spPr>
          <a:xfrm>
            <a:off x="9391650" y="4295775"/>
            <a:ext cx="209550" cy="209550"/>
          </a:xfrm>
          <a:prstGeom prst="ellipse">
            <a:avLst/>
          </a:prstGeom>
          <a:solidFill>
            <a:srgbClr val="2E9E4F"/>
          </a:solidFill>
          <a:ln w="0">
            <a:noFill/>
          </a:ln>
        </p:spPr>
      </p:sp>
      <p:sp>
        <p:nvSpPr>
          <p:cNvPr id="150" name="circle">
            <a:extLst>
              <a:ext uri="{FF2B5EF4-FFF2-40B4-BE49-F238E27FC236}">
                <ns2:creationId id="{EFEBC4CE-6D12-419E-AB90-B2295E1430C7}"/>
              </a:ext>
            </a:extLst>
          </p:cNvPr>
          <p:cNvSpPr>
            <a:spLocks noGrp="1"/>
          </p:cNvSpPr>
          <p:nvPr/>
        </p:nvSpPr>
        <p:spPr>
          <a:xfrm>
            <a:off x="9848850" y="4295775"/>
            <a:ext cx="209550" cy="209550"/>
          </a:xfrm>
          <a:prstGeom prst="ellipse">
            <a:avLst/>
          </a:prstGeom>
          <a:solidFill>
            <a:srgbClr val="2E9E4F"/>
          </a:solidFill>
          <a:ln w="0">
            <a:noFill/>
          </a:ln>
        </p:spPr>
      </p:sp>
      <p:sp>
        <p:nvSpPr>
          <p:cNvPr id="151" name="circle">
            <a:extLst>
              <a:ext uri="{FF2B5EF4-FFF2-40B4-BE49-F238E27FC236}">
                <ns2:creationId id="{1FCEE738-E9B6-46A3-8C77-D6175AC1AAC1}"/>
              </a:ext>
            </a:extLst>
          </p:cNvPr>
          <p:cNvSpPr>
            <a:spLocks noGrp="1"/>
          </p:cNvSpPr>
          <p:nvPr/>
        </p:nvSpPr>
        <p:spPr>
          <a:xfrm>
            <a:off x="10306050" y="4295775"/>
            <a:ext cx="209550" cy="209550"/>
          </a:xfrm>
          <a:prstGeom prst="ellipse">
            <a:avLst/>
          </a:prstGeom>
          <a:solidFill>
            <a:srgbClr val="2E9E4F"/>
          </a:solidFill>
          <a:ln w="0">
            <a:noFill/>
          </a:ln>
        </p:spPr>
      </p:sp>
      <p:sp>
        <p:nvSpPr>
          <p:cNvPr id="152" name="circle">
            <a:extLst>
              <a:ext uri="{FF2B5EF4-FFF2-40B4-BE49-F238E27FC236}">
                <ns2:creationId id="{47B8461F-099E-4633-BB80-30AA0ED834F9}"/>
              </a:ext>
            </a:extLst>
          </p:cNvPr>
          <p:cNvSpPr>
            <a:spLocks noGrp="1"/>
          </p:cNvSpPr>
          <p:nvPr/>
        </p:nvSpPr>
        <p:spPr>
          <a:xfrm>
            <a:off x="10763250" y="4295775"/>
            <a:ext cx="209550" cy="209550"/>
          </a:xfrm>
          <a:prstGeom prst="ellipse">
            <a:avLst/>
          </a:prstGeom>
          <a:solidFill>
            <a:srgbClr val="2E9E4F"/>
          </a:solidFill>
          <a:ln w="0">
            <a:noFill/>
          </a:ln>
        </p:spPr>
      </p:sp>
      <p:sp>
        <p:nvSpPr>
          <p:cNvPr id="153" name="circle">
            <a:extLst>
              <a:ext uri="{FF2B5EF4-FFF2-40B4-BE49-F238E27FC236}">
                <ns2:creationId id="{28078AE8-EF6B-4F48-8E8A-215EFFB7BFA9}"/>
              </a:ext>
            </a:extLst>
          </p:cNvPr>
          <p:cNvSpPr>
            <a:spLocks noGrp="1"/>
          </p:cNvSpPr>
          <p:nvPr/>
        </p:nvSpPr>
        <p:spPr>
          <a:xfrm>
            <a:off x="11220450" y="4295775"/>
            <a:ext cx="209550" cy="209550"/>
          </a:xfrm>
          <a:prstGeom prst="ellipse">
            <a:avLst/>
          </a:prstGeom>
          <a:solidFill>
            <a:srgbClr val="2E9E4F"/>
          </a:solidFill>
          <a:ln w="0">
            <a:noFill/>
          </a:ln>
        </p:spPr>
      </p:sp>
      <p:sp>
        <p:nvSpPr>
          <p:cNvPr id="154" name="circle">
            <a:extLst>
              <a:ext uri="{FF2B5EF4-FFF2-40B4-BE49-F238E27FC236}">
                <ns2:creationId id="{4C1D7D82-F9AF-4DF1-BF59-17CC224321B5}"/>
              </a:ext>
            </a:extLst>
          </p:cNvPr>
          <p:cNvSpPr>
            <a:spLocks noGrp="1"/>
          </p:cNvSpPr>
          <p:nvPr/>
        </p:nvSpPr>
        <p:spPr>
          <a:xfrm>
            <a:off x="6534150" y="4733925"/>
            <a:ext cx="209550" cy="209550"/>
          </a:xfrm>
          <a:prstGeom prst="ellipse">
            <a:avLst/>
          </a:prstGeom>
          <a:solidFill>
            <a:srgbClr val="2E9E4F"/>
          </a:solidFill>
          <a:ln w="0">
            <a:noFill/>
          </a:ln>
        </p:spPr>
      </p:sp>
      <p:sp>
        <p:nvSpPr>
          <p:cNvPr id="155" name="circle">
            <a:extLst>
              <a:ext uri="{FF2B5EF4-FFF2-40B4-BE49-F238E27FC236}">
                <ns2:creationId id="{7F95E15D-649C-4366-8EEB-FE33E7715257}"/>
              </a:ext>
            </a:extLst>
          </p:cNvPr>
          <p:cNvSpPr>
            <a:spLocks noGrp="1"/>
          </p:cNvSpPr>
          <p:nvPr/>
        </p:nvSpPr>
        <p:spPr>
          <a:xfrm>
            <a:off x="6991350" y="4733925"/>
            <a:ext cx="209550" cy="209550"/>
          </a:xfrm>
          <a:prstGeom prst="ellipse">
            <a:avLst/>
          </a:prstGeom>
          <a:solidFill>
            <a:srgbClr val="2E9E4F"/>
          </a:solidFill>
          <a:ln w="0">
            <a:noFill/>
          </a:ln>
        </p:spPr>
      </p:sp>
      <p:sp>
        <p:nvSpPr>
          <p:cNvPr id="156" name="circle">
            <a:extLst>
              <a:ext uri="{FF2B5EF4-FFF2-40B4-BE49-F238E27FC236}">
                <ns2:creationId id="{9619BB86-191A-4C38-BD2F-53A5C6BC81A0}"/>
              </a:ext>
            </a:extLst>
          </p:cNvPr>
          <p:cNvSpPr>
            <a:spLocks noGrp="1"/>
          </p:cNvSpPr>
          <p:nvPr/>
        </p:nvSpPr>
        <p:spPr>
          <a:xfrm>
            <a:off x="7448550" y="4733925"/>
            <a:ext cx="209550" cy="209550"/>
          </a:xfrm>
          <a:prstGeom prst="ellipse">
            <a:avLst/>
          </a:prstGeom>
          <a:solidFill>
            <a:srgbClr val="2E9E4F"/>
          </a:solidFill>
          <a:ln w="0">
            <a:noFill/>
          </a:ln>
        </p:spPr>
      </p:sp>
      <p:sp>
        <p:nvSpPr>
          <p:cNvPr id="157" name="circle">
            <a:extLst>
              <a:ext uri="{FF2B5EF4-FFF2-40B4-BE49-F238E27FC236}">
                <ns2:creationId id="{6EBDABC9-62BC-4658-A52D-E7827D2A2B4C}"/>
              </a:ext>
            </a:extLst>
          </p:cNvPr>
          <p:cNvSpPr>
            <a:spLocks noGrp="1"/>
          </p:cNvSpPr>
          <p:nvPr/>
        </p:nvSpPr>
        <p:spPr>
          <a:xfrm>
            <a:off x="7905750" y="4733925"/>
            <a:ext cx="209550" cy="209550"/>
          </a:xfrm>
          <a:prstGeom prst="ellipse">
            <a:avLst/>
          </a:prstGeom>
          <a:solidFill>
            <a:srgbClr val="2E9E4F"/>
          </a:solidFill>
          <a:ln w="0">
            <a:noFill/>
          </a:ln>
        </p:spPr>
      </p:sp>
      <p:sp>
        <p:nvSpPr>
          <p:cNvPr id="158" name="circle">
            <a:extLst>
              <a:ext uri="{FF2B5EF4-FFF2-40B4-BE49-F238E27FC236}">
                <ns2:creationId id="{4D08D570-F28C-443C-B898-9845D6D03D39}"/>
              </a:ext>
            </a:extLst>
          </p:cNvPr>
          <p:cNvSpPr>
            <a:spLocks noGrp="1"/>
          </p:cNvSpPr>
          <p:nvPr/>
        </p:nvSpPr>
        <p:spPr>
          <a:xfrm>
            <a:off x="8362950" y="4733925"/>
            <a:ext cx="209550" cy="209550"/>
          </a:xfrm>
          <a:prstGeom prst="ellipse">
            <a:avLst/>
          </a:prstGeom>
          <a:solidFill>
            <a:srgbClr val="2E9E4F"/>
          </a:solidFill>
          <a:ln w="0">
            <a:noFill/>
          </a:ln>
        </p:spPr>
      </p:sp>
      <p:sp>
        <p:nvSpPr>
          <p:cNvPr id="159" name="circle">
            <a:extLst>
              <a:ext uri="{FF2B5EF4-FFF2-40B4-BE49-F238E27FC236}">
                <ns2:creationId id="{360AA166-3954-47C5-B2CA-EFEBD5B8E2E8}"/>
              </a:ext>
            </a:extLst>
          </p:cNvPr>
          <p:cNvSpPr>
            <a:spLocks noGrp="1"/>
          </p:cNvSpPr>
          <p:nvPr/>
        </p:nvSpPr>
        <p:spPr>
          <a:xfrm>
            <a:off x="8820150" y="4733925"/>
            <a:ext cx="209550" cy="209550"/>
          </a:xfrm>
          <a:prstGeom prst="ellipse">
            <a:avLst/>
          </a:prstGeom>
          <a:solidFill>
            <a:srgbClr val="2E9E4F"/>
          </a:solidFill>
          <a:ln w="0">
            <a:noFill/>
          </a:ln>
        </p:spPr>
      </p:sp>
      <p:sp>
        <p:nvSpPr>
          <p:cNvPr id="160" name="circle">
            <a:extLst>
              <a:ext uri="{FF2B5EF4-FFF2-40B4-BE49-F238E27FC236}">
                <ns2:creationId id="{2468CF10-CD45-4726-95D3-8CBCC0CAF103}"/>
              </a:ext>
            </a:extLst>
          </p:cNvPr>
          <p:cNvSpPr>
            <a:spLocks noGrp="1"/>
          </p:cNvSpPr>
          <p:nvPr/>
        </p:nvSpPr>
        <p:spPr>
          <a:xfrm>
            <a:off x="9277350" y="4733925"/>
            <a:ext cx="209550" cy="209550"/>
          </a:xfrm>
          <a:prstGeom prst="ellipse">
            <a:avLst/>
          </a:prstGeom>
          <a:solidFill>
            <a:srgbClr val="2E9E4F"/>
          </a:solidFill>
          <a:ln w="0">
            <a:noFill/>
          </a:ln>
        </p:spPr>
      </p:sp>
      <p:sp>
        <p:nvSpPr>
          <p:cNvPr id="161" name="circle">
            <a:extLst>
              <a:ext uri="{FF2B5EF4-FFF2-40B4-BE49-F238E27FC236}">
                <ns2:creationId id="{42CC4BF7-D611-416A-8001-EFF6EB81A5F7}"/>
              </a:ext>
            </a:extLst>
          </p:cNvPr>
          <p:cNvSpPr>
            <a:spLocks noGrp="1"/>
          </p:cNvSpPr>
          <p:nvPr/>
        </p:nvSpPr>
        <p:spPr>
          <a:xfrm>
            <a:off x="9734550" y="4733925"/>
            <a:ext cx="209550" cy="209550"/>
          </a:xfrm>
          <a:prstGeom prst="ellipse">
            <a:avLst/>
          </a:prstGeom>
          <a:solidFill>
            <a:srgbClr val="2E9E4F"/>
          </a:solidFill>
          <a:ln w="0">
            <a:noFill/>
          </a:ln>
        </p:spPr>
      </p:sp>
      <p:sp>
        <p:nvSpPr>
          <p:cNvPr id="162" name="circle">
            <a:extLst>
              <a:ext uri="{FF2B5EF4-FFF2-40B4-BE49-F238E27FC236}">
                <ns2:creationId id="{2BE5DDBE-0F4D-40E7-ADD8-66A356589E4C}"/>
              </a:ext>
            </a:extLst>
          </p:cNvPr>
          <p:cNvSpPr>
            <a:spLocks noGrp="1"/>
          </p:cNvSpPr>
          <p:nvPr/>
        </p:nvSpPr>
        <p:spPr>
          <a:xfrm>
            <a:off x="10191750" y="4733925"/>
            <a:ext cx="209550" cy="209550"/>
          </a:xfrm>
          <a:prstGeom prst="ellipse">
            <a:avLst/>
          </a:prstGeom>
          <a:solidFill>
            <a:srgbClr val="2E9E4F"/>
          </a:solidFill>
          <a:ln w="0">
            <a:noFill/>
          </a:ln>
        </p:spPr>
      </p:sp>
      <p:sp>
        <p:nvSpPr>
          <p:cNvPr id="163" name="circle">
            <a:extLst>
              <a:ext uri="{FF2B5EF4-FFF2-40B4-BE49-F238E27FC236}">
                <ns2:creationId id="{A2212CA8-5AD8-4B5B-9682-356BCF2662F8}"/>
              </a:ext>
            </a:extLst>
          </p:cNvPr>
          <p:cNvSpPr>
            <a:spLocks noGrp="1"/>
          </p:cNvSpPr>
          <p:nvPr/>
        </p:nvSpPr>
        <p:spPr>
          <a:xfrm>
            <a:off x="10648950" y="4733925"/>
            <a:ext cx="209550" cy="209550"/>
          </a:xfrm>
          <a:prstGeom prst="ellipse">
            <a:avLst/>
          </a:prstGeom>
          <a:solidFill>
            <a:srgbClr val="2E9E4F"/>
          </a:solidFill>
          <a:ln w="0">
            <a:noFill/>
          </a:ln>
        </p:spPr>
      </p:sp>
      <p:sp>
        <p:nvSpPr>
          <p:cNvPr id="164" name="circle">
            <a:extLst>
              <a:ext uri="{FF2B5EF4-FFF2-40B4-BE49-F238E27FC236}">
                <ns2:creationId id="{8227D6B6-10CB-42ED-87AE-33762F2793BF}"/>
              </a:ext>
            </a:extLst>
          </p:cNvPr>
          <p:cNvSpPr>
            <a:spLocks noGrp="1"/>
          </p:cNvSpPr>
          <p:nvPr/>
        </p:nvSpPr>
        <p:spPr>
          <a:xfrm>
            <a:off x="11106150" y="4733925"/>
            <a:ext cx="209550" cy="209550"/>
          </a:xfrm>
          <a:prstGeom prst="ellipse">
            <a:avLst/>
          </a:prstGeom>
          <a:solidFill>
            <a:srgbClr val="2E9E4F"/>
          </a:solidFill>
          <a:ln w="0">
            <a:noFill/>
          </a:ln>
        </p:spPr>
      </p:sp>
      <p:sp>
        <p:nvSpPr>
          <p:cNvPr id="165" name="burst">
            <a:extLst>
              <a:ext uri="{FF2B5EF4-FFF2-40B4-BE49-F238E27FC236}">
                <ns2:creationId id="{A85D07D6-9C11-4FD9-8D86-C61B4DBDB930}"/>
              </a:ext>
            </a:extLst>
          </p:cNvPr>
          <p:cNvSpPr>
            <a:spLocks noGrp="1"/>
          </p:cNvSpPr>
          <p:nvPr/>
        </p:nvSpPr>
        <p:spPr>
          <a:xfrm>
            <a:off x="7353300" y="2276475"/>
            <a:ext cx="3238500" cy="2667000"/>
          </a:xfrm>
          <a:custGeom>
            <a:pathLst>
              <a:path w="3238500" h="2667000">
                <a:moveTo>
                  <a:pt x="1619250" y="0"/>
                </a:moveTo>
                <a:lnTo>
                  <a:pt x="1842647" y="527459"/>
                </a:lnTo>
                <a:lnTo>
                  <a:pt x="2321816" y="132058"/>
                </a:lnTo>
                <a:lnTo>
                  <a:pt x="2245193" y="687105"/>
                </a:lnTo>
                <a:lnTo>
                  <a:pt x="2885231" y="502076"/>
                </a:lnTo>
                <a:lnTo>
                  <a:pt x="2523764" y="974778"/>
                </a:lnTo>
                <a:lnTo>
                  <a:pt x="3197902" y="1036768"/>
                </a:lnTo>
                <a:lnTo>
                  <a:pt x="2623185" y="1333500"/>
                </a:lnTo>
                <a:lnTo>
                  <a:pt x="3197902" y="1630232"/>
                </a:lnTo>
                <a:lnTo>
                  <a:pt x="2523764" y="1692222"/>
                </a:lnTo>
                <a:lnTo>
                  <a:pt x="2885231" y="2164924"/>
                </a:lnTo>
                <a:lnTo>
                  <a:pt x="2245193" y="1979895"/>
                </a:lnTo>
                <a:lnTo>
                  <a:pt x="2321816" y="2534942"/>
                </a:lnTo>
                <a:lnTo>
                  <a:pt x="1842647" y="2139541"/>
                </a:lnTo>
                <a:lnTo>
                  <a:pt x="1619250" y="2667000"/>
                </a:lnTo>
                <a:lnTo>
                  <a:pt x="1395853" y="2139541"/>
                </a:lnTo>
                <a:lnTo>
                  <a:pt x="916684" y="2534942"/>
                </a:lnTo>
                <a:lnTo>
                  <a:pt x="993307" y="1979895"/>
                </a:lnTo>
                <a:lnTo>
                  <a:pt x="353269" y="2164924"/>
                </a:lnTo>
                <a:lnTo>
                  <a:pt x="714736" y="1692222"/>
                </a:lnTo>
                <a:lnTo>
                  <a:pt x="40598" y="1630232"/>
                </a:lnTo>
                <a:lnTo>
                  <a:pt x="615315" y="1333500"/>
                </a:lnTo>
                <a:lnTo>
                  <a:pt x="40598" y="1036768"/>
                </a:lnTo>
                <a:lnTo>
                  <a:pt x="714736" y="974778"/>
                </a:lnTo>
                <a:lnTo>
                  <a:pt x="353269" y="502076"/>
                </a:lnTo>
                <a:lnTo>
                  <a:pt x="993307" y="687105"/>
                </a:lnTo>
                <a:lnTo>
                  <a:pt x="916684" y="132058"/>
                </a:lnTo>
                <a:lnTo>
                  <a:pt x="1395853" y="527459"/>
                </a:lnTo>
                <a:close/>
              </a:path>
            </a:pathLst>
          </a:custGeom>
          <a:solidFill>
            <a:srgbClr val="F28C1E"/>
          </a:solidFill>
          <a:ln w="57150">
            <a:solidFill>
              <a:srgbClr val="191919"/>
            </a:solidFill>
          </a:ln>
        </p:spPr>
      </p:sp>
      <p:sp>
        <p:nvSpPr>
          <p:cNvPr id="166" name="ZAP!">
            <a:extLst>
              <a:ext uri="{FF2B5EF4-FFF2-40B4-BE49-F238E27FC236}">
                <ns2:creationId id="{E9C2FBFE-28A5-40ED-B4B8-FF8F343BCEAB}"/>
              </a:ext>
            </a:extLst>
          </p:cNvPr>
          <p:cNvSpPr>
            <a:spLocks noGrp="1"/>
          </p:cNvSpPr>
          <p:nvPr/>
        </p:nvSpPr>
        <p:spPr>
          <a:xfrm>
            <a:off x="7353300" y="3095625"/>
            <a:ext cx="3238500" cy="1047750"/>
          </a:xfrm>
          <a:prstGeom prst="rect">
            <a:avLst/>
          </a:prstGeom>
          <a:noFill/>
          <a:ln w="0">
            <a:noFill/>
          </a:ln>
        </p:spPr>
        <p:txBody>
          <a:bodyPr wrap="square" lIns="0" tIns="0" rIns="0" bIns="0">
            <a:noAutofit/>
          </a:bodyPr>
          <a:lstStyle/>
          <a:p>
            <a:pPr algn="ctr">
              <a:defRPr sz="4800" b="1">
                <a:solidFill>
                  <a:srgbClr val="191919"/>
                </a:solidFill>
                <a:latin typeface="Arial Black"/>
                <a:ea typeface="Arial Black"/>
                <a:cs typeface="Arial Black"/>
              </a:defRPr>
            </a:pPr>
            <a:r>
              <a:rPr sz="4800" b="1">
                <a:solidFill>
                  <a:srgbClr val="191919"/>
                </a:solidFill>
                <a:latin typeface="Arial Black"/>
                <a:ea typeface="Arial Black"/>
                <a:cs typeface="Arial Black"/>
              </a:rPr>
              <a:t>ZAP!</a:t>
            </a:r>
          </a:p>
        </p:txBody>
      </p:sp>
      <p:sp>
        <p:nvSpPr>
          <p:cNvPr id="167" name="Three primaries">
            <a:extLst>
              <a:ext uri="{FF2B5EF4-FFF2-40B4-BE49-F238E27FC236}">
                <ns2:creationId id="{B448E2AE-0118-4E21-8860-33E9C3874240}"/>
              </a:ext>
            </a:extLst>
          </p:cNvPr>
          <p:cNvSpPr>
            <a:spLocks noGrp="1"/>
          </p:cNvSpPr>
          <p:nvPr/>
        </p:nvSpPr>
        <p:spPr>
          <a:xfrm>
            <a:off x="7810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Three primaries</a:t>
            </a:r>
          </a:p>
        </p:txBody>
      </p:sp>
      <p:sp>
        <p:nvSpPr>
          <p:cNvPr id="168" name="Three secondaries">
            <a:extLst>
              <a:ext uri="{FF2B5EF4-FFF2-40B4-BE49-F238E27FC236}">
                <ns2:creationId id="{25392AC4-31C3-4E55-9607-D08CDCA08AC9}"/>
              </a:ext>
            </a:extLst>
          </p:cNvPr>
          <p:cNvSpPr>
            <a:spLocks noGrp="1"/>
          </p:cNvSpPr>
          <p:nvPr/>
        </p:nvSpPr>
        <p:spPr>
          <a:xfrm>
            <a:off x="6534150" y="5438775"/>
            <a:ext cx="4953000" cy="457200"/>
          </a:xfrm>
          <a:prstGeom prst="rect">
            <a:avLst/>
          </a:prstGeom>
          <a:noFill/>
          <a:ln w="0">
            <a:noFill/>
          </a:ln>
        </p:spPr>
        <p:txBody>
          <a:bodyPr wrap="square" lIns="0" tIns="0" rIns="0" bIns="0">
            <a:noAutofit/>
          </a:bodyPr>
          <a:lstStyle/>
          <a:p>
            <a:pPr>
              <a:defRPr sz="2550" b="1">
                <a:solidFill>
                  <a:srgbClr val="1955DB"/>
                </a:solidFill>
                <a:latin typeface="Arial Black"/>
                <a:ea typeface="Arial Black"/>
                <a:cs typeface="Arial Black"/>
              </a:defRPr>
            </a:pPr>
            <a:r>
              <a:rPr sz="2550" b="1">
                <a:solidFill>
                  <a:srgbClr val="1955DB"/>
                </a:solidFill>
                <a:latin typeface="Arial Black"/>
                <a:ea typeface="Arial Black"/>
                <a:cs typeface="Arial Black"/>
              </a:rPr>
              <a:t>Three secondaries</a:t>
            </a:r>
          </a:p>
        </p:txBody>
      </p:sp>
      <p:sp>
        <p:nvSpPr>
          <p:cNvPr id="169" name="Same shapes, same word. Only the colors changed. Primaries shout; secondaries feel softer.">
            <a:extLst>
              <a:ext uri="{FF2B5EF4-FFF2-40B4-BE49-F238E27FC236}">
                <ns2:creationId id="{27E61866-5E6C-401B-91F8-A61577E5A764}"/>
              </a:ext>
            </a:extLst>
          </p:cNvPr>
          <p:cNvSpPr>
            <a:spLocks noGrp="1"/>
          </p:cNvSpPr>
          <p:nvPr/>
        </p:nvSpPr>
        <p:spPr>
          <a:xfrm>
            <a:off x="647700" y="6191250"/>
            <a:ext cx="10858500" cy="409575"/>
          </a:xfrm>
          <a:prstGeom prst="rect">
            <a:avLst/>
          </a:prstGeom>
          <a:noFill/>
          <a:ln w="0">
            <a:noFill/>
          </a:ln>
        </p:spPr>
        <p:txBody>
          <a:bodyPr wrap="square" lIns="0" tIns="0" rIns="0" bIns="0">
            <a:noAutofit/>
          </a:bodyPr>
          <a:lstStyle/>
          <a:p>
            <a:pPr>
              <a:defRPr sz="1650" b="0">
                <a:solidFill>
                  <a:srgbClr val="191919"/>
                </a:solidFill>
                <a:latin typeface="Arial"/>
                <a:ea typeface="Arial"/>
                <a:cs typeface="Arial"/>
              </a:defRPr>
            </a:pPr>
            <a:r>
              <a:rPr sz="1650" b="0">
                <a:solidFill>
                  <a:srgbClr val="191919"/>
                </a:solidFill>
                <a:latin typeface="Arial"/>
                <a:ea typeface="Arial"/>
                <a:cs typeface="Arial"/>
              </a:rPr>
              <a:t>Same shapes, same word. Only the colors changed. Primaries shout; secondaries feel softer.</a:t>
            </a:r>
          </a:p>
        </p:txBody>
      </p:sp>
      <p:sp>
        <p:nvSpPr>
          <p:cNvPr id="170" name="reveal_cover_A">
            <a:extLst>
              <a:ext uri="{FF2B5EF4-FFF2-40B4-BE49-F238E27FC236}">
                <ns2:creationId id="{28C55364-F878-4E34-98F5-099ABBF6809E}"/>
              </a:ext>
            </a:extLst>
          </p:cNvPr>
          <p:cNvSpPr>
            <a:spLocks noGrp="1"/>
          </p:cNvSpPr>
          <p:nvPr/>
        </p:nvSpPr>
        <p:spPr>
          <a:xfrm>
            <a:off x="590550" y="5419725"/>
            <a:ext cx="5286375" cy="647700"/>
          </a:xfrm>
          <a:prstGeom prst="rect">
            <a:avLst/>
          </a:prstGeom>
          <a:solidFill>
            <a:srgbClr val="FAF7EF"/>
          </a:solidFill>
          <a:ln w="0">
            <a:noFill/>
          </a:ln>
        </p:spPr>
      </p:sp>
      <p:sp>
        <p:nvSpPr>
          <p:cNvPr id="171" name="reveal_cover_B">
            <a:extLst>
              <a:ext uri="{FF2B5EF4-FFF2-40B4-BE49-F238E27FC236}">
                <ns2:creationId id="{2B52DF51-0C7A-4313-930F-0134A0D40DD1}"/>
              </a:ext>
            </a:extLst>
          </p:cNvPr>
          <p:cNvSpPr>
            <a:spLocks noGrp="1"/>
          </p:cNvSpPr>
          <p:nvPr/>
        </p:nvSpPr>
        <p:spPr>
          <a:xfrm>
            <a:off x="6343650" y="5419725"/>
            <a:ext cx="5286375" cy="647700"/>
          </a:xfrm>
          <a:prstGeom prst="rect">
            <a:avLst/>
          </a:prstGeom>
          <a:solidFill>
            <a:srgbClr val="FAF7EF"/>
          </a:solidFill>
          <a:ln w="0">
            <a:noFill/>
          </a:ln>
        </p:spPr>
      </p:sp>
      <p:sp>
        <p:nvSpPr>
          <p:cNvPr id="172" name="reveal_cover_reason">
            <a:extLst>
              <a:ext uri="{FF2B5EF4-FFF2-40B4-BE49-F238E27FC236}">
                <ns2:creationId id="{72BFAE20-4266-4B61-A501-2F287D147245}"/>
              </a:ext>
            </a:extLst>
          </p:cNvPr>
          <p:cNvSpPr>
            <a:spLocks noGrp="1"/>
          </p:cNvSpPr>
          <p:nvPr/>
        </p:nvSpPr>
        <p:spPr>
          <a:xfrm>
            <a:off x="609600" y="6105525"/>
            <a:ext cx="10991850" cy="723900"/>
          </a:xfrm>
          <a:prstGeom prst="rect">
            <a:avLst/>
          </a:prstGeom>
          <a:solidFill>
            <a:srgbClr val="FAF7EF"/>
          </a:solidFill>
          <a:ln w="0">
            <a:noFill/>
          </a:ln>
        </p:spPr>
      </p:sp>
    </p:spTree>
    <p:extLst>
      <p:ext uri="{BB962C8B-B14F-4D97-AF65-F5344CB8AC3E}">
        <ns3:creationId val="2108744536"/>
      </p:ext>
    </p:extLst>
  </p:cSld>
  <p:timing>
    <p:tnLst>
      <p:par>
        <p:cTn dur="indefinite" nodeType="tmRoot" restart="never" id="1">
          <p:childTnLst>
            <p:seq concurrent="1" nextAc="seek">
              <p:cTn dur="indefinite" id="2" nodeType="mainSeq">
                <p:childTnLst>
                  <p:par>
                    <p:cTn fill="hold" id="3">
                      <p:stCondLst>
                        <p:cond delay="indefinite"/>
                      </p:stCondLst>
                      <p:childTnLst>
                        <p:par>
                          <p:cTn fill="hold" id="4">
                            <p:stCondLst>
                              <p:cond delay="0"/>
                            </p:stCondLst>
                            <p:childTnLst>
                              <p:par>
                                <p:cTn fill="hold" nodeType="clickEffect" presetClass="exit" presetID="1" presetSubtype="0" id="5">
                                  <p:stCondLst>
                                    <p:cond delay="0"/>
                                  </p:stCondLst>
                                  <p:childTnLst>
                                    <p:set>
                                      <p:cBhvr>
                                        <p:cTn dur="1" fill="hold" id="6">
                                          <p:stCondLst>
                                            <p:cond delay="0"/>
                                          </p:stCondLst>
                                        </p:cTn>
                                        <p:tgtEl>
                                          <p:spTgt spid="170"/>
                                        </p:tgtEl>
                                        <p:attrNameLst>
                                          <p:attrName>style.visibility</p:attrName>
                                        </p:attrNameLst>
                                      </p:cBhvr>
                                      <p:to>
                                        <p:strVal val="hidden"/>
                                      </p:to>
                                    </p:set>
                                  </p:childTnLst>
                                </p:cTn>
                              </p:par>
                              <p:par>
                                <p:cTn fill="hold" nodeType="withEffect" presetClass="exit" presetID="1" presetSubtype="0" id="7">
                                  <p:stCondLst>
                                    <p:cond delay="0"/>
                                  </p:stCondLst>
                                  <p:childTnLst>
                                    <p:set>
                                      <p:cBhvr>
                                        <p:cTn dur="1" fill="hold" id="8">
                                          <p:stCondLst>
                                            <p:cond delay="0"/>
                                          </p:stCondLst>
                                        </p:cTn>
                                        <p:tgtEl>
                                          <p:spTgt spid="171"/>
                                        </p:tgtEl>
                                        <p:attrNameLst>
                                          <p:attrName>style.visibility</p:attrName>
                                        </p:attrNameLst>
                                      </p:cBhvr>
                                      <p:to>
                                        <p:strVal val="hidden"/>
                                      </p:to>
                                    </p:set>
                                  </p:childTnLst>
                                </p:cTn>
                              </p:par>
                              <p:par>
                                <p:cTn fill="hold" nodeType="withEffect" presetClass="exit" presetID="1" presetSubtype="0" id="9">
                                  <p:stCondLst>
                                    <p:cond delay="0"/>
                                  </p:stCondLst>
                                  <p:childTnLst>
                                    <p:set>
                                      <p:cBhvr>
                                        <p:cTn dur="1" fill="hold" id="10">
                                          <p:stCondLst>
                                            <p:cond delay="0"/>
                                          </p:stCondLst>
                                        </p:cTn>
                                        <p:tgtEl>
                                          <p:spTgt spid="17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5" name="Change a color in Canva">
            <a:extLst xmlns:a="http://schemas.openxmlformats.org/drawingml/2006/main">
              <a:ext uri="{FF2B5EF4-FFF2-40B4-BE49-F238E27FC236}">
                <a16:creationId xmlns:a16="http://schemas.microsoft.com/office/drawing/2014/main" id="{A8D28BD7-0AF8-400B-9440-E43A0B29E19B}"/>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Change a color in Canva</a:t>
            </a:r>
          </a:p>
        </p:txBody>
      </p:sp>
      <p:sp>
        <p:nvSpPr>
          <p:cNvPr id="2" name="Each color circle in the toolbar is one color in the element.">
            <a:extLst xmlns:a="http://schemas.openxmlformats.org/drawingml/2006/main">
              <a:ext uri="{FF2B5EF4-FFF2-40B4-BE49-F238E27FC236}">
                <a16:creationId xmlns:a16="http://schemas.microsoft.com/office/drawing/2014/main" id="{B3ACEC04-9A44-42FF-BDE5-02B2B53DCB5B}"/>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Each color circle in the toolbar is one color in the element.</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13ae3df3d384185"/>
          <a:stretch xmlns:a="http://schemas.openxmlformats.org/drawingml/2006/main"/>
        </p:blipFill>
        <p:spPr>
          <a:xfrm xmlns:a="http://schemas.openxmlformats.org/drawingml/2006/main">
            <a:off x="609600" y="1905000"/>
            <a:ext cx="6667500" cy="3067050"/>
          </a:xfrm>
          <a:prstGeom xmlns:a="http://schemas.openxmlformats.org/drawingml/2006/main" prst="rect">
            <a:avLst/>
          </a:prstGeom>
        </p:spPr>
      </p:pic>
      <p:sp>
        <p:nvSpPr>
          <p:cNvPr id="4" name="callout ring">
            <a:extLst xmlns:a="http://schemas.openxmlformats.org/drawingml/2006/main">
              <a:ext uri="{FF2B5EF4-FFF2-40B4-BE49-F238E27FC236}">
                <a16:creationId xmlns:a16="http://schemas.microsoft.com/office/drawing/2014/main" id="{44A0AE0B-B00E-45AD-B64E-090F81A2F7C7}"/>
              </a:ext>
            </a:extLst>
          </p:cNvPr>
          <p:cNvSpPr>
            <a:spLocks xmlns:a="http://schemas.openxmlformats.org/drawingml/2006/main" noGrp="1"/>
          </p:cNvSpPr>
          <p:nvPr/>
        </p:nvSpPr>
        <p:spPr>
          <a:xfrm xmlns:a="http://schemas.openxmlformats.org/drawingml/2006/main">
            <a:off x="4371975" y="2066925"/>
            <a:ext cx="590550" cy="381000"/>
          </a:xfrm>
          <a:prstGeom xmlns:a="http://schemas.openxmlformats.org/drawingml/2006/main" prst="ellipse">
            <a:avLst/>
          </a:prstGeom>
          <a:noFill xmlns:a="http://schemas.openxmlformats.org/drawingml/2006/main"/>
          <a:ln xmlns:a="http://schemas.openxmlformats.org/drawingml/2006/main" w="47625">
            <a:solidFill>
              <a:srgbClr val="D71A65"/>
            </a:solidFill>
          </a:ln>
        </p:spPr>
      </p:sp>
      <p:sp>
        <p:nvSpPr>
          <p:cNvPr id="5" name="Real Colors panel, school account, September 15, 2026">
            <a:extLst xmlns:a="http://schemas.openxmlformats.org/drawingml/2006/main">
              <a:ext uri="{FF2B5EF4-FFF2-40B4-BE49-F238E27FC236}">
                <a16:creationId xmlns:a16="http://schemas.microsoft.com/office/drawing/2014/main" id="{290947D1-77CE-464F-A61C-C1041EE08F47}"/>
              </a:ext>
            </a:extLst>
          </p:cNvPr>
          <p:cNvSpPr>
            <a:spLocks xmlns:a="http://schemas.openxmlformats.org/drawingml/2006/main" noGrp="1"/>
          </p:cNvSpPr>
          <p:nvPr/>
        </p:nvSpPr>
        <p:spPr>
          <a:xfrm xmlns:a="http://schemas.openxmlformats.org/drawingml/2006/main">
            <a:off x="628650" y="5029200"/>
            <a:ext cx="666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Real Colors panel, school account, September 15, 2026</a:t>
            </a:r>
          </a:p>
        </p:txBody>
      </p:sp>
      <p:sp>
        <p:nvSpPr>
          <p:cNvPr id="6" name="1">
            <a:extLst xmlns:a="http://schemas.openxmlformats.org/drawingml/2006/main">
              <a:ext uri="{FF2B5EF4-FFF2-40B4-BE49-F238E27FC236}">
                <a16:creationId xmlns:a16="http://schemas.microsoft.com/office/drawing/2014/main" id="{EDBDCD47-389F-4841-9F8C-23764698B529}"/>
              </a:ext>
            </a:extLst>
          </p:cNvPr>
          <p:cNvSpPr>
            <a:spLocks xmlns:a="http://schemas.openxmlformats.org/drawingml/2006/main" noGrp="1"/>
          </p:cNvSpPr>
          <p:nvPr/>
        </p:nvSpPr>
        <p:spPr>
          <a:xfrm xmlns:a="http://schemas.openxmlformats.org/drawingml/2006/main">
            <a:off x="7620000" y="2038350"/>
            <a:ext cx="381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55DB"/>
                </a:solidFill>
                <a:latin typeface="Arial Black"/>
                <a:ea typeface="Arial Black"/>
                <a:cs typeface="Arial Black"/>
              </a:defRPr>
            </a:pPr>
            <a:r>
              <a:rPr sz="1650" b="1">
                <a:solidFill>
                  <a:srgbClr val="1955DB"/>
                </a:solidFill>
                <a:latin typeface="Arial Black"/>
                <a:ea typeface="Arial Black"/>
                <a:cs typeface="Arial Black"/>
              </a:rPr>
              <a:t>1</a:t>
            </a:r>
          </a:p>
        </p:txBody>
      </p:sp>
      <p:sp>
        <p:nvSpPr>
          <p:cNvPr id="7" name="Click the element you want to change.">
            <a:extLst xmlns:a="http://schemas.openxmlformats.org/drawingml/2006/main">
              <a:ext uri="{FF2B5EF4-FFF2-40B4-BE49-F238E27FC236}">
                <a16:creationId xmlns:a16="http://schemas.microsoft.com/office/drawing/2014/main" id="{699B9C12-FE4D-4E09-A981-C29FE0BFD814}"/>
              </a:ext>
            </a:extLst>
          </p:cNvPr>
          <p:cNvSpPr>
            <a:spLocks xmlns:a="http://schemas.openxmlformats.org/drawingml/2006/main" noGrp="1"/>
          </p:cNvSpPr>
          <p:nvPr/>
        </p:nvSpPr>
        <p:spPr>
          <a:xfrm xmlns:a="http://schemas.openxmlformats.org/drawingml/2006/main">
            <a:off x="8058150" y="2038350"/>
            <a:ext cx="3524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Click the element you want to change.</a:t>
            </a:r>
          </a:p>
        </p:txBody>
      </p:sp>
      <p:sp>
        <p:nvSpPr>
          <p:cNvPr id="8" name="2">
            <a:extLst xmlns:a="http://schemas.openxmlformats.org/drawingml/2006/main">
              <a:ext uri="{FF2B5EF4-FFF2-40B4-BE49-F238E27FC236}">
                <a16:creationId xmlns:a16="http://schemas.microsoft.com/office/drawing/2014/main" id="{B81954C0-CBBA-496A-A4E7-335429F4521F}"/>
              </a:ext>
            </a:extLst>
          </p:cNvPr>
          <p:cNvSpPr>
            <a:spLocks xmlns:a="http://schemas.openxmlformats.org/drawingml/2006/main" noGrp="1"/>
          </p:cNvSpPr>
          <p:nvPr/>
        </p:nvSpPr>
        <p:spPr>
          <a:xfrm xmlns:a="http://schemas.openxmlformats.org/drawingml/2006/main">
            <a:off x="7620000" y="2724150"/>
            <a:ext cx="381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55DB"/>
                </a:solidFill>
                <a:latin typeface="Arial Black"/>
                <a:ea typeface="Arial Black"/>
                <a:cs typeface="Arial Black"/>
              </a:defRPr>
            </a:pPr>
            <a:r>
              <a:rPr sz="1650" b="1">
                <a:solidFill>
                  <a:srgbClr val="1955DB"/>
                </a:solidFill>
                <a:latin typeface="Arial Black"/>
                <a:ea typeface="Arial Black"/>
                <a:cs typeface="Arial Black"/>
              </a:rPr>
              <a:t>2</a:t>
            </a:r>
          </a:p>
        </p:txBody>
      </p:sp>
      <p:sp>
        <p:nvSpPr>
          <p:cNvPr id="9" name="Click a color circle in the toolbar.">
            <a:extLst xmlns:a="http://schemas.openxmlformats.org/drawingml/2006/main">
              <a:ext uri="{FF2B5EF4-FFF2-40B4-BE49-F238E27FC236}">
                <a16:creationId xmlns:a16="http://schemas.microsoft.com/office/drawing/2014/main" id="{47367752-84E6-450A-B165-0FE67A09EC60}"/>
              </a:ext>
            </a:extLst>
          </p:cNvPr>
          <p:cNvSpPr>
            <a:spLocks xmlns:a="http://schemas.openxmlformats.org/drawingml/2006/main" noGrp="1"/>
          </p:cNvSpPr>
          <p:nvPr/>
        </p:nvSpPr>
        <p:spPr>
          <a:xfrm xmlns:a="http://schemas.openxmlformats.org/drawingml/2006/main">
            <a:off x="8058150" y="2724150"/>
            <a:ext cx="3524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Click a color circle in the toolbar.</a:t>
            </a:r>
          </a:p>
        </p:txBody>
      </p:sp>
      <p:sp>
        <p:nvSpPr>
          <p:cNvPr id="10" name="3">
            <a:extLst xmlns:a="http://schemas.openxmlformats.org/drawingml/2006/main">
              <a:ext uri="{FF2B5EF4-FFF2-40B4-BE49-F238E27FC236}">
                <a16:creationId xmlns:a16="http://schemas.microsoft.com/office/drawing/2014/main" id="{0EDD3D31-E65C-4BBB-BD11-4B201B570A43}"/>
              </a:ext>
            </a:extLst>
          </p:cNvPr>
          <p:cNvSpPr>
            <a:spLocks xmlns:a="http://schemas.openxmlformats.org/drawingml/2006/main" noGrp="1"/>
          </p:cNvSpPr>
          <p:nvPr/>
        </p:nvSpPr>
        <p:spPr>
          <a:xfrm xmlns:a="http://schemas.openxmlformats.org/drawingml/2006/main">
            <a:off x="7620000" y="3409950"/>
            <a:ext cx="381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55DB"/>
                </a:solidFill>
                <a:latin typeface="Arial Black"/>
                <a:ea typeface="Arial Black"/>
                <a:cs typeface="Arial Black"/>
              </a:defRPr>
            </a:pPr>
            <a:r>
              <a:rPr sz="1650" b="1">
                <a:solidFill>
                  <a:srgbClr val="1955DB"/>
                </a:solidFill>
                <a:latin typeface="Arial Black"/>
                <a:ea typeface="Arial Black"/>
                <a:cs typeface="Arial Black"/>
              </a:rPr>
              <a:t>3</a:t>
            </a:r>
          </a:p>
        </p:txBody>
      </p:sp>
      <p:sp>
        <p:nvSpPr>
          <p:cNvPr id="11" name="Pick a color, or type a hex code such as 1955DB in the search box.">
            <a:extLst xmlns:a="http://schemas.openxmlformats.org/drawingml/2006/main">
              <a:ext uri="{FF2B5EF4-FFF2-40B4-BE49-F238E27FC236}">
                <a16:creationId xmlns:a16="http://schemas.microsoft.com/office/drawing/2014/main" id="{112FA8DF-826D-416D-9103-C0A140783A09}"/>
              </a:ext>
            </a:extLst>
          </p:cNvPr>
          <p:cNvSpPr>
            <a:spLocks xmlns:a="http://schemas.openxmlformats.org/drawingml/2006/main" noGrp="1"/>
          </p:cNvSpPr>
          <p:nvPr/>
        </p:nvSpPr>
        <p:spPr>
          <a:xfrm xmlns:a="http://schemas.openxmlformats.org/drawingml/2006/main">
            <a:off x="8058150" y="3409950"/>
            <a:ext cx="3524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Pick a color, or type a hex code such as 1955DB in the search box.</a:t>
            </a:r>
          </a:p>
        </p:txBody>
      </p:sp>
      <p:sp>
        <p:nvSpPr>
          <p:cNvPr id="12" name="4">
            <a:extLst xmlns:a="http://schemas.openxmlformats.org/drawingml/2006/main">
              <a:ext uri="{FF2B5EF4-FFF2-40B4-BE49-F238E27FC236}">
                <a16:creationId xmlns:a16="http://schemas.microsoft.com/office/drawing/2014/main" id="{199F0F1F-9F2E-44CF-98E9-1AD5EE33A606}"/>
              </a:ext>
            </a:extLst>
          </p:cNvPr>
          <p:cNvSpPr>
            <a:spLocks xmlns:a="http://schemas.openxmlformats.org/drawingml/2006/main" noGrp="1"/>
          </p:cNvSpPr>
          <p:nvPr/>
        </p:nvSpPr>
        <p:spPr>
          <a:xfrm xmlns:a="http://schemas.openxmlformats.org/drawingml/2006/main">
            <a:off x="7620000" y="4095750"/>
            <a:ext cx="381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955DB"/>
                </a:solidFill>
                <a:latin typeface="Arial Black"/>
                <a:ea typeface="Arial Black"/>
                <a:cs typeface="Arial Black"/>
              </a:defRPr>
            </a:pPr>
            <a:r>
              <a:rPr sz="1650" b="1">
                <a:solidFill>
                  <a:srgbClr val="1955DB"/>
                </a:solidFill>
                <a:latin typeface="Arial Black"/>
                <a:ea typeface="Arial Black"/>
                <a:cs typeface="Arial Black"/>
              </a:rPr>
              <a:t>4</a:t>
            </a:r>
          </a:p>
        </p:txBody>
      </p:sp>
      <p:sp>
        <p:nvSpPr>
          <p:cNvPr id="13" name="Repeat for each circle. Three circles means three colors.">
            <a:extLst xmlns:a="http://schemas.openxmlformats.org/drawingml/2006/main">
              <a:ext uri="{FF2B5EF4-FFF2-40B4-BE49-F238E27FC236}">
                <a16:creationId xmlns:a16="http://schemas.microsoft.com/office/drawing/2014/main" id="{E562B110-6DBA-412E-9B03-49C4D0CCA8C2}"/>
              </a:ext>
            </a:extLst>
          </p:cNvPr>
          <p:cNvSpPr>
            <a:spLocks xmlns:a="http://schemas.openxmlformats.org/drawingml/2006/main" noGrp="1"/>
          </p:cNvSpPr>
          <p:nvPr/>
        </p:nvSpPr>
        <p:spPr>
          <a:xfrm xmlns:a="http://schemas.openxmlformats.org/drawingml/2006/main">
            <a:off x="8058150" y="4095750"/>
            <a:ext cx="3524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Repeat for each circle. Three circles means three colors.</a:t>
            </a:r>
          </a:p>
        </p:txBody>
      </p:sp>
      <p:sp>
        <p:nvSpPr>
          <p:cNvPr id="14" name="Pop Art tip: keep one circle black or very dark so the outline stays strong.">
            <a:extLst xmlns:a="http://schemas.openxmlformats.org/drawingml/2006/main">
              <a:ext uri="{FF2B5EF4-FFF2-40B4-BE49-F238E27FC236}">
                <a16:creationId xmlns:a16="http://schemas.microsoft.com/office/drawing/2014/main" id="{F0CED5E8-9F8E-480C-9A43-6239B0667087}"/>
              </a:ext>
            </a:extLst>
          </p:cNvPr>
          <p:cNvSpPr>
            <a:spLocks xmlns:a="http://schemas.openxmlformats.org/drawingml/2006/main" noGrp="1"/>
          </p:cNvSpPr>
          <p:nvPr/>
        </p:nvSpPr>
        <p:spPr>
          <a:xfrm xmlns:a="http://schemas.openxmlformats.org/drawingml/2006/main">
            <a:off x="7620000" y="4953000"/>
            <a:ext cx="3962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Pop Art tip: keep one circle black or very dark so the outline stays strong.</a:t>
            </a:r>
          </a:p>
        </p:txBody>
      </p:sp>
    </p:spTree>
    <p:extLst>
      <p:ext uri="{BB962C8B-B14F-4D97-AF65-F5344CB8AC3E}">
        <p14:creationId xmlns:p14="http://schemas.microsoft.com/office/powerpoint/2010/main" val="1101667462"/>
      </p:ext>
    </p:extLst>
  </p:cSld>
</p:sld>
</file>

<file path=ppt/slides/slide7.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37" name="Repeat a shape to make a background">
            <a:extLst xmlns:a="http://schemas.openxmlformats.org/drawingml/2006/main">
              <a:ext uri="{FF2B5EF4-FFF2-40B4-BE49-F238E27FC236}">
                <a16:creationId xmlns:a16="http://schemas.microsoft.com/office/drawing/2014/main" id="{E7E30634-384D-4D32-A23A-3E90608D2380}"/>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191919"/>
                </a:solidFill>
                <a:latin typeface="Arial Black"/>
                <a:ea typeface="Arial Black"/>
                <a:cs typeface="Arial Black"/>
              </a:defRPr>
            </a:pPr>
            <a:r>
              <a:rPr sz="3450" b="1">
                <a:solidFill>
                  <a:srgbClr val="191919"/>
                </a:solidFill>
                <a:latin typeface="Arial Black"/>
                <a:ea typeface="Arial Black"/>
                <a:cs typeface="Arial Black"/>
              </a:rPr>
              <a:t>Repeat a shape to make a background</a:t>
            </a:r>
          </a:p>
        </p:txBody>
      </p:sp>
      <p:sp>
        <p:nvSpPr>
          <p:cNvPr id="2" name="Copy and paste builds a pattern fast.">
            <a:extLst xmlns:a="http://schemas.openxmlformats.org/drawingml/2006/main">
              <a:ext uri="{FF2B5EF4-FFF2-40B4-BE49-F238E27FC236}">
                <a16:creationId xmlns:a16="http://schemas.microsoft.com/office/drawing/2014/main" id="{9981B831-1E68-4224-A57F-55DADCE1A412}"/>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Copy and paste builds a pattern fast.</a:t>
            </a:r>
          </a:p>
        </p:txBody>
      </p:sp>
      <p:sp>
        <p:nvSpPr>
          <p:cNvPr id="3" name="1">
            <a:extLst xmlns:a="http://schemas.openxmlformats.org/drawingml/2006/main">
              <a:ext uri="{FF2B5EF4-FFF2-40B4-BE49-F238E27FC236}">
                <a16:creationId xmlns:a16="http://schemas.microsoft.com/office/drawing/2014/main" id="{7CA129C2-4ED0-4638-A278-B43DEDFC33E1}"/>
              </a:ext>
            </a:extLst>
          </p:cNvPr>
          <p:cNvSpPr>
            <a:spLocks xmlns:a="http://schemas.openxmlformats.org/drawingml/2006/main" noGrp="1"/>
          </p:cNvSpPr>
          <p:nvPr/>
        </p:nvSpPr>
        <p:spPr>
          <a:xfrm xmlns:a="http://schemas.openxmlformats.org/drawingml/2006/main">
            <a:off x="628650" y="203835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55DB"/>
                </a:solidFill>
                <a:latin typeface="Arial Black"/>
                <a:ea typeface="Arial Black"/>
                <a:cs typeface="Arial Black"/>
              </a:defRPr>
            </a:pPr>
            <a:r>
              <a:rPr sz="1950" b="1">
                <a:solidFill>
                  <a:srgbClr val="1955DB"/>
                </a:solidFill>
                <a:latin typeface="Arial Black"/>
                <a:ea typeface="Arial Black"/>
                <a:cs typeface="Arial Black"/>
              </a:rPr>
              <a:t>1</a:t>
            </a:r>
          </a:p>
        </p:txBody>
      </p:sp>
      <p:sp>
        <p:nvSpPr>
          <p:cNvPr id="4" name="Elements, then Shapes. Add one circle.">
            <a:extLst xmlns:a="http://schemas.openxmlformats.org/drawingml/2006/main">
              <a:ext uri="{FF2B5EF4-FFF2-40B4-BE49-F238E27FC236}">
                <a16:creationId xmlns:a16="http://schemas.microsoft.com/office/drawing/2014/main" id="{CEBE54A6-FB6C-45C1-B040-917BBBA55B6D}"/>
              </a:ext>
            </a:extLst>
          </p:cNvPr>
          <p:cNvSpPr>
            <a:spLocks xmlns:a="http://schemas.openxmlformats.org/drawingml/2006/main" noGrp="1"/>
          </p:cNvSpPr>
          <p:nvPr/>
        </p:nvSpPr>
        <p:spPr>
          <a:xfrm xmlns:a="http://schemas.openxmlformats.org/drawingml/2006/main">
            <a:off x="1066800" y="2038350"/>
            <a:ext cx="4895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191919"/>
                </a:solidFill>
                <a:latin typeface="Arial"/>
                <a:ea typeface="Arial"/>
                <a:cs typeface="Arial"/>
              </a:defRPr>
            </a:pPr>
            <a:r>
              <a:rPr sz="1950" b="0">
                <a:solidFill>
                  <a:srgbClr val="191919"/>
                </a:solidFill>
                <a:latin typeface="Arial"/>
                <a:ea typeface="Arial"/>
                <a:cs typeface="Arial"/>
              </a:rPr>
              <a:t>Elements, then Shapes. Add one circle.</a:t>
            </a:r>
          </a:p>
        </p:txBody>
      </p:sp>
      <p:sp>
        <p:nvSpPr>
          <p:cNvPr id="5" name="2">
            <a:extLst xmlns:a="http://schemas.openxmlformats.org/drawingml/2006/main">
              <a:ext uri="{FF2B5EF4-FFF2-40B4-BE49-F238E27FC236}">
                <a16:creationId xmlns:a16="http://schemas.microsoft.com/office/drawing/2014/main" id="{DD58744A-99F3-4215-9A3A-D750ADDFB000}"/>
              </a:ext>
            </a:extLst>
          </p:cNvPr>
          <p:cNvSpPr>
            <a:spLocks xmlns:a="http://schemas.openxmlformats.org/drawingml/2006/main" noGrp="1"/>
          </p:cNvSpPr>
          <p:nvPr/>
        </p:nvSpPr>
        <p:spPr>
          <a:xfrm xmlns:a="http://schemas.openxmlformats.org/drawingml/2006/main">
            <a:off x="628650" y="264795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55DB"/>
                </a:solidFill>
                <a:latin typeface="Arial Black"/>
                <a:ea typeface="Arial Black"/>
                <a:cs typeface="Arial Black"/>
              </a:defRPr>
            </a:pPr>
            <a:r>
              <a:rPr sz="1950" b="1">
                <a:solidFill>
                  <a:srgbClr val="1955DB"/>
                </a:solidFill>
                <a:latin typeface="Arial Black"/>
                <a:ea typeface="Arial Black"/>
                <a:cs typeface="Arial Black"/>
              </a:rPr>
              <a:t>2</a:t>
            </a:r>
          </a:p>
        </p:txBody>
      </p:sp>
      <p:sp>
        <p:nvSpPr>
          <p:cNvPr id="6" name="Copy and paste it three times. Line them up.">
            <a:extLst xmlns:a="http://schemas.openxmlformats.org/drawingml/2006/main">
              <a:ext uri="{FF2B5EF4-FFF2-40B4-BE49-F238E27FC236}">
                <a16:creationId xmlns:a16="http://schemas.microsoft.com/office/drawing/2014/main" id="{66F3A9FA-AA21-4B03-A9FD-FBB4DDAB0C58}"/>
              </a:ext>
            </a:extLst>
          </p:cNvPr>
          <p:cNvSpPr>
            <a:spLocks xmlns:a="http://schemas.openxmlformats.org/drawingml/2006/main" noGrp="1"/>
          </p:cNvSpPr>
          <p:nvPr/>
        </p:nvSpPr>
        <p:spPr>
          <a:xfrm xmlns:a="http://schemas.openxmlformats.org/drawingml/2006/main">
            <a:off x="1066800" y="2647950"/>
            <a:ext cx="4895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191919"/>
                </a:solidFill>
                <a:latin typeface="Arial"/>
                <a:ea typeface="Arial"/>
                <a:cs typeface="Arial"/>
              </a:defRPr>
            </a:pPr>
            <a:r>
              <a:rPr sz="1950" b="0">
                <a:solidFill>
                  <a:srgbClr val="191919"/>
                </a:solidFill>
                <a:latin typeface="Arial"/>
                <a:ea typeface="Arial"/>
                <a:cs typeface="Arial"/>
              </a:rPr>
              <a:t>Copy and paste it three times. Line them up.</a:t>
            </a:r>
          </a:p>
        </p:txBody>
      </p:sp>
      <p:sp>
        <p:nvSpPr>
          <p:cNvPr id="7" name="3">
            <a:extLst xmlns:a="http://schemas.openxmlformats.org/drawingml/2006/main">
              <a:ext uri="{FF2B5EF4-FFF2-40B4-BE49-F238E27FC236}">
                <a16:creationId xmlns:a16="http://schemas.microsoft.com/office/drawing/2014/main" id="{6B5DA73F-2A07-4EE7-A494-1F75560C924B}"/>
              </a:ext>
            </a:extLst>
          </p:cNvPr>
          <p:cNvSpPr>
            <a:spLocks xmlns:a="http://schemas.openxmlformats.org/drawingml/2006/main" noGrp="1"/>
          </p:cNvSpPr>
          <p:nvPr/>
        </p:nvSpPr>
        <p:spPr>
          <a:xfrm xmlns:a="http://schemas.openxmlformats.org/drawingml/2006/main">
            <a:off x="628650" y="3257550"/>
            <a:ext cx="38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955DB"/>
                </a:solidFill>
                <a:latin typeface="Arial Black"/>
                <a:ea typeface="Arial Black"/>
                <a:cs typeface="Arial Black"/>
              </a:defRPr>
            </a:pPr>
            <a:r>
              <a:rPr sz="1950" b="1">
                <a:solidFill>
                  <a:srgbClr val="1955DB"/>
                </a:solidFill>
                <a:latin typeface="Arial Black"/>
                <a:ea typeface="Arial Black"/>
                <a:cs typeface="Arial Black"/>
              </a:rPr>
              <a:t>3</a:t>
            </a:r>
          </a:p>
        </p:txBody>
      </p:sp>
      <p:sp>
        <p:nvSpPr>
          <p:cNvPr id="8" name="Select the whole row. Copy and paste to add rows.">
            <a:extLst xmlns:a="http://schemas.openxmlformats.org/drawingml/2006/main">
              <a:ext uri="{FF2B5EF4-FFF2-40B4-BE49-F238E27FC236}">
                <a16:creationId xmlns:a16="http://schemas.microsoft.com/office/drawing/2014/main" id="{8DB3A6AE-B6F0-47D7-B0C0-747D9651027F}"/>
              </a:ext>
            </a:extLst>
          </p:cNvPr>
          <p:cNvSpPr>
            <a:spLocks xmlns:a="http://schemas.openxmlformats.org/drawingml/2006/main" noGrp="1"/>
          </p:cNvSpPr>
          <p:nvPr/>
        </p:nvSpPr>
        <p:spPr>
          <a:xfrm xmlns:a="http://schemas.openxmlformats.org/drawingml/2006/main">
            <a:off x="1066800" y="3257550"/>
            <a:ext cx="48958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0">
                <a:solidFill>
                  <a:srgbClr val="191919"/>
                </a:solidFill>
                <a:latin typeface="Arial"/>
                <a:ea typeface="Arial"/>
                <a:cs typeface="Arial"/>
              </a:defRPr>
            </a:pPr>
            <a:r>
              <a:rPr sz="1950" b="0">
                <a:solidFill>
                  <a:srgbClr val="191919"/>
                </a:solidFill>
                <a:latin typeface="Arial"/>
                <a:ea typeface="Arial"/>
                <a:cs typeface="Arial"/>
              </a:rPr>
              <a:t>Select the whole row. Copy and paste to add rows.</a:t>
            </a:r>
          </a:p>
        </p:txBody>
      </p:sp>
      <p:sp>
        <p:nvSpPr>
          <p:cNvPr id="9" name="Shortcut: Cmd or Ctrl + C, then Cmd or Ctrl + V.&#10;Or search Elements for “pop art dots” and use a ready-made pattern.">
            <a:extLst xmlns:a="http://schemas.openxmlformats.org/drawingml/2006/main">
              <a:ext uri="{FF2B5EF4-FFF2-40B4-BE49-F238E27FC236}">
                <a16:creationId xmlns:a16="http://schemas.microsoft.com/office/drawing/2014/main" id="{A1F35E6F-7BC1-4BC5-9B87-20B24D5802E3}"/>
              </a:ext>
            </a:extLst>
          </p:cNvPr>
          <p:cNvSpPr>
            <a:spLocks xmlns:a="http://schemas.openxmlformats.org/drawingml/2006/main" noGrp="1"/>
          </p:cNvSpPr>
          <p:nvPr/>
        </p:nvSpPr>
        <p:spPr>
          <a:xfrm xmlns:a="http://schemas.openxmlformats.org/drawingml/2006/main">
            <a:off x="628650" y="4095750"/>
            <a:ext cx="5334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Shortcut: Cmd or Ctrl + C, then Cmd or Ctrl + V.</a:t>
            </a:r>
          </a:p>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Or search Elements for “pop art dots” and use a ready-made pattern.</a:t>
            </a:r>
          </a:p>
        </p:txBody>
      </p:sp>
      <p:sp>
        <p:nvSpPr>
          <p:cNvPr id="10" name="shape">
            <a:extLst xmlns:a="http://schemas.openxmlformats.org/drawingml/2006/main">
              <a:ext uri="{FF2B5EF4-FFF2-40B4-BE49-F238E27FC236}">
                <a16:creationId xmlns:a16="http://schemas.microsoft.com/office/drawing/2014/main" id="{CA149CF3-443D-4B8A-B723-3859E4945CE2}"/>
              </a:ext>
            </a:extLst>
          </p:cNvPr>
          <p:cNvSpPr>
            <a:spLocks xmlns:a="http://schemas.openxmlformats.org/drawingml/2006/main" noGrp="1"/>
          </p:cNvSpPr>
          <p:nvPr/>
        </p:nvSpPr>
        <p:spPr>
          <a:xfrm xmlns:a="http://schemas.openxmlformats.org/drawingml/2006/main">
            <a:off x="6477000" y="1952625"/>
            <a:ext cx="5105400" cy="8191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1" name="1">
            <a:extLst xmlns:a="http://schemas.openxmlformats.org/drawingml/2006/main">
              <a:ext uri="{FF2B5EF4-FFF2-40B4-BE49-F238E27FC236}">
                <a16:creationId xmlns:a16="http://schemas.microsoft.com/office/drawing/2014/main" id="{0B45D9B8-CB1D-4CB5-874D-E3F51F3C63D6}"/>
              </a:ext>
            </a:extLst>
          </p:cNvPr>
          <p:cNvSpPr>
            <a:spLocks xmlns:a="http://schemas.openxmlformats.org/drawingml/2006/main" noGrp="1"/>
          </p:cNvSpPr>
          <p:nvPr/>
        </p:nvSpPr>
        <p:spPr>
          <a:xfrm xmlns:a="http://schemas.openxmlformats.org/drawingml/2006/main">
            <a:off x="6629400" y="2114550"/>
            <a:ext cx="381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1">
                <a:solidFill>
                  <a:srgbClr val="1955DB"/>
                </a:solidFill>
                <a:latin typeface="Arial Black"/>
                <a:ea typeface="Arial Black"/>
                <a:cs typeface="Arial Black"/>
              </a:defRPr>
            </a:pPr>
            <a:r>
              <a:rPr sz="2250" b="1">
                <a:solidFill>
                  <a:srgbClr val="1955DB"/>
                </a:solidFill>
                <a:latin typeface="Arial Black"/>
                <a:ea typeface="Arial Black"/>
                <a:cs typeface="Arial Black"/>
              </a:rPr>
              <a:t>1</a:t>
            </a:r>
          </a:p>
        </p:txBody>
      </p:sp>
      <p:sp>
        <p:nvSpPr>
          <p:cNvPr id="12" name="circle">
            <a:extLst xmlns:a="http://schemas.openxmlformats.org/drawingml/2006/main">
              <a:ext uri="{FF2B5EF4-FFF2-40B4-BE49-F238E27FC236}">
                <a16:creationId xmlns:a16="http://schemas.microsoft.com/office/drawing/2014/main" id="{0073AF42-4884-45C5-8FCF-163CA0462507}"/>
              </a:ext>
            </a:extLst>
          </p:cNvPr>
          <p:cNvSpPr>
            <a:spLocks xmlns:a="http://schemas.openxmlformats.org/drawingml/2006/main" noGrp="1"/>
          </p:cNvSpPr>
          <p:nvPr/>
        </p:nvSpPr>
        <p:spPr>
          <a:xfrm xmlns:a="http://schemas.openxmlformats.org/drawingml/2006/main">
            <a:off x="7391400" y="21336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3" name="shape">
            <a:extLst xmlns:a="http://schemas.openxmlformats.org/drawingml/2006/main">
              <a:ext uri="{FF2B5EF4-FFF2-40B4-BE49-F238E27FC236}">
                <a16:creationId xmlns:a16="http://schemas.microsoft.com/office/drawing/2014/main" id="{61C3E3DD-7FCE-4424-91D9-CB266F32E186}"/>
              </a:ext>
            </a:extLst>
          </p:cNvPr>
          <p:cNvSpPr>
            <a:spLocks xmlns:a="http://schemas.openxmlformats.org/drawingml/2006/main" noGrp="1"/>
          </p:cNvSpPr>
          <p:nvPr/>
        </p:nvSpPr>
        <p:spPr>
          <a:xfrm xmlns:a="http://schemas.openxmlformats.org/drawingml/2006/main">
            <a:off x="6477000" y="2886075"/>
            <a:ext cx="5105400" cy="8191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4" name="2">
            <a:extLst xmlns:a="http://schemas.openxmlformats.org/drawingml/2006/main">
              <a:ext uri="{FF2B5EF4-FFF2-40B4-BE49-F238E27FC236}">
                <a16:creationId xmlns:a16="http://schemas.microsoft.com/office/drawing/2014/main" id="{BCEF79EA-2099-45B4-8E57-7EF6903D80D3}"/>
              </a:ext>
            </a:extLst>
          </p:cNvPr>
          <p:cNvSpPr>
            <a:spLocks xmlns:a="http://schemas.openxmlformats.org/drawingml/2006/main" noGrp="1"/>
          </p:cNvSpPr>
          <p:nvPr/>
        </p:nvSpPr>
        <p:spPr>
          <a:xfrm xmlns:a="http://schemas.openxmlformats.org/drawingml/2006/main">
            <a:off x="6629400" y="3048000"/>
            <a:ext cx="381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1">
                <a:solidFill>
                  <a:srgbClr val="1955DB"/>
                </a:solidFill>
                <a:latin typeface="Arial Black"/>
                <a:ea typeface="Arial Black"/>
                <a:cs typeface="Arial Black"/>
              </a:defRPr>
            </a:pPr>
            <a:r>
              <a:rPr sz="2250" b="1">
                <a:solidFill>
                  <a:srgbClr val="1955DB"/>
                </a:solidFill>
                <a:latin typeface="Arial Black"/>
                <a:ea typeface="Arial Black"/>
                <a:cs typeface="Arial Black"/>
              </a:rPr>
              <a:t>2</a:t>
            </a:r>
          </a:p>
        </p:txBody>
      </p:sp>
      <p:sp>
        <p:nvSpPr>
          <p:cNvPr id="15" name="circle">
            <a:extLst xmlns:a="http://schemas.openxmlformats.org/drawingml/2006/main">
              <a:ext uri="{FF2B5EF4-FFF2-40B4-BE49-F238E27FC236}">
                <a16:creationId xmlns:a16="http://schemas.microsoft.com/office/drawing/2014/main" id="{D0E4FDD8-9918-4DC7-88A4-27C7A69C06FA}"/>
              </a:ext>
            </a:extLst>
          </p:cNvPr>
          <p:cNvSpPr>
            <a:spLocks xmlns:a="http://schemas.openxmlformats.org/drawingml/2006/main" noGrp="1"/>
          </p:cNvSpPr>
          <p:nvPr/>
        </p:nvSpPr>
        <p:spPr>
          <a:xfrm xmlns:a="http://schemas.openxmlformats.org/drawingml/2006/main">
            <a:off x="7391400" y="306705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6" name="circle">
            <a:extLst xmlns:a="http://schemas.openxmlformats.org/drawingml/2006/main">
              <a:ext uri="{FF2B5EF4-FFF2-40B4-BE49-F238E27FC236}">
                <a16:creationId xmlns:a16="http://schemas.microsoft.com/office/drawing/2014/main" id="{62E41D2A-12A1-436D-8922-DA626E5FD0E2}"/>
              </a:ext>
            </a:extLst>
          </p:cNvPr>
          <p:cNvSpPr>
            <a:spLocks xmlns:a="http://schemas.openxmlformats.org/drawingml/2006/main" noGrp="1"/>
          </p:cNvSpPr>
          <p:nvPr/>
        </p:nvSpPr>
        <p:spPr>
          <a:xfrm xmlns:a="http://schemas.openxmlformats.org/drawingml/2006/main">
            <a:off x="8039100" y="306705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7" name="circle">
            <a:extLst xmlns:a="http://schemas.openxmlformats.org/drawingml/2006/main">
              <a:ext uri="{FF2B5EF4-FFF2-40B4-BE49-F238E27FC236}">
                <a16:creationId xmlns:a16="http://schemas.microsoft.com/office/drawing/2014/main" id="{CE233324-D227-4100-8294-F391F729BABA}"/>
              </a:ext>
            </a:extLst>
          </p:cNvPr>
          <p:cNvSpPr>
            <a:spLocks xmlns:a="http://schemas.openxmlformats.org/drawingml/2006/main" noGrp="1"/>
          </p:cNvSpPr>
          <p:nvPr/>
        </p:nvSpPr>
        <p:spPr>
          <a:xfrm xmlns:a="http://schemas.openxmlformats.org/drawingml/2006/main">
            <a:off x="8686800" y="306705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8" name="circle">
            <a:extLst xmlns:a="http://schemas.openxmlformats.org/drawingml/2006/main">
              <a:ext uri="{FF2B5EF4-FFF2-40B4-BE49-F238E27FC236}">
                <a16:creationId xmlns:a16="http://schemas.microsoft.com/office/drawing/2014/main" id="{E4750D35-7F39-4BF6-A221-DE6696697399}"/>
              </a:ext>
            </a:extLst>
          </p:cNvPr>
          <p:cNvSpPr>
            <a:spLocks xmlns:a="http://schemas.openxmlformats.org/drawingml/2006/main" noGrp="1"/>
          </p:cNvSpPr>
          <p:nvPr/>
        </p:nvSpPr>
        <p:spPr>
          <a:xfrm xmlns:a="http://schemas.openxmlformats.org/drawingml/2006/main">
            <a:off x="9334500" y="306705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19" name="shape">
            <a:extLst xmlns:a="http://schemas.openxmlformats.org/drawingml/2006/main">
              <a:ext uri="{FF2B5EF4-FFF2-40B4-BE49-F238E27FC236}">
                <a16:creationId xmlns:a16="http://schemas.microsoft.com/office/drawing/2014/main" id="{318AAE61-DDFC-4EB2-910A-2AE3CBDE07C1}"/>
              </a:ext>
            </a:extLst>
          </p:cNvPr>
          <p:cNvSpPr>
            <a:spLocks xmlns:a="http://schemas.openxmlformats.org/drawingml/2006/main" noGrp="1"/>
          </p:cNvSpPr>
          <p:nvPr/>
        </p:nvSpPr>
        <p:spPr>
          <a:xfrm xmlns:a="http://schemas.openxmlformats.org/drawingml/2006/main">
            <a:off x="6477000" y="3819525"/>
            <a:ext cx="5105400" cy="25717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0" name="3">
            <a:extLst xmlns:a="http://schemas.openxmlformats.org/drawingml/2006/main">
              <a:ext uri="{FF2B5EF4-FFF2-40B4-BE49-F238E27FC236}">
                <a16:creationId xmlns:a16="http://schemas.microsoft.com/office/drawing/2014/main" id="{FE274F69-A872-492E-A623-CD4AA59FEB48}"/>
              </a:ext>
            </a:extLst>
          </p:cNvPr>
          <p:cNvSpPr>
            <a:spLocks xmlns:a="http://schemas.openxmlformats.org/drawingml/2006/main" noGrp="1"/>
          </p:cNvSpPr>
          <p:nvPr/>
        </p:nvSpPr>
        <p:spPr>
          <a:xfrm xmlns:a="http://schemas.openxmlformats.org/drawingml/2006/main">
            <a:off x="6629400" y="3981450"/>
            <a:ext cx="381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1">
                <a:solidFill>
                  <a:srgbClr val="1955DB"/>
                </a:solidFill>
                <a:latin typeface="Arial Black"/>
                <a:ea typeface="Arial Black"/>
                <a:cs typeface="Arial Black"/>
              </a:defRPr>
            </a:pPr>
            <a:r>
              <a:rPr sz="2250" b="1">
                <a:solidFill>
                  <a:srgbClr val="1955DB"/>
                </a:solidFill>
                <a:latin typeface="Arial Black"/>
                <a:ea typeface="Arial Black"/>
                <a:cs typeface="Arial Black"/>
              </a:rPr>
              <a:t>3</a:t>
            </a:r>
          </a:p>
        </p:txBody>
      </p:sp>
      <p:sp>
        <p:nvSpPr>
          <p:cNvPr id="21" name="circle">
            <a:extLst xmlns:a="http://schemas.openxmlformats.org/drawingml/2006/main">
              <a:ext uri="{FF2B5EF4-FFF2-40B4-BE49-F238E27FC236}">
                <a16:creationId xmlns:a16="http://schemas.microsoft.com/office/drawing/2014/main" id="{87A25374-5BFB-4D41-B845-18657B0B878B}"/>
              </a:ext>
            </a:extLst>
          </p:cNvPr>
          <p:cNvSpPr>
            <a:spLocks xmlns:a="http://schemas.openxmlformats.org/drawingml/2006/main" noGrp="1"/>
          </p:cNvSpPr>
          <p:nvPr/>
        </p:nvSpPr>
        <p:spPr>
          <a:xfrm xmlns:a="http://schemas.openxmlformats.org/drawingml/2006/main">
            <a:off x="7391400" y="40005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2" name="circle">
            <a:extLst xmlns:a="http://schemas.openxmlformats.org/drawingml/2006/main">
              <a:ext uri="{FF2B5EF4-FFF2-40B4-BE49-F238E27FC236}">
                <a16:creationId xmlns:a16="http://schemas.microsoft.com/office/drawing/2014/main" id="{30FE8782-F800-42F2-80C2-F4EDD70AC9EF}"/>
              </a:ext>
            </a:extLst>
          </p:cNvPr>
          <p:cNvSpPr>
            <a:spLocks xmlns:a="http://schemas.openxmlformats.org/drawingml/2006/main" noGrp="1"/>
          </p:cNvSpPr>
          <p:nvPr/>
        </p:nvSpPr>
        <p:spPr>
          <a:xfrm xmlns:a="http://schemas.openxmlformats.org/drawingml/2006/main">
            <a:off x="8039100" y="40005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3" name="circle">
            <a:extLst xmlns:a="http://schemas.openxmlformats.org/drawingml/2006/main">
              <a:ext uri="{FF2B5EF4-FFF2-40B4-BE49-F238E27FC236}">
                <a16:creationId xmlns:a16="http://schemas.microsoft.com/office/drawing/2014/main" id="{7ECFE214-6D9C-48AE-8EC4-12503DD07ACC}"/>
              </a:ext>
            </a:extLst>
          </p:cNvPr>
          <p:cNvSpPr>
            <a:spLocks xmlns:a="http://schemas.openxmlformats.org/drawingml/2006/main" noGrp="1"/>
          </p:cNvSpPr>
          <p:nvPr/>
        </p:nvSpPr>
        <p:spPr>
          <a:xfrm xmlns:a="http://schemas.openxmlformats.org/drawingml/2006/main">
            <a:off x="8686800" y="40005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4" name="circle">
            <a:extLst xmlns:a="http://schemas.openxmlformats.org/drawingml/2006/main">
              <a:ext uri="{FF2B5EF4-FFF2-40B4-BE49-F238E27FC236}">
                <a16:creationId xmlns:a16="http://schemas.microsoft.com/office/drawing/2014/main" id="{EE051625-5061-4C91-A4DF-BAE33CBC7A83}"/>
              </a:ext>
            </a:extLst>
          </p:cNvPr>
          <p:cNvSpPr>
            <a:spLocks xmlns:a="http://schemas.openxmlformats.org/drawingml/2006/main" noGrp="1"/>
          </p:cNvSpPr>
          <p:nvPr/>
        </p:nvSpPr>
        <p:spPr>
          <a:xfrm xmlns:a="http://schemas.openxmlformats.org/drawingml/2006/main">
            <a:off x="9334500" y="40005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5" name="circle">
            <a:extLst xmlns:a="http://schemas.openxmlformats.org/drawingml/2006/main">
              <a:ext uri="{FF2B5EF4-FFF2-40B4-BE49-F238E27FC236}">
                <a16:creationId xmlns:a16="http://schemas.microsoft.com/office/drawing/2014/main" id="{A166490A-5636-4454-8026-F88ADDDCD812}"/>
              </a:ext>
            </a:extLst>
          </p:cNvPr>
          <p:cNvSpPr>
            <a:spLocks xmlns:a="http://schemas.openxmlformats.org/drawingml/2006/main" noGrp="1"/>
          </p:cNvSpPr>
          <p:nvPr/>
        </p:nvSpPr>
        <p:spPr>
          <a:xfrm xmlns:a="http://schemas.openxmlformats.org/drawingml/2006/main">
            <a:off x="7391400" y="46482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6" name="circle">
            <a:extLst xmlns:a="http://schemas.openxmlformats.org/drawingml/2006/main">
              <a:ext uri="{FF2B5EF4-FFF2-40B4-BE49-F238E27FC236}">
                <a16:creationId xmlns:a16="http://schemas.microsoft.com/office/drawing/2014/main" id="{6A3D0620-F27B-45D9-99BA-9C4A35DFE043}"/>
              </a:ext>
            </a:extLst>
          </p:cNvPr>
          <p:cNvSpPr>
            <a:spLocks xmlns:a="http://schemas.openxmlformats.org/drawingml/2006/main" noGrp="1"/>
          </p:cNvSpPr>
          <p:nvPr/>
        </p:nvSpPr>
        <p:spPr>
          <a:xfrm xmlns:a="http://schemas.openxmlformats.org/drawingml/2006/main">
            <a:off x="8039100" y="46482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7" name="circle">
            <a:extLst xmlns:a="http://schemas.openxmlformats.org/drawingml/2006/main">
              <a:ext uri="{FF2B5EF4-FFF2-40B4-BE49-F238E27FC236}">
                <a16:creationId xmlns:a16="http://schemas.microsoft.com/office/drawing/2014/main" id="{FE908502-366D-4F00-AEE2-B2C040EA5C3B}"/>
              </a:ext>
            </a:extLst>
          </p:cNvPr>
          <p:cNvSpPr>
            <a:spLocks xmlns:a="http://schemas.openxmlformats.org/drawingml/2006/main" noGrp="1"/>
          </p:cNvSpPr>
          <p:nvPr/>
        </p:nvSpPr>
        <p:spPr>
          <a:xfrm xmlns:a="http://schemas.openxmlformats.org/drawingml/2006/main">
            <a:off x="8686800" y="46482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8" name="circle">
            <a:extLst xmlns:a="http://schemas.openxmlformats.org/drawingml/2006/main">
              <a:ext uri="{FF2B5EF4-FFF2-40B4-BE49-F238E27FC236}">
                <a16:creationId xmlns:a16="http://schemas.microsoft.com/office/drawing/2014/main" id="{B357E501-8206-401C-BC24-2F9AF58A2A94}"/>
              </a:ext>
            </a:extLst>
          </p:cNvPr>
          <p:cNvSpPr>
            <a:spLocks xmlns:a="http://schemas.openxmlformats.org/drawingml/2006/main" noGrp="1"/>
          </p:cNvSpPr>
          <p:nvPr/>
        </p:nvSpPr>
        <p:spPr>
          <a:xfrm xmlns:a="http://schemas.openxmlformats.org/drawingml/2006/main">
            <a:off x="9334500" y="46482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29" name="circle">
            <a:extLst xmlns:a="http://schemas.openxmlformats.org/drawingml/2006/main">
              <a:ext uri="{FF2B5EF4-FFF2-40B4-BE49-F238E27FC236}">
                <a16:creationId xmlns:a16="http://schemas.microsoft.com/office/drawing/2014/main" id="{7D96A1FB-5ADE-4A92-A4C8-6A1813845F5F}"/>
              </a:ext>
            </a:extLst>
          </p:cNvPr>
          <p:cNvSpPr>
            <a:spLocks xmlns:a="http://schemas.openxmlformats.org/drawingml/2006/main" noGrp="1"/>
          </p:cNvSpPr>
          <p:nvPr/>
        </p:nvSpPr>
        <p:spPr>
          <a:xfrm xmlns:a="http://schemas.openxmlformats.org/drawingml/2006/main">
            <a:off x="7391400" y="52959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0" name="circle">
            <a:extLst xmlns:a="http://schemas.openxmlformats.org/drawingml/2006/main">
              <a:ext uri="{FF2B5EF4-FFF2-40B4-BE49-F238E27FC236}">
                <a16:creationId xmlns:a16="http://schemas.microsoft.com/office/drawing/2014/main" id="{D98FA1CE-D524-473E-BA53-437EF91351E1}"/>
              </a:ext>
            </a:extLst>
          </p:cNvPr>
          <p:cNvSpPr>
            <a:spLocks xmlns:a="http://schemas.openxmlformats.org/drawingml/2006/main" noGrp="1"/>
          </p:cNvSpPr>
          <p:nvPr/>
        </p:nvSpPr>
        <p:spPr>
          <a:xfrm xmlns:a="http://schemas.openxmlformats.org/drawingml/2006/main">
            <a:off x="8039100" y="52959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1" name="circle">
            <a:extLst xmlns:a="http://schemas.openxmlformats.org/drawingml/2006/main">
              <a:ext uri="{FF2B5EF4-FFF2-40B4-BE49-F238E27FC236}">
                <a16:creationId xmlns:a16="http://schemas.microsoft.com/office/drawing/2014/main" id="{4AA4B641-F34C-4FB9-9C9B-7952F6CC322B}"/>
              </a:ext>
            </a:extLst>
          </p:cNvPr>
          <p:cNvSpPr>
            <a:spLocks xmlns:a="http://schemas.openxmlformats.org/drawingml/2006/main" noGrp="1"/>
          </p:cNvSpPr>
          <p:nvPr/>
        </p:nvSpPr>
        <p:spPr>
          <a:xfrm xmlns:a="http://schemas.openxmlformats.org/drawingml/2006/main">
            <a:off x="8686800" y="52959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2" name="circle">
            <a:extLst xmlns:a="http://schemas.openxmlformats.org/drawingml/2006/main">
              <a:ext uri="{FF2B5EF4-FFF2-40B4-BE49-F238E27FC236}">
                <a16:creationId xmlns:a16="http://schemas.microsoft.com/office/drawing/2014/main" id="{C576A6D3-A02D-46D3-8061-C5EDD3A15324}"/>
              </a:ext>
            </a:extLst>
          </p:cNvPr>
          <p:cNvSpPr>
            <a:spLocks xmlns:a="http://schemas.openxmlformats.org/drawingml/2006/main" noGrp="1"/>
          </p:cNvSpPr>
          <p:nvPr/>
        </p:nvSpPr>
        <p:spPr>
          <a:xfrm xmlns:a="http://schemas.openxmlformats.org/drawingml/2006/main">
            <a:off x="9334500" y="52959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3" name="circle">
            <a:extLst xmlns:a="http://schemas.openxmlformats.org/drawingml/2006/main">
              <a:ext uri="{FF2B5EF4-FFF2-40B4-BE49-F238E27FC236}">
                <a16:creationId xmlns:a16="http://schemas.microsoft.com/office/drawing/2014/main" id="{4F69718C-A1C0-471A-B497-8CF3489A9565}"/>
              </a:ext>
            </a:extLst>
          </p:cNvPr>
          <p:cNvSpPr>
            <a:spLocks xmlns:a="http://schemas.openxmlformats.org/drawingml/2006/main" noGrp="1"/>
          </p:cNvSpPr>
          <p:nvPr/>
        </p:nvSpPr>
        <p:spPr>
          <a:xfrm xmlns:a="http://schemas.openxmlformats.org/drawingml/2006/main">
            <a:off x="7391400" y="59436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4" name="circle">
            <a:extLst xmlns:a="http://schemas.openxmlformats.org/drawingml/2006/main">
              <a:ext uri="{FF2B5EF4-FFF2-40B4-BE49-F238E27FC236}">
                <a16:creationId xmlns:a16="http://schemas.microsoft.com/office/drawing/2014/main" id="{23D850F7-D18C-4532-A707-9204BCD45F41}"/>
              </a:ext>
            </a:extLst>
          </p:cNvPr>
          <p:cNvSpPr>
            <a:spLocks xmlns:a="http://schemas.openxmlformats.org/drawingml/2006/main" noGrp="1"/>
          </p:cNvSpPr>
          <p:nvPr/>
        </p:nvSpPr>
        <p:spPr>
          <a:xfrm xmlns:a="http://schemas.openxmlformats.org/drawingml/2006/main">
            <a:off x="8039100" y="59436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5" name="circle">
            <a:extLst xmlns:a="http://schemas.openxmlformats.org/drawingml/2006/main">
              <a:ext uri="{FF2B5EF4-FFF2-40B4-BE49-F238E27FC236}">
                <a16:creationId xmlns:a16="http://schemas.microsoft.com/office/drawing/2014/main" id="{5FF3EFA8-61E7-4268-9291-96F2361C0293}"/>
              </a:ext>
            </a:extLst>
          </p:cNvPr>
          <p:cNvSpPr>
            <a:spLocks xmlns:a="http://schemas.openxmlformats.org/drawingml/2006/main" noGrp="1"/>
          </p:cNvSpPr>
          <p:nvPr/>
        </p:nvSpPr>
        <p:spPr>
          <a:xfrm xmlns:a="http://schemas.openxmlformats.org/drawingml/2006/main">
            <a:off x="8686800" y="59436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
        <p:nvSpPr>
          <p:cNvPr id="36" name="circle">
            <a:extLst xmlns:a="http://schemas.openxmlformats.org/drawingml/2006/main">
              <a:ext uri="{FF2B5EF4-FFF2-40B4-BE49-F238E27FC236}">
                <a16:creationId xmlns:a16="http://schemas.microsoft.com/office/drawing/2014/main" id="{AD58D74D-026A-4A7C-95BB-D9D3F8A69D55}"/>
              </a:ext>
            </a:extLst>
          </p:cNvPr>
          <p:cNvSpPr>
            <a:spLocks xmlns:a="http://schemas.openxmlformats.org/drawingml/2006/main" noGrp="1"/>
          </p:cNvSpPr>
          <p:nvPr/>
        </p:nvSpPr>
        <p:spPr>
          <a:xfrm xmlns:a="http://schemas.openxmlformats.org/drawingml/2006/main">
            <a:off x="9334500" y="5943600"/>
            <a:ext cx="457200" cy="457200"/>
          </a:xfrm>
          <a:prstGeom xmlns:a="http://schemas.openxmlformats.org/drawingml/2006/main" prst="ellipse">
            <a:avLst/>
          </a:prstGeom>
          <a:solidFill xmlns:a="http://schemas.openxmlformats.org/drawingml/2006/main">
            <a:srgbClr val="D71A65"/>
          </a:solidFill>
          <a:ln xmlns:a="http://schemas.openxmlformats.org/drawingml/2006/main" w="0">
            <a:noFill/>
          </a:ln>
        </p:spPr>
      </p:sp>
    </p:spTree>
    <p:extLst>
      <p:ext uri="{BB962C8B-B14F-4D97-AF65-F5344CB8AC3E}">
        <p14:creationId xmlns:p14="http://schemas.microsoft.com/office/powerpoint/2010/main" val="462059854"/>
      </p:ext>
    </p:extLst>
  </p:cSld>
</p:sld>
</file>

<file path=ppt/slides/slide8.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Find Pop Art elements">
            <a:extLst xmlns:a="http://schemas.openxmlformats.org/drawingml/2006/main">
              <a:ext uri="{FF2B5EF4-FFF2-40B4-BE49-F238E27FC236}">
                <a16:creationId xmlns:a16="http://schemas.microsoft.com/office/drawing/2014/main" id="{61E6DB6E-7B30-42BF-8A4A-83C2C9F0EA19}"/>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Find Pop Art elements</a:t>
            </a:r>
          </a:p>
        </p:txBody>
      </p:sp>
      <p:sp>
        <p:nvSpPr>
          <p:cNvPr id="2" name="Elements, then search “pop art.” Click an element or drag it into your design.">
            <a:extLst xmlns:a="http://schemas.openxmlformats.org/drawingml/2006/main">
              <a:ext uri="{FF2B5EF4-FFF2-40B4-BE49-F238E27FC236}">
                <a16:creationId xmlns:a16="http://schemas.microsoft.com/office/drawing/2014/main" id="{8E6942A8-1C37-4442-801E-7D9B4B1EAD3C}"/>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Elements, then search “pop art.” Click an element or drag it into your design.</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4c3a84963ba4167"/>
          <a:stretch xmlns:a="http://schemas.openxmlformats.org/drawingml/2006/main"/>
        </p:blipFill>
        <p:spPr>
          <a:xfrm xmlns:a="http://schemas.openxmlformats.org/drawingml/2006/main">
            <a:off x="609600" y="1952625"/>
            <a:ext cx="6667500" cy="3067050"/>
          </a:xfrm>
          <a:prstGeom xmlns:a="http://schemas.openxmlformats.org/drawingml/2006/main" prst="rect">
            <a:avLst/>
          </a:prstGeom>
        </p:spPr>
      </p:pic>
      <p:sp>
        <p:nvSpPr>
          <p:cNvPr id="4" name="Real search results, school account, September 15, 2026">
            <a:extLst xmlns:a="http://schemas.openxmlformats.org/drawingml/2006/main">
              <a:ext uri="{FF2B5EF4-FFF2-40B4-BE49-F238E27FC236}">
                <a16:creationId xmlns:a16="http://schemas.microsoft.com/office/drawing/2014/main" id="{BB756E9E-1B61-4F37-B0BD-E4F38A00CEB8}"/>
              </a:ext>
            </a:extLst>
          </p:cNvPr>
          <p:cNvSpPr>
            <a:spLocks xmlns:a="http://schemas.openxmlformats.org/drawingml/2006/main" noGrp="1"/>
          </p:cNvSpPr>
          <p:nvPr/>
        </p:nvSpPr>
        <p:spPr>
          <a:xfrm xmlns:a="http://schemas.openxmlformats.org/drawingml/2006/main">
            <a:off x="628650" y="5067300"/>
            <a:ext cx="666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Real search results, school account, September 15, 2026</a:t>
            </a:r>
          </a:p>
        </p:txBody>
      </p:sp>
      <p:sp>
        <p:nvSpPr>
          <p:cNvPr id="5" name="Look for">
            <a:extLst xmlns:a="http://schemas.openxmlformats.org/drawingml/2006/main">
              <a:ext uri="{FF2B5EF4-FFF2-40B4-BE49-F238E27FC236}">
                <a16:creationId xmlns:a16="http://schemas.microsoft.com/office/drawing/2014/main" id="{B925186D-30A1-40EF-8E6B-4E97A0B8F0DD}"/>
              </a:ext>
            </a:extLst>
          </p:cNvPr>
          <p:cNvSpPr>
            <a:spLocks xmlns:a="http://schemas.openxmlformats.org/drawingml/2006/main" noGrp="1"/>
          </p:cNvSpPr>
          <p:nvPr/>
        </p:nvSpPr>
        <p:spPr>
          <a:xfrm xmlns:a="http://schemas.openxmlformats.org/drawingml/2006/main">
            <a:off x="7810500" y="2038350"/>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D71A65"/>
                </a:solidFill>
                <a:latin typeface="Arial Black"/>
                <a:ea typeface="Arial Black"/>
                <a:cs typeface="Arial Black"/>
              </a:defRPr>
            </a:pPr>
            <a:r>
              <a:rPr sz="2100" b="1">
                <a:solidFill>
                  <a:srgbClr val="D71A65"/>
                </a:solidFill>
                <a:latin typeface="Arial Black"/>
                <a:ea typeface="Arial Black"/>
                <a:cs typeface="Arial Black"/>
              </a:rPr>
              <a:t>Look for</a:t>
            </a:r>
          </a:p>
        </p:txBody>
      </p:sp>
      <p:sp>
        <p:nvSpPr>
          <p:cNvPr id="6" name="Bursts&#10;Speech bubbles&#10;Dot patterns&#10;Stripes&#10;Halftone backgrounds">
            <a:extLst xmlns:a="http://schemas.openxmlformats.org/drawingml/2006/main">
              <a:ext uri="{FF2B5EF4-FFF2-40B4-BE49-F238E27FC236}">
                <a16:creationId xmlns:a16="http://schemas.microsoft.com/office/drawing/2014/main" id="{B64341DE-012E-4E37-AB7E-3B2DCDF9EDBF}"/>
              </a:ext>
            </a:extLst>
          </p:cNvPr>
          <p:cNvSpPr>
            <a:spLocks xmlns:a="http://schemas.openxmlformats.org/drawingml/2006/main" noGrp="1"/>
          </p:cNvSpPr>
          <p:nvPr/>
        </p:nvSpPr>
        <p:spPr>
          <a:xfrm xmlns:a="http://schemas.openxmlformats.org/drawingml/2006/main">
            <a:off x="7810500" y="2495550"/>
            <a:ext cx="37719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Bursts</a:t>
            </a:r>
          </a:p>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Speech bubbles</a:t>
            </a:r>
          </a:p>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Dot patterns</a:t>
            </a:r>
          </a:p>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Stripes</a:t>
            </a:r>
          </a:p>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Halftone backgrounds</a:t>
            </a:r>
          </a:p>
        </p:txBody>
      </p:sp>
      <p:sp>
        <p:nvSpPr>
          <p:cNvPr id="7" name="burst">
            <a:extLst xmlns:a="http://schemas.openxmlformats.org/drawingml/2006/main">
              <a:ext uri="{FF2B5EF4-FFF2-40B4-BE49-F238E27FC236}">
                <a16:creationId xmlns:a16="http://schemas.microsoft.com/office/drawing/2014/main" id="{D2A0AEB6-5911-49BD-8950-A1633F4A8807}"/>
              </a:ext>
            </a:extLst>
          </p:cNvPr>
          <p:cNvSpPr>
            <a:spLocks xmlns:a="http://schemas.openxmlformats.org/drawingml/2006/main" noGrp="1"/>
          </p:cNvSpPr>
          <p:nvPr/>
        </p:nvSpPr>
        <p:spPr>
          <a:xfrm xmlns:a="http://schemas.openxmlformats.org/drawingml/2006/main">
            <a:off x="7905750" y="4762500"/>
            <a:ext cx="1428750" cy="1238250"/>
          </a:xfrm>
          <a:custGeom xmlns:a="http://schemas.openxmlformats.org/drawingml/2006/main">
            <a:pathLst>
              <a:path w="1428750" h="1238250">
                <a:moveTo>
                  <a:pt x="714375" y="0"/>
                </a:moveTo>
                <a:lnTo>
                  <a:pt x="825311" y="260308"/>
                </a:lnTo>
                <a:lnTo>
                  <a:pt x="1071563" y="82947"/>
                </a:lnTo>
                <a:lnTo>
                  <a:pt x="1017459" y="356453"/>
                </a:lnTo>
                <a:lnTo>
                  <a:pt x="1333042" y="309563"/>
                </a:lnTo>
                <a:lnTo>
                  <a:pt x="1128395" y="522980"/>
                </a:lnTo>
                <a:lnTo>
                  <a:pt x="1428750" y="619125"/>
                </a:lnTo>
                <a:lnTo>
                  <a:pt x="1128395" y="715270"/>
                </a:lnTo>
                <a:lnTo>
                  <a:pt x="1333042" y="928687"/>
                </a:lnTo>
                <a:lnTo>
                  <a:pt x="1017459" y="881797"/>
                </a:lnTo>
                <a:lnTo>
                  <a:pt x="1071563" y="1155303"/>
                </a:lnTo>
                <a:lnTo>
                  <a:pt x="825311" y="977942"/>
                </a:lnTo>
                <a:lnTo>
                  <a:pt x="714375" y="1238250"/>
                </a:lnTo>
                <a:lnTo>
                  <a:pt x="603439" y="977942"/>
                </a:lnTo>
                <a:lnTo>
                  <a:pt x="357188" y="1155303"/>
                </a:lnTo>
                <a:lnTo>
                  <a:pt x="411291" y="881797"/>
                </a:lnTo>
                <a:lnTo>
                  <a:pt x="95708" y="928688"/>
                </a:lnTo>
                <a:lnTo>
                  <a:pt x="300355" y="715270"/>
                </a:lnTo>
                <a:lnTo>
                  <a:pt x="0" y="619125"/>
                </a:lnTo>
                <a:lnTo>
                  <a:pt x="300355" y="522980"/>
                </a:lnTo>
                <a:lnTo>
                  <a:pt x="95708" y="309562"/>
                </a:lnTo>
                <a:lnTo>
                  <a:pt x="411291" y="356453"/>
                </a:lnTo>
                <a:lnTo>
                  <a:pt x="357187" y="82947"/>
                </a:lnTo>
                <a:lnTo>
                  <a:pt x="603439" y="260308"/>
                </a:lnTo>
                <a:close/>
              </a:path>
            </a:pathLst>
          </a:custGeom>
          <a:solidFill xmlns:a="http://schemas.openxmlformats.org/drawingml/2006/main">
            <a:srgbClr val="F4D941"/>
          </a:solidFill>
          <a:ln xmlns:a="http://schemas.openxmlformats.org/drawingml/2006/main" w="47625">
            <a:solidFill>
              <a:srgbClr val="191919"/>
            </a:solidFill>
          </a:ln>
        </p:spPr>
      </p:sp>
      <p:sp>
        <p:nvSpPr>
          <p:cNvPr id="8" name="Once it is on the page, the toolbar shows its color circles.">
            <a:extLst xmlns:a="http://schemas.openxmlformats.org/drawingml/2006/main">
              <a:ext uri="{FF2B5EF4-FFF2-40B4-BE49-F238E27FC236}">
                <a16:creationId xmlns:a16="http://schemas.microsoft.com/office/drawing/2014/main" id="{25CF7B15-9CE1-4A42-A6EE-A70637DA377A}"/>
              </a:ext>
            </a:extLst>
          </p:cNvPr>
          <p:cNvSpPr>
            <a:spLocks xmlns:a="http://schemas.openxmlformats.org/drawingml/2006/main" noGrp="1"/>
          </p:cNvSpPr>
          <p:nvPr/>
        </p:nvSpPr>
        <p:spPr>
          <a:xfrm xmlns:a="http://schemas.openxmlformats.org/drawingml/2006/main">
            <a:off x="9525000" y="4838700"/>
            <a:ext cx="20574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Once it is on the page, the toolbar shows its color circles.</a:t>
            </a:r>
          </a:p>
        </p:txBody>
      </p:sp>
    </p:spTree>
    <p:extLst>
      <p:ext uri="{BB962C8B-B14F-4D97-AF65-F5344CB8AC3E}">
        <p14:creationId xmlns:p14="http://schemas.microsoft.com/office/powerpoint/2010/main" val="1621324404"/>
      </p:ext>
    </p:extLst>
  </p:cSld>
</p:sld>
</file>

<file path=ppt/slides/slide9.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4" name="Add a border">
            <a:extLst xmlns:a="http://schemas.openxmlformats.org/drawingml/2006/main">
              <a:ext uri="{FF2B5EF4-FFF2-40B4-BE49-F238E27FC236}">
                <a16:creationId xmlns:a16="http://schemas.microsoft.com/office/drawing/2014/main" id="{2FB4E236-BE00-4103-8223-BD2C6035CDD0}"/>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Add a border</a:t>
            </a:r>
          </a:p>
        </p:txBody>
      </p:sp>
      <p:sp>
        <p:nvSpPr>
          <p:cNvPr id="2" name="Fill colors the inside. A border marks the edge.">
            <a:extLst xmlns:a="http://schemas.openxmlformats.org/drawingml/2006/main">
              <a:ext uri="{FF2B5EF4-FFF2-40B4-BE49-F238E27FC236}">
                <a16:creationId xmlns:a16="http://schemas.microsoft.com/office/drawing/2014/main" id="{AA0123C1-8F2E-41A2-9150-480D56B10115}"/>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Fill colors the inside. A border marks the edge.</a:t>
            </a:r>
          </a:p>
        </p:txBody>
      </p:sp>
      <p:sp>
        <p:nvSpPr>
          <p:cNvPr id="3" name="circle">
            <a:extLst xmlns:a="http://schemas.openxmlformats.org/drawingml/2006/main">
              <a:ext uri="{FF2B5EF4-FFF2-40B4-BE49-F238E27FC236}">
                <a16:creationId xmlns:a16="http://schemas.microsoft.com/office/drawing/2014/main" id="{194A5D75-F309-490E-97A5-938985C82033}"/>
              </a:ext>
            </a:extLst>
          </p:cNvPr>
          <p:cNvSpPr>
            <a:spLocks xmlns:a="http://schemas.openxmlformats.org/drawingml/2006/main" noGrp="1"/>
          </p:cNvSpPr>
          <p:nvPr/>
        </p:nvSpPr>
        <p:spPr>
          <a:xfrm xmlns:a="http://schemas.openxmlformats.org/drawingml/2006/main">
            <a:off x="914400" y="2133600"/>
            <a:ext cx="1238250" cy="1238250"/>
          </a:xfrm>
          <a:prstGeom xmlns:a="http://schemas.openxmlformats.org/drawingml/2006/main" prst="ellipse">
            <a:avLst/>
          </a:prstGeom>
          <a:solidFill xmlns:a="http://schemas.openxmlformats.org/drawingml/2006/main">
            <a:srgbClr val="F4D941"/>
          </a:solidFill>
          <a:ln xmlns:a="http://schemas.openxmlformats.org/drawingml/2006/main" w="0">
            <a:noFill/>
          </a:ln>
        </p:spPr>
      </p:sp>
      <p:sp>
        <p:nvSpPr>
          <p:cNvPr id="4" name="Fill only">
            <a:extLst xmlns:a="http://schemas.openxmlformats.org/drawingml/2006/main">
              <a:ext uri="{FF2B5EF4-FFF2-40B4-BE49-F238E27FC236}">
                <a16:creationId xmlns:a16="http://schemas.microsoft.com/office/drawing/2014/main" id="{229FB823-7BC5-492F-A0B8-8DC2669E8A3D}"/>
              </a:ext>
            </a:extLst>
          </p:cNvPr>
          <p:cNvSpPr>
            <a:spLocks xmlns:a="http://schemas.openxmlformats.org/drawingml/2006/main" noGrp="1"/>
          </p:cNvSpPr>
          <p:nvPr/>
        </p:nvSpPr>
        <p:spPr>
          <a:xfrm xmlns:a="http://schemas.openxmlformats.org/drawingml/2006/main">
            <a:off x="762000" y="34861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ctr">
              <a:defRPr sz="1650" b="1">
                <a:solidFill>
                  <a:srgbClr val="191919"/>
                </a:solidFill>
                <a:latin typeface="Arial Black"/>
                <a:ea typeface="Arial Black"/>
                <a:cs typeface="Arial Black"/>
              </a:defRPr>
            </a:pPr>
            <a:r>
              <a:rPr sz="1650" b="1">
                <a:solidFill>
                  <a:srgbClr val="191919"/>
                </a:solidFill>
                <a:latin typeface="Arial Black"/>
                <a:ea typeface="Arial Black"/>
                <a:cs typeface="Arial Black"/>
              </a:rPr>
              <a:t>Fill only</a:t>
            </a:r>
          </a:p>
        </p:txBody>
      </p:sp>
      <p:sp>
        <p:nvSpPr>
          <p:cNvPr id="5" name="circle">
            <a:extLst xmlns:a="http://schemas.openxmlformats.org/drawingml/2006/main">
              <a:ext uri="{FF2B5EF4-FFF2-40B4-BE49-F238E27FC236}">
                <a16:creationId xmlns:a16="http://schemas.microsoft.com/office/drawing/2014/main" id="{9F7994C0-CFE3-46A2-87C2-171182218B51}"/>
              </a:ext>
            </a:extLst>
          </p:cNvPr>
          <p:cNvSpPr>
            <a:spLocks xmlns:a="http://schemas.openxmlformats.org/drawingml/2006/main" noGrp="1"/>
          </p:cNvSpPr>
          <p:nvPr/>
        </p:nvSpPr>
        <p:spPr>
          <a:xfrm xmlns:a="http://schemas.openxmlformats.org/drawingml/2006/main">
            <a:off x="3143250" y="2133600"/>
            <a:ext cx="1238250" cy="1238250"/>
          </a:xfrm>
          <a:prstGeom xmlns:a="http://schemas.openxmlformats.org/drawingml/2006/main" prst="ellipse">
            <a:avLst/>
          </a:prstGeom>
          <a:solidFill xmlns:a="http://schemas.openxmlformats.org/drawingml/2006/main">
            <a:srgbClr val="F4D941"/>
          </a:solidFill>
          <a:ln xmlns:a="http://schemas.openxmlformats.org/drawingml/2006/main" w="85725">
            <a:solidFill>
              <a:srgbClr val="191919"/>
            </a:solidFill>
          </a:ln>
        </p:spPr>
      </p:sp>
      <p:sp>
        <p:nvSpPr>
          <p:cNvPr id="6" name="Fill + border">
            <a:extLst xmlns:a="http://schemas.openxmlformats.org/drawingml/2006/main">
              <a:ext uri="{FF2B5EF4-FFF2-40B4-BE49-F238E27FC236}">
                <a16:creationId xmlns:a16="http://schemas.microsoft.com/office/drawing/2014/main" id="{1C6D6D73-4BE2-4D3C-88EC-79C1A5A582CF}"/>
              </a:ext>
            </a:extLst>
          </p:cNvPr>
          <p:cNvSpPr>
            <a:spLocks xmlns:a="http://schemas.openxmlformats.org/drawingml/2006/main" noGrp="1"/>
          </p:cNvSpPr>
          <p:nvPr/>
        </p:nvSpPr>
        <p:spPr>
          <a:xfrm xmlns:a="http://schemas.openxmlformats.org/drawingml/2006/main">
            <a:off x="2971800" y="3486150"/>
            <a:ext cx="1619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ctr">
              <a:defRPr sz="1650" b="1">
                <a:solidFill>
                  <a:srgbClr val="191919"/>
                </a:solidFill>
                <a:latin typeface="Arial Black"/>
                <a:ea typeface="Arial Black"/>
                <a:cs typeface="Arial Black"/>
              </a:defRPr>
            </a:pPr>
            <a:r>
              <a:rPr sz="1650" b="1">
                <a:solidFill>
                  <a:srgbClr val="191919"/>
                </a:solidFill>
                <a:latin typeface="Arial Black"/>
                <a:ea typeface="Arial Black"/>
                <a:cs typeface="Arial Black"/>
              </a:rPr>
              <a:t>Fill + border</a:t>
            </a:r>
          </a:p>
        </p:txBody>
      </p:sp>
      <p:sp>
        <p:nvSpPr>
          <p:cNvPr id="7" name="Shape">
            <a:extLst xmlns:a="http://schemas.openxmlformats.org/drawingml/2006/main">
              <a:ext uri="{FF2B5EF4-FFF2-40B4-BE49-F238E27FC236}">
                <a16:creationId xmlns:a16="http://schemas.microsoft.com/office/drawing/2014/main" id="{B907818D-09EA-4469-93ED-7B92FFEE8C4D}"/>
              </a:ext>
            </a:extLst>
          </p:cNvPr>
          <p:cNvSpPr>
            <a:spLocks xmlns:a="http://schemas.openxmlformats.org/drawingml/2006/main" noGrp="1"/>
          </p:cNvSpPr>
          <p:nvPr/>
        </p:nvSpPr>
        <p:spPr>
          <a:xfrm xmlns:a="http://schemas.openxmlformats.org/drawingml/2006/main">
            <a:off x="628650" y="409575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D71A65"/>
                </a:solidFill>
                <a:latin typeface="Arial Black"/>
                <a:ea typeface="Arial Black"/>
                <a:cs typeface="Arial Black"/>
              </a:defRPr>
            </a:pPr>
            <a:r>
              <a:rPr sz="1950" b="1">
                <a:solidFill>
                  <a:srgbClr val="D71A65"/>
                </a:solidFill>
                <a:latin typeface="Arial Black"/>
                <a:ea typeface="Arial Black"/>
                <a:cs typeface="Arial Black"/>
              </a:rPr>
              <a:t>Shape</a:t>
            </a:r>
          </a:p>
        </p:txBody>
      </p:sp>
      <p:sp>
        <p:nvSpPr>
          <p:cNvPr id="8" name="Click it. Open Stroke style. Choose the solid line. Raise Stroke weight.">
            <a:extLst xmlns:a="http://schemas.openxmlformats.org/drawingml/2006/main">
              <a:ext uri="{FF2B5EF4-FFF2-40B4-BE49-F238E27FC236}">
                <a16:creationId xmlns:a16="http://schemas.microsoft.com/office/drawing/2014/main" id="{EBEB5ABC-A5F0-4A83-B778-981E79F607F3}"/>
              </a:ext>
            </a:extLst>
          </p:cNvPr>
          <p:cNvSpPr>
            <a:spLocks xmlns:a="http://schemas.openxmlformats.org/drawingml/2006/main" noGrp="1"/>
          </p:cNvSpPr>
          <p:nvPr/>
        </p:nvSpPr>
        <p:spPr>
          <a:xfrm xmlns:a="http://schemas.openxmlformats.org/drawingml/2006/main">
            <a:off x="628650" y="445770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Click it. Open Stroke style. Choose the solid line. Raise Stroke weight.</a:t>
            </a:r>
          </a:p>
        </p:txBody>
      </p:sp>
      <p:sp>
        <p:nvSpPr>
          <p:cNvPr id="9" name="Text">
            <a:extLst xmlns:a="http://schemas.openxmlformats.org/drawingml/2006/main">
              <a:ext uri="{FF2B5EF4-FFF2-40B4-BE49-F238E27FC236}">
                <a16:creationId xmlns:a16="http://schemas.microsoft.com/office/drawing/2014/main" id="{4EEF4362-6051-4DEA-8964-A292104E6982}"/>
              </a:ext>
            </a:extLst>
          </p:cNvPr>
          <p:cNvSpPr>
            <a:spLocks xmlns:a="http://schemas.openxmlformats.org/drawingml/2006/main" noGrp="1"/>
          </p:cNvSpPr>
          <p:nvPr/>
        </p:nvSpPr>
        <p:spPr>
          <a:xfrm xmlns:a="http://schemas.openxmlformats.org/drawingml/2006/main">
            <a:off x="628650" y="5334000"/>
            <a:ext cx="285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D71A65"/>
                </a:solidFill>
                <a:latin typeface="Arial Black"/>
                <a:ea typeface="Arial Black"/>
                <a:cs typeface="Arial Black"/>
              </a:defRPr>
            </a:pPr>
            <a:r>
              <a:rPr sz="1950" b="1">
                <a:solidFill>
                  <a:srgbClr val="D71A65"/>
                </a:solidFill>
                <a:latin typeface="Arial Black"/>
                <a:ea typeface="Arial Black"/>
                <a:cs typeface="Arial Black"/>
              </a:rPr>
              <a:t>Text</a:t>
            </a:r>
          </a:p>
        </p:txBody>
      </p:sp>
      <p:sp>
        <p:nvSpPr>
          <p:cNvPr id="10" name="Click it. Open Effects. Choose Outline, then set its color and thickness.">
            <a:extLst xmlns:a="http://schemas.openxmlformats.org/drawingml/2006/main">
              <a:ext uri="{FF2B5EF4-FFF2-40B4-BE49-F238E27FC236}">
                <a16:creationId xmlns:a16="http://schemas.microsoft.com/office/drawing/2014/main" id="{25DBB023-420C-4FE3-92C3-9E0A07DC60A6}"/>
              </a:ext>
            </a:extLst>
          </p:cNvPr>
          <p:cNvSpPr>
            <a:spLocks xmlns:a="http://schemas.openxmlformats.org/drawingml/2006/main" noGrp="1"/>
          </p:cNvSpPr>
          <p:nvPr/>
        </p:nvSpPr>
        <p:spPr>
          <a:xfrm xmlns:a="http://schemas.openxmlformats.org/drawingml/2006/main">
            <a:off x="628650" y="56959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Click it. Open Effects. Choose Outline, then set its color and thickness.</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03a6b33c9fdf456e"/>
          <a:stretch xmlns:a="http://schemas.openxmlformats.org/drawingml/2006/main"/>
        </p:blipFill>
        <p:spPr>
          <a:xfrm xmlns:a="http://schemas.openxmlformats.org/drawingml/2006/main">
            <a:off x="6101514" y="1952625"/>
            <a:ext cx="5475372" cy="2352675"/>
          </a:xfrm>
          <a:prstGeom xmlns:a="http://schemas.openxmlformats.org/drawingml/2006/main" prst="rect">
            <a:avLst/>
          </a:prstGeom>
        </p:spPr>
      </p:pic>
      <p:sp>
        <p:nvSpPr>
          <p:cNvPr id="12" name="Stroke style panel on a selected shape">
            <a:extLst xmlns:a="http://schemas.openxmlformats.org/drawingml/2006/main">
              <a:ext uri="{FF2B5EF4-FFF2-40B4-BE49-F238E27FC236}">
                <a16:creationId xmlns:a16="http://schemas.microsoft.com/office/drawing/2014/main" id="{951F2F12-D612-4E83-BBF9-44FA9F27D069}"/>
              </a:ext>
            </a:extLst>
          </p:cNvPr>
          <p:cNvSpPr>
            <a:spLocks xmlns:a="http://schemas.openxmlformats.org/drawingml/2006/main" noGrp="1"/>
          </p:cNvSpPr>
          <p:nvPr/>
        </p:nvSpPr>
        <p:spPr>
          <a:xfrm xmlns:a="http://schemas.openxmlformats.org/drawingml/2006/main">
            <a:off x="6115050" y="4362450"/>
            <a:ext cx="54673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Stroke style panel on a selected shape</a:t>
            </a:r>
          </a:p>
        </p:txBody>
      </p:sp>
      <p:sp>
        <p:nvSpPr>
          <p:cNvPr id="13" name="A thick dark border keeps a bright shape readable on a busy background.">
            <a:extLst xmlns:a="http://schemas.openxmlformats.org/drawingml/2006/main">
              <a:ext uri="{FF2B5EF4-FFF2-40B4-BE49-F238E27FC236}">
                <a16:creationId xmlns:a16="http://schemas.microsoft.com/office/drawing/2014/main" id="{68D11ADC-8F2B-4069-A27B-BC522EB381D3}"/>
              </a:ext>
            </a:extLst>
          </p:cNvPr>
          <p:cNvSpPr>
            <a:spLocks xmlns:a="http://schemas.openxmlformats.org/drawingml/2006/main" noGrp="1"/>
          </p:cNvSpPr>
          <p:nvPr/>
        </p:nvSpPr>
        <p:spPr>
          <a:xfrm xmlns:a="http://schemas.openxmlformats.org/drawingml/2006/main">
            <a:off x="6115050" y="4762500"/>
            <a:ext cx="54673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A thick dark border keeps a bright shape readable on a busy background.</a:t>
            </a:r>
          </a:p>
        </p:txBody>
      </p:sp>
    </p:spTree>
    <p:extLst>
      <p:ext uri="{BB962C8B-B14F-4D97-AF65-F5344CB8AC3E}">
        <p14:creationId xmlns:p14="http://schemas.microsoft.com/office/powerpoint/2010/main" val="1175222137"/>
      </p:ext>
    </p:extLst>
  </p:cSld>
</p:sld>
</file>

<file path=ppt/slides/slide10.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3" name="A font is a style of lettering">
            <a:extLst xmlns:a="http://schemas.openxmlformats.org/drawingml/2006/main">
              <a:ext uri="{FF2B5EF4-FFF2-40B4-BE49-F238E27FC236}">
                <a16:creationId xmlns:a16="http://schemas.microsoft.com/office/drawing/2014/main" id="{E61D5988-5773-4BC5-816C-96B607E68141}"/>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A font is a style of lettering</a:t>
            </a:r>
          </a:p>
        </p:txBody>
      </p:sp>
      <p:sp>
        <p:nvSpPr>
          <p:cNvPr id="2" name="Same word. Different voice.">
            <a:extLst xmlns:a="http://schemas.openxmlformats.org/drawingml/2006/main">
              <a:ext uri="{FF2B5EF4-FFF2-40B4-BE49-F238E27FC236}">
                <a16:creationId xmlns:a16="http://schemas.microsoft.com/office/drawing/2014/main" id="{19476846-4E5F-42DB-9421-6D537DC799CA}"/>
              </a:ext>
            </a:extLst>
          </p:cNvPr>
          <p:cNvSpPr>
            <a:spLocks xmlns:a="http://schemas.openxmlformats.org/drawingml/2006/main" noGrp="1"/>
          </p:cNvSpPr>
          <p:nvPr/>
        </p:nvSpPr>
        <p:spPr>
          <a:xfrm xmlns:a="http://schemas.openxmlformats.org/drawingml/2006/main">
            <a:off x="628650" y="1323975"/>
            <a:ext cx="109156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0">
                <a:solidFill>
                  <a:srgbClr val="191919"/>
                </a:solidFill>
                <a:latin typeface="Arial"/>
                <a:ea typeface="Arial"/>
                <a:cs typeface="Arial"/>
              </a:defRPr>
            </a:pPr>
            <a:r>
              <a:rPr sz="2100" b="0">
                <a:solidFill>
                  <a:srgbClr val="191919"/>
                </a:solidFill>
                <a:latin typeface="Arial"/>
                <a:ea typeface="Arial"/>
                <a:cs typeface="Arial"/>
              </a:rPr>
              <a:t>Same word. Different voice.</a:t>
            </a:r>
          </a:p>
        </p:txBody>
      </p:sp>
      <p:sp>
        <p:nvSpPr>
          <p:cNvPr id="3" name="POP!">
            <a:extLst xmlns:a="http://schemas.openxmlformats.org/drawingml/2006/main">
              <a:ext uri="{FF2B5EF4-FFF2-40B4-BE49-F238E27FC236}">
                <a16:creationId xmlns:a16="http://schemas.microsoft.com/office/drawing/2014/main" id="{2DEC8C34-6578-47C5-9618-ADFA6ADF2503}"/>
              </a:ext>
            </a:extLst>
          </p:cNvPr>
          <p:cNvSpPr>
            <a:spLocks xmlns:a="http://schemas.openxmlformats.org/drawingml/2006/main" noGrp="1"/>
          </p:cNvSpPr>
          <p:nvPr/>
        </p:nvSpPr>
        <p:spPr>
          <a:xfrm xmlns:a="http://schemas.openxmlformats.org/drawingml/2006/main">
            <a:off x="723900" y="1866900"/>
            <a:ext cx="666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7500" b="0">
                <a:solidFill>
                  <a:srgbClr val="E1302A"/>
                </a:solidFill>
                <a:latin typeface="Impact"/>
                <a:ea typeface="Impact"/>
                <a:cs typeface="Impact"/>
              </a:defRPr>
            </a:pPr>
            <a:r>
              <a:rPr sz="7500" b="0">
                <a:solidFill>
                  <a:srgbClr val="E1302A"/>
                </a:solidFill>
                <a:latin typeface="Impact"/>
                <a:ea typeface="Impact"/>
                <a:cs typeface="Impact"/>
              </a:rPr>
              <a:t>POP!</a:t>
            </a:r>
          </a:p>
        </p:txBody>
      </p:sp>
      <p:sp>
        <p:nvSpPr>
          <p:cNvPr id="4" name="Tall and loud">
            <a:extLst xmlns:a="http://schemas.openxmlformats.org/drawingml/2006/main">
              <a:ext uri="{FF2B5EF4-FFF2-40B4-BE49-F238E27FC236}">
                <a16:creationId xmlns:a16="http://schemas.microsoft.com/office/drawing/2014/main" id="{07AF6332-0ED0-42C4-8E57-AA49BBEE9A52}"/>
              </a:ext>
            </a:extLst>
          </p:cNvPr>
          <p:cNvSpPr>
            <a:spLocks xmlns:a="http://schemas.openxmlformats.org/drawingml/2006/main" noGrp="1"/>
          </p:cNvSpPr>
          <p:nvPr/>
        </p:nvSpPr>
        <p:spPr>
          <a:xfrm xmlns:a="http://schemas.openxmlformats.org/drawingml/2006/main">
            <a:off x="8286750" y="2038350"/>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0">
                <a:solidFill>
                  <a:srgbClr val="191919"/>
                </a:solidFill>
                <a:latin typeface="Arial"/>
                <a:ea typeface="Arial"/>
                <a:cs typeface="Arial"/>
              </a:defRPr>
            </a:pPr>
            <a:r>
              <a:rPr sz="2250" b="0">
                <a:solidFill>
                  <a:srgbClr val="191919"/>
                </a:solidFill>
                <a:latin typeface="Arial"/>
                <a:ea typeface="Arial"/>
                <a:cs typeface="Arial"/>
              </a:rPr>
              <a:t>Tall and loud</a:t>
            </a:r>
          </a:p>
        </p:txBody>
      </p:sp>
      <p:sp>
        <p:nvSpPr>
          <p:cNvPr id="5" name="Impact">
            <a:extLst xmlns:a="http://schemas.openxmlformats.org/drawingml/2006/main">
              <a:ext uri="{FF2B5EF4-FFF2-40B4-BE49-F238E27FC236}">
                <a16:creationId xmlns:a16="http://schemas.microsoft.com/office/drawing/2014/main" id="{13542239-616A-46B1-9011-AAF8489BB8CE}"/>
              </a:ext>
            </a:extLst>
          </p:cNvPr>
          <p:cNvSpPr>
            <a:spLocks xmlns:a="http://schemas.openxmlformats.org/drawingml/2006/main" noGrp="1"/>
          </p:cNvSpPr>
          <p:nvPr/>
        </p:nvSpPr>
        <p:spPr>
          <a:xfrm xmlns:a="http://schemas.openxmlformats.org/drawingml/2006/main">
            <a:off x="8286750" y="2419350"/>
            <a:ext cx="323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Impact</a:t>
            </a:r>
          </a:p>
        </p:txBody>
      </p:sp>
      <p:sp>
        <p:nvSpPr>
          <p:cNvPr id="6" name="POP!">
            <a:extLst xmlns:a="http://schemas.openxmlformats.org/drawingml/2006/main">
              <a:ext uri="{FF2B5EF4-FFF2-40B4-BE49-F238E27FC236}">
                <a16:creationId xmlns:a16="http://schemas.microsoft.com/office/drawing/2014/main" id="{CB2F6871-1DE5-47BB-ABEE-B68649E3668B}"/>
              </a:ext>
            </a:extLst>
          </p:cNvPr>
          <p:cNvSpPr>
            <a:spLocks xmlns:a="http://schemas.openxmlformats.org/drawingml/2006/main" noGrp="1"/>
          </p:cNvSpPr>
          <p:nvPr/>
        </p:nvSpPr>
        <p:spPr>
          <a:xfrm xmlns:a="http://schemas.openxmlformats.org/drawingml/2006/main">
            <a:off x="723900" y="3238500"/>
            <a:ext cx="666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6600" b="1">
                <a:solidFill>
                  <a:srgbClr val="1955DB"/>
                </a:solidFill>
                <a:latin typeface="Arial Black"/>
                <a:ea typeface="Arial Black"/>
                <a:cs typeface="Arial Black"/>
              </a:defRPr>
            </a:pPr>
            <a:r>
              <a:rPr sz="6600" b="1">
                <a:solidFill>
                  <a:srgbClr val="1955DB"/>
                </a:solidFill>
                <a:latin typeface="Arial Black"/>
                <a:ea typeface="Arial Black"/>
                <a:cs typeface="Arial Black"/>
              </a:rPr>
              <a:t>POP!</a:t>
            </a:r>
          </a:p>
        </p:txBody>
      </p:sp>
      <p:sp>
        <p:nvSpPr>
          <p:cNvPr id="7" name="Wide and sturdy">
            <a:extLst xmlns:a="http://schemas.openxmlformats.org/drawingml/2006/main">
              <a:ext uri="{FF2B5EF4-FFF2-40B4-BE49-F238E27FC236}">
                <a16:creationId xmlns:a16="http://schemas.microsoft.com/office/drawing/2014/main" id="{590E046C-22A9-441C-A239-2A1EF4534193}"/>
              </a:ext>
            </a:extLst>
          </p:cNvPr>
          <p:cNvSpPr>
            <a:spLocks xmlns:a="http://schemas.openxmlformats.org/drawingml/2006/main" noGrp="1"/>
          </p:cNvSpPr>
          <p:nvPr/>
        </p:nvSpPr>
        <p:spPr>
          <a:xfrm xmlns:a="http://schemas.openxmlformats.org/drawingml/2006/main">
            <a:off x="8286750" y="3448050"/>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0">
                <a:solidFill>
                  <a:srgbClr val="191919"/>
                </a:solidFill>
                <a:latin typeface="Arial"/>
                <a:ea typeface="Arial"/>
                <a:cs typeface="Arial"/>
              </a:defRPr>
            </a:pPr>
            <a:r>
              <a:rPr sz="2250" b="0">
                <a:solidFill>
                  <a:srgbClr val="191919"/>
                </a:solidFill>
                <a:latin typeface="Arial"/>
                <a:ea typeface="Arial"/>
                <a:cs typeface="Arial"/>
              </a:rPr>
              <a:t>Wide and sturdy</a:t>
            </a:r>
          </a:p>
        </p:txBody>
      </p:sp>
      <p:sp>
        <p:nvSpPr>
          <p:cNvPr id="8" name="Arial Black">
            <a:extLst xmlns:a="http://schemas.openxmlformats.org/drawingml/2006/main">
              <a:ext uri="{FF2B5EF4-FFF2-40B4-BE49-F238E27FC236}">
                <a16:creationId xmlns:a16="http://schemas.microsoft.com/office/drawing/2014/main" id="{EDBFB578-21F2-4073-B132-0A5B71749753}"/>
              </a:ext>
            </a:extLst>
          </p:cNvPr>
          <p:cNvSpPr>
            <a:spLocks xmlns:a="http://schemas.openxmlformats.org/drawingml/2006/main" noGrp="1"/>
          </p:cNvSpPr>
          <p:nvPr/>
        </p:nvSpPr>
        <p:spPr>
          <a:xfrm xmlns:a="http://schemas.openxmlformats.org/drawingml/2006/main">
            <a:off x="8286750" y="3829050"/>
            <a:ext cx="323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Arial Black</a:t>
            </a:r>
          </a:p>
        </p:txBody>
      </p:sp>
      <p:sp>
        <p:nvSpPr>
          <p:cNvPr id="9" name="POP!">
            <a:extLst xmlns:a="http://schemas.openxmlformats.org/drawingml/2006/main">
              <a:ext uri="{FF2B5EF4-FFF2-40B4-BE49-F238E27FC236}">
                <a16:creationId xmlns:a16="http://schemas.microsoft.com/office/drawing/2014/main" id="{F269104E-595D-40C7-9E6F-5D8F3AEC1B67}"/>
              </a:ext>
            </a:extLst>
          </p:cNvPr>
          <p:cNvSpPr>
            <a:spLocks xmlns:a="http://schemas.openxmlformats.org/drawingml/2006/main" noGrp="1"/>
          </p:cNvSpPr>
          <p:nvPr/>
        </p:nvSpPr>
        <p:spPr>
          <a:xfrm xmlns:a="http://schemas.openxmlformats.org/drawingml/2006/main">
            <a:off x="723900" y="4610100"/>
            <a:ext cx="666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6600" b="1">
                <a:solidFill>
                  <a:srgbClr val="191919"/>
                </a:solidFill>
                <a:latin typeface="Comic Sans MS"/>
                <a:ea typeface="Comic Sans MS"/>
                <a:cs typeface="Comic Sans MS"/>
              </a:defRPr>
            </a:pPr>
            <a:r>
              <a:rPr sz="6600" b="1">
                <a:solidFill>
                  <a:srgbClr val="191919"/>
                </a:solidFill>
                <a:latin typeface="Comic Sans MS"/>
                <a:ea typeface="Comic Sans MS"/>
                <a:cs typeface="Comic Sans MS"/>
              </a:rPr>
              <a:t>POP!</a:t>
            </a:r>
          </a:p>
        </p:txBody>
      </p:sp>
      <p:sp>
        <p:nvSpPr>
          <p:cNvPr id="10" name="Comic and friendly">
            <a:extLst xmlns:a="http://schemas.openxmlformats.org/drawingml/2006/main">
              <a:ext uri="{FF2B5EF4-FFF2-40B4-BE49-F238E27FC236}">
                <a16:creationId xmlns:a16="http://schemas.microsoft.com/office/drawing/2014/main" id="{E3A241CD-DB98-4AE2-B10E-319D3E5E982E}"/>
              </a:ext>
            </a:extLst>
          </p:cNvPr>
          <p:cNvSpPr>
            <a:spLocks xmlns:a="http://schemas.openxmlformats.org/drawingml/2006/main" noGrp="1"/>
          </p:cNvSpPr>
          <p:nvPr/>
        </p:nvSpPr>
        <p:spPr>
          <a:xfrm xmlns:a="http://schemas.openxmlformats.org/drawingml/2006/main">
            <a:off x="8286750" y="4819650"/>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0">
                <a:solidFill>
                  <a:srgbClr val="191919"/>
                </a:solidFill>
                <a:latin typeface="Arial"/>
                <a:ea typeface="Arial"/>
                <a:cs typeface="Arial"/>
              </a:defRPr>
            </a:pPr>
            <a:r>
              <a:rPr sz="2250" b="0">
                <a:solidFill>
                  <a:srgbClr val="191919"/>
                </a:solidFill>
                <a:latin typeface="Arial"/>
                <a:ea typeface="Arial"/>
                <a:cs typeface="Arial"/>
              </a:rPr>
              <a:t>Comic and friendly</a:t>
            </a:r>
          </a:p>
        </p:txBody>
      </p:sp>
      <p:sp>
        <p:nvSpPr>
          <p:cNvPr id="11" name="Comic Sans MS Bold">
            <a:extLst xmlns:a="http://schemas.openxmlformats.org/drawingml/2006/main">
              <a:ext uri="{FF2B5EF4-FFF2-40B4-BE49-F238E27FC236}">
                <a16:creationId xmlns:a16="http://schemas.microsoft.com/office/drawing/2014/main" id="{33FC5B6C-A11B-42D1-8F7B-129972B644C4}"/>
              </a:ext>
            </a:extLst>
          </p:cNvPr>
          <p:cNvSpPr>
            <a:spLocks xmlns:a="http://schemas.openxmlformats.org/drawingml/2006/main" noGrp="1"/>
          </p:cNvSpPr>
          <p:nvPr/>
        </p:nvSpPr>
        <p:spPr>
          <a:xfrm xmlns:a="http://schemas.openxmlformats.org/drawingml/2006/main">
            <a:off x="8286750" y="5200650"/>
            <a:ext cx="323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B5B5B"/>
                </a:solidFill>
                <a:latin typeface="Arial"/>
                <a:ea typeface="Arial"/>
                <a:cs typeface="Arial"/>
              </a:defRPr>
            </a:pPr>
            <a:r>
              <a:rPr sz="1650" b="0">
                <a:solidFill>
                  <a:srgbClr val="5B5B5B"/>
                </a:solidFill>
                <a:latin typeface="Arial"/>
                <a:ea typeface="Arial"/>
                <a:cs typeface="Arial"/>
              </a:rPr>
              <a:t>Comic Sans MS Bold</a:t>
            </a:r>
          </a:p>
        </p:txBody>
      </p:sp>
      <p:sp>
        <p:nvSpPr>
          <p:cNvPr id="12" name="In Canva, search fonts such as Bangers, Anton, Luckiest Guy, Bebas Neue, or Lilita One. Skip thin or script fonts: Pop Art letters are chunky.">
            <a:extLst xmlns:a="http://schemas.openxmlformats.org/drawingml/2006/main">
              <a:ext uri="{FF2B5EF4-FFF2-40B4-BE49-F238E27FC236}">
                <a16:creationId xmlns:a16="http://schemas.microsoft.com/office/drawing/2014/main" id="{19514C42-6F5A-4FD1-8D89-3434755BF07E}"/>
              </a:ext>
            </a:extLst>
          </p:cNvPr>
          <p:cNvSpPr>
            <a:spLocks xmlns:a="http://schemas.openxmlformats.org/drawingml/2006/main" noGrp="1"/>
          </p:cNvSpPr>
          <p:nvPr/>
        </p:nvSpPr>
        <p:spPr>
          <a:xfrm xmlns:a="http://schemas.openxmlformats.org/drawingml/2006/main">
            <a:off x="628650" y="601980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B5B5B"/>
                </a:solidFill>
                <a:latin typeface="Arial"/>
                <a:ea typeface="Arial"/>
                <a:cs typeface="Arial"/>
              </a:defRPr>
            </a:pPr>
            <a:r>
              <a:rPr sz="1575" b="0">
                <a:solidFill>
                  <a:srgbClr val="5B5B5B"/>
                </a:solidFill>
                <a:latin typeface="Arial"/>
                <a:ea typeface="Arial"/>
                <a:cs typeface="Arial"/>
              </a:rPr>
              <a:t>In Canva, search fonts such as Bangers, Anton, Luckiest Guy, Bebas Neue, or Lilita One. Skip thin or script fonts: Pop Art letters are chunky.</a:t>
            </a:r>
          </a:p>
        </p:txBody>
      </p:sp>
    </p:spTree>
    <p:extLst>
      <p:ext uri="{BB962C8B-B14F-4D97-AF65-F5344CB8AC3E}">
        <p14:creationId xmlns:p14="http://schemas.microsoft.com/office/powerpoint/2010/main" val="1853141392"/>
      </p:ext>
    </p:extLst>
  </p:cSld>
</p:sld>
</file>

<file path=ppt/slides/slide1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6" name="Change the font in Canva">
            <a:extLst xmlns:a="http://schemas.openxmlformats.org/drawingml/2006/main">
              <a:ext uri="{FF2B5EF4-FFF2-40B4-BE49-F238E27FC236}">
                <a16:creationId xmlns:a16="http://schemas.microsoft.com/office/drawing/2014/main" id="{1357AFED-6090-4D4E-AED0-6F3531C8E34D}"/>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Change the font in Canva</a:t>
            </a:r>
          </a:p>
        </p:txBody>
      </p:sp>
      <p:sp>
        <p:nvSpPr>
          <p:cNvPr id="2" name="1">
            <a:extLst xmlns:a="http://schemas.openxmlformats.org/drawingml/2006/main">
              <a:ext uri="{FF2B5EF4-FFF2-40B4-BE49-F238E27FC236}">
                <a16:creationId xmlns:a16="http://schemas.microsoft.com/office/drawing/2014/main" id="{251CF781-06AA-4219-BFD5-BC271531CF8F}"/>
              </a:ext>
            </a:extLst>
          </p:cNvPr>
          <p:cNvSpPr>
            <a:spLocks xmlns:a="http://schemas.openxmlformats.org/drawingml/2006/main" noGrp="1"/>
          </p:cNvSpPr>
          <p:nvPr/>
        </p:nvSpPr>
        <p:spPr>
          <a:xfrm xmlns:a="http://schemas.openxmlformats.org/drawingml/2006/main">
            <a:off x="628650" y="152400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1</a:t>
            </a:r>
          </a:p>
        </p:txBody>
      </p:sp>
      <p:sp>
        <p:nvSpPr>
          <p:cNvPr id="3" name="Text, then Add a text box.">
            <a:extLst xmlns:a="http://schemas.openxmlformats.org/drawingml/2006/main">
              <a:ext uri="{FF2B5EF4-FFF2-40B4-BE49-F238E27FC236}">
                <a16:creationId xmlns:a16="http://schemas.microsoft.com/office/drawing/2014/main" id="{32B8E64C-B65B-4734-A422-29905812DD78}"/>
              </a:ext>
            </a:extLst>
          </p:cNvPr>
          <p:cNvSpPr>
            <a:spLocks xmlns:a="http://schemas.openxmlformats.org/drawingml/2006/main" noGrp="1"/>
          </p:cNvSpPr>
          <p:nvPr/>
        </p:nvSpPr>
        <p:spPr>
          <a:xfrm xmlns:a="http://schemas.openxmlformats.org/drawingml/2006/main">
            <a:off x="1066800" y="1524000"/>
            <a:ext cx="3943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Text, then Add a text box.</a:t>
            </a:r>
          </a:p>
        </p:txBody>
      </p:sp>
      <p:sp>
        <p:nvSpPr>
          <p:cNvPr id="4" name="2">
            <a:extLst xmlns:a="http://schemas.openxmlformats.org/drawingml/2006/main">
              <a:ext uri="{FF2B5EF4-FFF2-40B4-BE49-F238E27FC236}">
                <a16:creationId xmlns:a16="http://schemas.microsoft.com/office/drawing/2014/main" id="{A776CFF8-2C1E-44A5-9070-DD838D501DD1}"/>
              </a:ext>
            </a:extLst>
          </p:cNvPr>
          <p:cNvSpPr>
            <a:spLocks xmlns:a="http://schemas.openxmlformats.org/drawingml/2006/main" noGrp="1"/>
          </p:cNvSpPr>
          <p:nvPr/>
        </p:nvSpPr>
        <p:spPr>
          <a:xfrm xmlns:a="http://schemas.openxmlformats.org/drawingml/2006/main">
            <a:off x="628650" y="209550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2</a:t>
            </a:r>
          </a:p>
        </p:txBody>
      </p:sp>
      <p:sp>
        <p:nvSpPr>
          <p:cNvPr id="5" name="Type your word or your name.">
            <a:extLst xmlns:a="http://schemas.openxmlformats.org/drawingml/2006/main">
              <a:ext uri="{FF2B5EF4-FFF2-40B4-BE49-F238E27FC236}">
                <a16:creationId xmlns:a16="http://schemas.microsoft.com/office/drawing/2014/main" id="{2B5D5A25-65B3-40EE-8538-BC9EC422547E}"/>
              </a:ext>
            </a:extLst>
          </p:cNvPr>
          <p:cNvSpPr>
            <a:spLocks xmlns:a="http://schemas.openxmlformats.org/drawingml/2006/main" noGrp="1"/>
          </p:cNvSpPr>
          <p:nvPr/>
        </p:nvSpPr>
        <p:spPr>
          <a:xfrm xmlns:a="http://schemas.openxmlformats.org/drawingml/2006/main">
            <a:off x="1066800" y="2095500"/>
            <a:ext cx="3943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Type your word or your name.</a:t>
            </a:r>
          </a:p>
        </p:txBody>
      </p:sp>
      <p:sp>
        <p:nvSpPr>
          <p:cNvPr id="6" name="3">
            <a:extLst xmlns:a="http://schemas.openxmlformats.org/drawingml/2006/main">
              <a:ext uri="{FF2B5EF4-FFF2-40B4-BE49-F238E27FC236}">
                <a16:creationId xmlns:a16="http://schemas.microsoft.com/office/drawing/2014/main" id="{E8EEC84F-21BE-4B00-9EC6-BD232CF08A46}"/>
              </a:ext>
            </a:extLst>
          </p:cNvPr>
          <p:cNvSpPr>
            <a:spLocks xmlns:a="http://schemas.openxmlformats.org/drawingml/2006/main" noGrp="1"/>
          </p:cNvSpPr>
          <p:nvPr/>
        </p:nvSpPr>
        <p:spPr>
          <a:xfrm xmlns:a="http://schemas.openxmlformats.org/drawingml/2006/main">
            <a:off x="628650" y="266700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3</a:t>
            </a:r>
          </a:p>
        </p:txBody>
      </p:sp>
      <p:sp>
        <p:nvSpPr>
          <p:cNvPr id="7" name="Click the font name in the toolbar.">
            <a:extLst xmlns:a="http://schemas.openxmlformats.org/drawingml/2006/main">
              <a:ext uri="{FF2B5EF4-FFF2-40B4-BE49-F238E27FC236}">
                <a16:creationId xmlns:a16="http://schemas.microsoft.com/office/drawing/2014/main" id="{D4D9B0B9-5CBF-48D0-AED4-013D27BEE25B}"/>
              </a:ext>
            </a:extLst>
          </p:cNvPr>
          <p:cNvSpPr>
            <a:spLocks xmlns:a="http://schemas.openxmlformats.org/drawingml/2006/main" noGrp="1"/>
          </p:cNvSpPr>
          <p:nvPr/>
        </p:nvSpPr>
        <p:spPr>
          <a:xfrm xmlns:a="http://schemas.openxmlformats.org/drawingml/2006/main">
            <a:off x="1066800" y="2667000"/>
            <a:ext cx="3943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Click the font name in the toolbar.</a:t>
            </a:r>
          </a:p>
        </p:txBody>
      </p:sp>
      <p:sp>
        <p:nvSpPr>
          <p:cNvPr id="8" name="4">
            <a:extLst xmlns:a="http://schemas.openxmlformats.org/drawingml/2006/main">
              <a:ext uri="{FF2B5EF4-FFF2-40B4-BE49-F238E27FC236}">
                <a16:creationId xmlns:a16="http://schemas.microsoft.com/office/drawing/2014/main" id="{BD30E6B0-70AC-4938-BB23-E7380BE99292}"/>
              </a:ext>
            </a:extLst>
          </p:cNvPr>
          <p:cNvSpPr>
            <a:spLocks xmlns:a="http://schemas.openxmlformats.org/drawingml/2006/main" noGrp="1"/>
          </p:cNvSpPr>
          <p:nvPr/>
        </p:nvSpPr>
        <p:spPr>
          <a:xfrm xmlns:a="http://schemas.openxmlformats.org/drawingml/2006/main">
            <a:off x="628650" y="323850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4</a:t>
            </a:r>
          </a:p>
        </p:txBody>
      </p:sp>
      <p:sp>
        <p:nvSpPr>
          <p:cNvPr id="9" name="Search a font, then click it.">
            <a:extLst xmlns:a="http://schemas.openxmlformats.org/drawingml/2006/main">
              <a:ext uri="{FF2B5EF4-FFF2-40B4-BE49-F238E27FC236}">
                <a16:creationId xmlns:a16="http://schemas.microsoft.com/office/drawing/2014/main" id="{2BD98A1F-FD90-4187-AF80-7376BF076760}"/>
              </a:ext>
            </a:extLst>
          </p:cNvPr>
          <p:cNvSpPr>
            <a:spLocks xmlns:a="http://schemas.openxmlformats.org/drawingml/2006/main" noGrp="1"/>
          </p:cNvSpPr>
          <p:nvPr/>
        </p:nvSpPr>
        <p:spPr>
          <a:xfrm xmlns:a="http://schemas.openxmlformats.org/drawingml/2006/main">
            <a:off x="1066800" y="3238500"/>
            <a:ext cx="3943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Search a font, then click it.</a:t>
            </a:r>
          </a:p>
        </p:txBody>
      </p:sp>
      <p:sp>
        <p:nvSpPr>
          <p:cNvPr id="10" name="5">
            <a:extLst xmlns:a="http://schemas.openxmlformats.org/drawingml/2006/main">
              <a:ext uri="{FF2B5EF4-FFF2-40B4-BE49-F238E27FC236}">
                <a16:creationId xmlns:a16="http://schemas.microsoft.com/office/drawing/2014/main" id="{3FC651D5-51B3-4DC7-8BB8-D0F85C281667}"/>
              </a:ext>
            </a:extLst>
          </p:cNvPr>
          <p:cNvSpPr>
            <a:spLocks xmlns:a="http://schemas.openxmlformats.org/drawingml/2006/main" noGrp="1"/>
          </p:cNvSpPr>
          <p:nvPr/>
        </p:nvSpPr>
        <p:spPr>
          <a:xfrm xmlns:a="http://schemas.openxmlformats.org/drawingml/2006/main">
            <a:off x="628650" y="3810000"/>
            <a:ext cx="381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1">
                <a:solidFill>
                  <a:srgbClr val="1955DB"/>
                </a:solidFill>
                <a:latin typeface="Arial Black"/>
                <a:ea typeface="Arial Black"/>
                <a:cs typeface="Arial Black"/>
              </a:defRPr>
            </a:pPr>
            <a:r>
              <a:rPr sz="1800" b="1">
                <a:solidFill>
                  <a:srgbClr val="1955DB"/>
                </a:solidFill>
                <a:latin typeface="Arial Black"/>
                <a:ea typeface="Arial Black"/>
                <a:cs typeface="Arial Black"/>
              </a:rPr>
              <a:t>5</a:t>
            </a:r>
          </a:p>
        </p:txBody>
      </p:sp>
      <p:sp>
        <p:nvSpPr>
          <p:cNvPr id="11" name="Make it big. Pick a color that stands out.">
            <a:extLst xmlns:a="http://schemas.openxmlformats.org/drawingml/2006/main">
              <a:ext uri="{FF2B5EF4-FFF2-40B4-BE49-F238E27FC236}">
                <a16:creationId xmlns:a16="http://schemas.microsoft.com/office/drawing/2014/main" id="{311EEA0E-1747-4DE9-B1F0-CDAF63FD3E54}"/>
              </a:ext>
            </a:extLst>
          </p:cNvPr>
          <p:cNvSpPr>
            <a:spLocks xmlns:a="http://schemas.openxmlformats.org/drawingml/2006/main" noGrp="1"/>
          </p:cNvSpPr>
          <p:nvPr/>
        </p:nvSpPr>
        <p:spPr>
          <a:xfrm xmlns:a="http://schemas.openxmlformats.org/drawingml/2006/main">
            <a:off x="1066800" y="3810000"/>
            <a:ext cx="39433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191919"/>
                </a:solidFill>
                <a:latin typeface="Arial"/>
                <a:ea typeface="Arial"/>
                <a:cs typeface="Arial"/>
              </a:defRPr>
            </a:pPr>
            <a:r>
              <a:rPr sz="1800" b="0">
                <a:solidFill>
                  <a:srgbClr val="191919"/>
                </a:solidFill>
                <a:latin typeface="Arial"/>
                <a:ea typeface="Arial"/>
                <a:cs typeface="Arial"/>
              </a:rPr>
              <a:t>Make it big. Pick a color that stands out.</a:t>
            </a:r>
          </a:p>
        </p:txBody>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d866af32b3a4c4f"/>
          <a:stretch xmlns:a="http://schemas.openxmlformats.org/drawingml/2006/main"/>
        </p:blipFill>
        <p:spPr>
          <a:xfrm xmlns:a="http://schemas.openxmlformats.org/drawingml/2006/main">
            <a:off x="5143500" y="1525800"/>
            <a:ext cx="6438900" cy="2958675"/>
          </a:xfrm>
          <a:prstGeom xmlns:a="http://schemas.openxmlformats.org/drawingml/2006/main" prst="rect">
            <a:avLst/>
          </a:prstGeom>
        </p:spPr>
      </p:pic>
      <p:sp>
        <p:nvSpPr>
          <p:cNvPr id="13" name="callout ring">
            <a:extLst xmlns:a="http://schemas.openxmlformats.org/drawingml/2006/main">
              <a:ext uri="{FF2B5EF4-FFF2-40B4-BE49-F238E27FC236}">
                <a16:creationId xmlns:a16="http://schemas.microsoft.com/office/drawing/2014/main" id="{D1D42616-9168-43C2-8205-62660FE4D7E4}"/>
              </a:ext>
            </a:extLst>
          </p:cNvPr>
          <p:cNvSpPr>
            <a:spLocks xmlns:a="http://schemas.openxmlformats.org/drawingml/2006/main" noGrp="1"/>
          </p:cNvSpPr>
          <p:nvPr/>
        </p:nvSpPr>
        <p:spPr>
          <a:xfrm xmlns:a="http://schemas.openxmlformats.org/drawingml/2006/main">
            <a:off x="7391400" y="1724025"/>
            <a:ext cx="781050" cy="285750"/>
          </a:xfrm>
          <a:prstGeom xmlns:a="http://schemas.openxmlformats.org/drawingml/2006/main" prst="ellipse">
            <a:avLst/>
          </a:prstGeom>
          <a:noFill xmlns:a="http://schemas.openxmlformats.org/drawingml/2006/main"/>
          <a:ln xmlns:a="http://schemas.openxmlformats.org/drawingml/2006/main" w="47625">
            <a:solidFill>
              <a:srgbClr val="D71A65"/>
            </a:solidFill>
          </a:ln>
        </p:spPr>
      </p:sp>
      <p:sp>
        <p:nvSpPr>
          <p:cNvPr id="14" name="Font panel after searching Bangers. The ring marks the font name in the toolbar.">
            <a:extLst xmlns:a="http://schemas.openxmlformats.org/drawingml/2006/main">
              <a:ext uri="{FF2B5EF4-FFF2-40B4-BE49-F238E27FC236}">
                <a16:creationId xmlns:a16="http://schemas.microsoft.com/office/drawing/2014/main" id="{2FAD8782-AE55-4C09-9A29-AF0EB13C4C86}"/>
              </a:ext>
            </a:extLst>
          </p:cNvPr>
          <p:cNvSpPr>
            <a:spLocks xmlns:a="http://schemas.openxmlformats.org/drawingml/2006/main" noGrp="1"/>
          </p:cNvSpPr>
          <p:nvPr/>
        </p:nvSpPr>
        <p:spPr>
          <a:xfrm xmlns:a="http://schemas.openxmlformats.org/drawingml/2006/main">
            <a:off x="5162550" y="4572000"/>
            <a:ext cx="6419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B5B5B"/>
                </a:solidFill>
                <a:latin typeface="Arial"/>
                <a:ea typeface="Arial"/>
                <a:cs typeface="Arial"/>
              </a:defRPr>
            </a:pPr>
            <a:r>
              <a:rPr sz="1350" b="0">
                <a:solidFill>
                  <a:srgbClr val="5B5B5B"/>
                </a:solidFill>
                <a:latin typeface="Arial"/>
                <a:ea typeface="Arial"/>
                <a:cs typeface="Arial"/>
              </a:rPr>
              <a:t>Font panel after searching Bangers. The ring marks the font name in the toolbar.</a:t>
            </a:r>
          </a:p>
        </p:txBody>
      </p:sp>
      <p:sp>
        <p:nvSpPr>
          <p:cNvPr id="15" name="Type a chunky display font in the search box: Bangers, Anton, Luckiest Guy, Bebas Neue, Lilita One.">
            <a:extLst xmlns:a="http://schemas.openxmlformats.org/drawingml/2006/main">
              <a:ext uri="{FF2B5EF4-FFF2-40B4-BE49-F238E27FC236}">
                <a16:creationId xmlns:a16="http://schemas.microsoft.com/office/drawing/2014/main" id="{6B50AFC6-A81E-4E5D-927B-F20443A2ECA7}"/>
              </a:ext>
            </a:extLst>
          </p:cNvPr>
          <p:cNvSpPr>
            <a:spLocks xmlns:a="http://schemas.openxmlformats.org/drawingml/2006/main" noGrp="1"/>
          </p:cNvSpPr>
          <p:nvPr/>
        </p:nvSpPr>
        <p:spPr>
          <a:xfrm xmlns:a="http://schemas.openxmlformats.org/drawingml/2006/main">
            <a:off x="5162550" y="5048250"/>
            <a:ext cx="64198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191919"/>
                </a:solidFill>
                <a:latin typeface="Arial"/>
                <a:ea typeface="Arial"/>
                <a:cs typeface="Arial"/>
              </a:defRPr>
            </a:pPr>
            <a:r>
              <a:rPr sz="1650" b="0">
                <a:solidFill>
                  <a:srgbClr val="191919"/>
                </a:solidFill>
                <a:latin typeface="Arial"/>
                <a:ea typeface="Arial"/>
                <a:cs typeface="Arial"/>
              </a:rPr>
              <a:t>Type a chunky display font in the search box: Bangers, Anton, Luckiest Guy, Bebas Neue, Lilita One.</a:t>
            </a:r>
          </a:p>
        </p:txBody>
      </p:sp>
    </p:spTree>
    <p:extLst>
      <p:ext uri="{BB962C8B-B14F-4D97-AF65-F5344CB8AC3E}">
        <p14:creationId xmlns:p14="http://schemas.microsoft.com/office/powerpoint/2010/main" val="1547784679"/>
      </p:ext>
    </p:extLst>
  </p:cSld>
</p:sld>
</file>

<file path=ppt/slides/slide12.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AF7EF"/>
        </a:solidFill>
      </p:bgPr>
    </p:bg>
    <p:spTree>
      <p:nvGrpSpPr>
        <p:cNvPr id="1" name=""/>
        <p:cNvGrpSpPr/>
        <p:nvPr/>
      </p:nvGrpSpPr>
      <p:grpSpPr>
        <a:xfrm/>
      </p:grpSpPr>
      <p:sp>
        <p:nvSpPr>
          <p:cNvPr id="7" name="Canva demo">
            <a:extLst>
              <a:ext uri="{FF2B5EF4-FFF2-40B4-BE49-F238E27FC236}">
                <ns2:creationId id="{26D3CB35-6CB5-485C-8FD4-C42232134968}"/>
              </a:ext>
            </a:extLst>
          </p:cNvPr>
          <p:cNvSpPr>
            <a:spLocks noGrp="1"/>
          </p:cNvSpPr>
          <p:nvPr/>
        </p:nvSpPr>
        <p:spPr>
          <a:xfrm>
            <a:off x="609600" y="381000"/>
            <a:ext cx="10953750" cy="952500"/>
          </a:xfrm>
          <a:prstGeom prst="rect">
            <a:avLst/>
          </a:prstGeom>
          <a:noFill/>
          <a:ln w="0">
            <a:noFill/>
          </a:ln>
        </p:spPr>
        <p:txBody>
          <a:bodyPr wrap="square" lIns="0" tIns="0" rIns="0" bIns="0">
            <a:noAutofit/>
          </a:bodyPr>
          <a:lstStyle/>
          <a:p>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Canva demo</a:t>
            </a:r>
          </a:p>
        </p:txBody>
      </p:sp>
      <p:sp>
        <p:nvSpPr>
          <p:cNvPr id="2" name="Watch a T-shirt design come together.">
            <a:extLst>
              <a:ext uri="{FF2B5EF4-FFF2-40B4-BE49-F238E27FC236}">
                <ns2:creationId id="{5ABA8C64-A1AA-4A6C-AF8B-B0D89D9A5907}"/>
              </a:ext>
            </a:extLst>
          </p:cNvPr>
          <p:cNvSpPr>
            <a:spLocks noGrp="1"/>
          </p:cNvSpPr>
          <p:nvPr/>
        </p:nvSpPr>
        <p:spPr>
          <a:xfrm>
            <a:off x="628650" y="1323975"/>
            <a:ext cx="10915650" cy="514350"/>
          </a:xfrm>
          <a:prstGeom prst="rect">
            <a:avLst/>
          </a:prstGeom>
          <a:noFill/>
          <a:ln w="0">
            <a:noFill/>
          </a:ln>
        </p:spPr>
        <p:txBody>
          <a:bodyPr wrap="square" lIns="0" tIns="0" rIns="0" bIns="0">
            <a:noAutofit/>
          </a:bodyPr>
          <a:lstStyle/>
          <a:p>
            <a:pPr>
              <a:defRPr sz="2100" b="0">
                <a:solidFill>
                  <a:srgbClr val="191919"/>
                </a:solidFill>
                <a:latin typeface="Arial"/>
                <a:ea typeface="Arial"/>
                <a:cs typeface="Arial"/>
              </a:defRPr>
            </a:pPr>
            <a:r>
              <a:rPr sz="2100" b="0">
                <a:solidFill>
                  <a:srgbClr val="191919"/>
                </a:solidFill>
                <a:latin typeface="Arial"/>
                <a:ea typeface="Arial"/>
                <a:cs typeface="Arial"/>
              </a:rPr>
              <a:t>Watch a T-shirt design come together.</a:t>
            </a:r>
          </a:p>
        </p:txBody>
      </p:sp>
      <p:pic>
        <p:nvPicPr>
          <p:cNvPr id="9" name=""/>
          <p:cNvPicPr>
            <a:picLocks noChangeAspect="1"/>
          </p:cNvPicPr>
          <p:nvPr/>
        </p:nvPicPr>
        <p:blipFill>
          <a:blip r:embed="R0406f77d9c6345bf"/>
          <a:stretch/>
        </p:blipFill>
        <p:spPr>
          <a:xfrm>
            <a:off x="590550" y="2184666"/>
            <a:ext cx="8496300" cy="3650717"/>
          </a:xfrm>
          <a:prstGeom prst="rect">
            <a:avLst/>
          </a:prstGeom>
        </p:spPr>
      </p:pic>
      <p:sp>
        <p:nvSpPr>
          <p:cNvPr id="4" name="Search “pop art”&#10;Copy and paste&#10;Colors&#10;Text and font&#10;Border&#10;Download PNG">
            <a:extLst>
              <a:ext uri="{FF2B5EF4-FFF2-40B4-BE49-F238E27FC236}">
                <ns2:creationId id="{9CFDF29D-0F05-4F09-81A8-25BFA8AF3356}"/>
              </a:ext>
            </a:extLst>
          </p:cNvPr>
          <p:cNvSpPr>
            <a:spLocks noGrp="1"/>
          </p:cNvSpPr>
          <p:nvPr/>
        </p:nvSpPr>
        <p:spPr>
          <a:xfrm>
            <a:off x="9391650" y="2114550"/>
            <a:ext cx="2333625" cy="3238500"/>
          </a:xfrm>
          <a:prstGeom prst="rect">
            <a:avLst/>
          </a:prstGeom>
          <a:noFill/>
          <a:ln w="0">
            <a:noFill/>
          </a:ln>
        </p:spPr>
        <p:txBody>
          <a:bodyPr wrap="square" lIns="0" tIns="0" rIns="0" bIns="0">
            <a:noAutofit/>
          </a:bodyPr>
          <a:lstStyle/>
          <a:p>
            <a:pPr>
              <a:defRPr sz="2175" b="1">
                <a:solidFill>
                  <a:srgbClr val="191919"/>
                </a:solidFill>
                <a:latin typeface="Arial"/>
                <a:ea typeface="Arial"/>
                <a:cs typeface="Arial"/>
              </a:defRPr>
            </a:pPr>
            <a:r>
              <a:rPr sz="2175" b="1">
                <a:solidFill>
                  <a:srgbClr val="191919"/>
                </a:solidFill>
                <a:latin typeface="Arial"/>
                <a:ea typeface="Arial"/>
                <a:cs typeface="Arial"/>
              </a:rPr>
              <a:t>Search “pop art”</a:t>
            </a:r>
          </a:p>
          <a:p>
            <a:pPr>
              <a:defRPr sz="2175" b="1">
                <a:solidFill>
                  <a:srgbClr val="191919"/>
                </a:solidFill>
                <a:latin typeface="Arial"/>
                <a:ea typeface="Arial"/>
                <a:cs typeface="Arial"/>
              </a:defRPr>
            </a:pPr>
            <a:r>
              <a:rPr sz="2175" b="1">
                <a:solidFill>
                  <a:srgbClr val="191919"/>
                </a:solidFill>
                <a:latin typeface="Arial"/>
                <a:ea typeface="Arial"/>
                <a:cs typeface="Arial"/>
              </a:rPr>
              <a:t>Copy and paste</a:t>
            </a:r>
          </a:p>
          <a:p>
            <a:pPr>
              <a:defRPr sz="2175" b="1">
                <a:solidFill>
                  <a:srgbClr val="191919"/>
                </a:solidFill>
                <a:latin typeface="Arial"/>
                <a:ea typeface="Arial"/>
                <a:cs typeface="Arial"/>
              </a:defRPr>
            </a:pPr>
            <a:r>
              <a:rPr sz="2175" b="1">
                <a:solidFill>
                  <a:srgbClr val="191919"/>
                </a:solidFill>
                <a:latin typeface="Arial"/>
                <a:ea typeface="Arial"/>
                <a:cs typeface="Arial"/>
              </a:rPr>
              <a:t>Colors</a:t>
            </a:r>
          </a:p>
          <a:p>
            <a:pPr>
              <a:defRPr sz="2175" b="1">
                <a:solidFill>
                  <a:srgbClr val="191919"/>
                </a:solidFill>
                <a:latin typeface="Arial"/>
                <a:ea typeface="Arial"/>
                <a:cs typeface="Arial"/>
              </a:defRPr>
            </a:pPr>
            <a:r>
              <a:rPr sz="2175" b="1">
                <a:solidFill>
                  <a:srgbClr val="191919"/>
                </a:solidFill>
                <a:latin typeface="Arial"/>
                <a:ea typeface="Arial"/>
                <a:cs typeface="Arial"/>
              </a:rPr>
              <a:t>Text and font</a:t>
            </a:r>
          </a:p>
          <a:p>
            <a:pPr>
              <a:defRPr sz="2175" b="1">
                <a:solidFill>
                  <a:srgbClr val="191919"/>
                </a:solidFill>
                <a:latin typeface="Arial"/>
                <a:ea typeface="Arial"/>
                <a:cs typeface="Arial"/>
              </a:defRPr>
            </a:pPr>
            <a:r>
              <a:rPr sz="2175" b="1">
                <a:solidFill>
                  <a:srgbClr val="191919"/>
                </a:solidFill>
                <a:latin typeface="Arial"/>
                <a:ea typeface="Arial"/>
                <a:cs typeface="Arial"/>
              </a:rPr>
              <a:t>Border</a:t>
            </a:r>
          </a:p>
          <a:p>
            <a:pPr>
              <a:defRPr sz="2175" b="1">
                <a:solidFill>
                  <a:srgbClr val="191919"/>
                </a:solidFill>
                <a:latin typeface="Arial"/>
                <a:ea typeface="Arial"/>
                <a:cs typeface="Arial"/>
              </a:defRPr>
            </a:pPr>
            <a:r>
              <a:rPr sz="2175" b="1">
                <a:solidFill>
                  <a:srgbClr val="191919"/>
                </a:solidFill>
                <a:latin typeface="Arial"/>
                <a:ea typeface="Arial"/>
                <a:cs typeface="Arial"/>
              </a:rPr>
              <a:t>Download PNG</a:t>
            </a:r>
          </a:p>
        </p:txBody>
      </p:sp>
      <p:sp>
        <p:nvSpPr>
          <p:cNvPr id="5" name="link_en">
            <a:extLst>
              <a:ext uri="{FF2B5EF4-FFF2-40B4-BE49-F238E27FC236}">
                <ns2:creationId id="{68D614FF-259D-4212-A668-5249569A8B2E}"/>
              </a:ext>
            </a:extLst>
          </p:cNvPr>
          <p:cNvSpPr>
            <a:spLocks noGrp="1"/>
          </p:cNvSpPr>
          <p:nvPr/>
        </p:nvSpPr>
        <p:spPr>
          <a:xfrm>
            <a:off x="628650" y="6191250"/>
            <a:ext cx="4000500" cy="381000"/>
          </a:xfrm>
          <a:prstGeom prst="rect">
            <a:avLst/>
          </a:prstGeom>
          <a:noFill/>
          <a:ln w="0">
            <a:noFill/>
          </a:ln>
        </p:spPr>
        <p:txBody>
          <a:bodyPr wrap="square" lIns="0" tIns="0" rIns="0" bIns="0">
            <a:noAutofit/>
          </a:bodyPr>
          <a:lstStyle/>
          <a:p>
            <a:pPr>
              <a:defRPr sz="1650" b="1">
                <a:solidFill>
                  <a:srgbClr val="1955DB"/>
                </a:solidFill>
                <a:latin typeface="Arial"/>
                <a:ea typeface="Arial"/>
                <a:cs typeface="Arial"/>
              </a:defRPr>
            </a:pPr>
            <a:r>
              <a:rPr sz="1650" b="1">
                <a:solidFill>
                  <a:srgbClr val="1955DB"/>
                </a:solidFill>
                <a:latin typeface="Arial"/>
                <a:ea typeface="Arial"/>
                <a:cs typeface="Arial"/>
                <a:hlinkClick r:id="rIdlink_en"/>
              </a:rPr>
              <a:t>Replay the tutorial: English</a:t>
            </a:r>
          </a:p>
        </p:txBody>
      </p:sp>
      <p:sp>
        <p:nvSpPr>
          <p:cNvPr id="6" name="link_es">
            <a:extLst>
              <a:ext uri="{FF2B5EF4-FFF2-40B4-BE49-F238E27FC236}">
                <ns2:creationId id="{37CA4C0E-ACAB-42AA-B391-A1FEBEA6F6B6}"/>
              </a:ext>
            </a:extLst>
          </p:cNvPr>
          <p:cNvSpPr>
            <a:spLocks noGrp="1"/>
          </p:cNvSpPr>
          <p:nvPr/>
        </p:nvSpPr>
        <p:spPr>
          <a:xfrm>
            <a:off x="4762500" y="6191250"/>
            <a:ext cx="4000500" cy="381000"/>
          </a:xfrm>
          <a:prstGeom prst="rect">
            <a:avLst/>
          </a:prstGeom>
          <a:noFill/>
          <a:ln w="0">
            <a:noFill/>
          </a:ln>
        </p:spPr>
        <p:txBody>
          <a:bodyPr wrap="square" lIns="0" tIns="0" rIns="0" bIns="0">
            <a:noAutofit/>
          </a:bodyPr>
          <a:lstStyle/>
          <a:p>
            <a:pPr>
              <a:defRPr sz="1650" b="1">
                <a:solidFill>
                  <a:srgbClr val="1955DB"/>
                </a:solidFill>
                <a:latin typeface="Arial"/>
                <a:ea typeface="Arial"/>
                <a:cs typeface="Arial"/>
              </a:defRPr>
            </a:pPr>
            <a:r>
              <a:rPr sz="1650" b="1">
                <a:solidFill>
                  <a:srgbClr val="1955DB"/>
                </a:solidFill>
                <a:latin typeface="Arial"/>
                <a:ea typeface="Arial"/>
                <a:cs typeface="Arial"/>
                <a:hlinkClick r:id="rIdlink_es"/>
              </a:rPr>
              <a:t>Ver el tutorial: Español</a:t>
            </a:r>
          </a:p>
        </p:txBody>
      </p:sp>
    </p:spTree>
    <p:extLst>
      <p:ext uri="{BB962C8B-B14F-4D97-AF65-F5344CB8AC3E}">
        <ns4:creationId val="1844898494"/>
      </p:ext>
    </p:extLst>
  </p:cSld>
</p:sld>
</file>

<file path=ppt/slides/slide1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6" name="Your Pop Art T-shirt">
            <a:extLst xmlns:a="http://schemas.openxmlformats.org/drawingml/2006/main">
              <a:ext uri="{FF2B5EF4-FFF2-40B4-BE49-F238E27FC236}">
                <a16:creationId xmlns:a16="http://schemas.microsoft.com/office/drawing/2014/main" id="{F2511973-5971-46AE-99A6-E80E2BF3F810}"/>
              </a:ext>
            </a:extLst>
          </p:cNvPr>
          <p:cNvSpPr>
            <a:spLocks xmlns:a="http://schemas.openxmlformats.org/drawingml/2006/main" noGrp="1"/>
          </p:cNvSpPr>
          <p:nvPr/>
        </p:nvSpPr>
        <p:spPr>
          <a:xfrm xmlns:a="http://schemas.openxmlformats.org/drawingml/2006/main">
            <a:off x="609600" y="3810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900" b="1">
                <a:solidFill>
                  <a:srgbClr val="191919"/>
                </a:solidFill>
                <a:latin typeface="Arial Black"/>
                <a:ea typeface="Arial Black"/>
                <a:cs typeface="Arial Black"/>
              </a:defRPr>
            </a:pPr>
            <a:r>
              <a:rPr sz="3900" b="1">
                <a:solidFill>
                  <a:srgbClr val="191919"/>
                </a:solidFill>
                <a:latin typeface="Arial Black"/>
                <a:ea typeface="Arial Black"/>
                <a:cs typeface="Arial Black"/>
              </a:rPr>
              <a:t>Your Pop Art T-shirt</a:t>
            </a:r>
          </a:p>
        </p:txBody>
      </p:sp>
      <p:sp>
        <p:nvSpPr>
          <p:cNvPr id="2" name="Canvas: SW1 · Graphic Design with the 1960s">
            <a:extLst xmlns:a="http://schemas.openxmlformats.org/drawingml/2006/main">
              <a:ext uri="{FF2B5EF4-FFF2-40B4-BE49-F238E27FC236}">
                <a16:creationId xmlns:a16="http://schemas.microsoft.com/office/drawing/2014/main" id="{D880A2CA-6300-4383-996A-E9926A7FF5DF}"/>
              </a:ext>
            </a:extLst>
          </p:cNvPr>
          <p:cNvSpPr>
            <a:spLocks xmlns:a="http://schemas.openxmlformats.org/drawingml/2006/main" noGrp="1"/>
          </p:cNvSpPr>
          <p:nvPr/>
        </p:nvSpPr>
        <p:spPr>
          <a:xfrm xmlns:a="http://schemas.openxmlformats.org/drawingml/2006/main">
            <a:off x="628650" y="1200150"/>
            <a:ext cx="1095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191919"/>
                </a:solidFill>
                <a:latin typeface="Arial"/>
                <a:ea typeface="Arial"/>
                <a:cs typeface="Arial"/>
              </a:defRPr>
            </a:pPr>
            <a:r>
              <a:rPr sz="1875" b="0">
                <a:solidFill>
                  <a:srgbClr val="191919"/>
                </a:solidFill>
                <a:latin typeface="Arial"/>
                <a:ea typeface="Arial"/>
                <a:cs typeface="Arial"/>
              </a:rPr>
              <a:t>Canvas: SW1 · Graphic Design with the 1960s</a:t>
            </a:r>
          </a:p>
        </p:txBody>
      </p:sp>
      <p:sp>
        <p:nvSpPr>
          <p:cNvPr id="3" name="Make">
            <a:extLst xmlns:a="http://schemas.openxmlformats.org/drawingml/2006/main">
              <a:ext uri="{FF2B5EF4-FFF2-40B4-BE49-F238E27FC236}">
                <a16:creationId xmlns:a16="http://schemas.microsoft.com/office/drawing/2014/main" id="{F2D90CA5-1566-429D-8644-40304AAE9408}"/>
              </a:ext>
            </a:extLst>
          </p:cNvPr>
          <p:cNvSpPr>
            <a:spLocks xmlns:a="http://schemas.openxmlformats.org/drawingml/2006/main" noGrp="1"/>
          </p:cNvSpPr>
          <p:nvPr/>
        </p:nvSpPr>
        <p:spPr>
          <a:xfrm xmlns:a="http://schemas.openxmlformats.org/drawingml/2006/main">
            <a:off x="628650" y="1676400"/>
            <a:ext cx="5048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D71A65"/>
                </a:solidFill>
                <a:latin typeface="Arial Black"/>
                <a:ea typeface="Arial Black"/>
                <a:cs typeface="Arial Black"/>
              </a:defRPr>
            </a:pPr>
            <a:r>
              <a:rPr sz="2325" b="1">
                <a:solidFill>
                  <a:srgbClr val="D71A65"/>
                </a:solidFill>
                <a:latin typeface="Arial Black"/>
                <a:ea typeface="Arial Black"/>
                <a:cs typeface="Arial Black"/>
              </a:rPr>
              <a:t>Make</a:t>
            </a:r>
          </a:p>
        </p:txBody>
      </p:sp>
      <p:sp>
        <p:nvSpPr>
          <p:cNvPr id="4" name="A repeating background.&#10;A word or your name in a bold font.&#10;A border around a shape or the text.&#10;Extra shapes if you want them.">
            <a:extLst xmlns:a="http://schemas.openxmlformats.org/drawingml/2006/main">
              <a:ext uri="{FF2B5EF4-FFF2-40B4-BE49-F238E27FC236}">
                <a16:creationId xmlns:a16="http://schemas.microsoft.com/office/drawing/2014/main" id="{D071B5DC-669C-453A-925F-062EC4CF50E0}"/>
              </a:ext>
            </a:extLst>
          </p:cNvPr>
          <p:cNvSpPr>
            <a:spLocks xmlns:a="http://schemas.openxmlformats.org/drawingml/2006/main" noGrp="1"/>
          </p:cNvSpPr>
          <p:nvPr/>
        </p:nvSpPr>
        <p:spPr>
          <a:xfrm xmlns:a="http://schemas.openxmlformats.org/drawingml/2006/main">
            <a:off x="628650" y="2114550"/>
            <a:ext cx="5334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A repeating background.</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A word or your name in a bold font.</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A border around a shape or the text.</a:t>
            </a:r>
          </a:p>
          <a:p xmlns:a="http://schemas.openxmlformats.org/drawingml/2006/main">
            <a:pPr>
              <a:defRPr sz="1725" b="0">
                <a:solidFill>
                  <a:srgbClr val="191919"/>
                </a:solidFill>
                <a:latin typeface="Arial"/>
                <a:ea typeface="Arial"/>
                <a:cs typeface="Arial"/>
              </a:defRPr>
            </a:pPr>
            <a:r>
              <a:rPr sz="1725" b="0">
                <a:solidFill>
                  <a:srgbClr val="191919"/>
                </a:solidFill>
                <a:latin typeface="Arial"/>
                <a:ea typeface="Arial"/>
                <a:cs typeface="Arial"/>
              </a:rPr>
              <a:t>Extra shapes if you want them.</a:t>
            </a:r>
          </a:p>
        </p:txBody>
      </p:sp>
      <p:sp>
        <p:nvSpPr>
          <p:cNvPr id="5" name="Ready to turn in?">
            <a:extLst xmlns:a="http://schemas.openxmlformats.org/drawingml/2006/main">
              <a:ext uri="{FF2B5EF4-FFF2-40B4-BE49-F238E27FC236}">
                <a16:creationId xmlns:a16="http://schemas.microsoft.com/office/drawing/2014/main" id="{A29719EF-8662-4379-82F7-7B43AB9BD3B4}"/>
              </a:ext>
            </a:extLst>
          </p:cNvPr>
          <p:cNvSpPr>
            <a:spLocks xmlns:a="http://schemas.openxmlformats.org/drawingml/2006/main" noGrp="1"/>
          </p:cNvSpPr>
          <p:nvPr/>
        </p:nvSpPr>
        <p:spPr>
          <a:xfrm xmlns:a="http://schemas.openxmlformats.org/drawingml/2006/main">
            <a:off x="628650" y="3352800"/>
            <a:ext cx="5286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D71A65"/>
                </a:solidFill>
                <a:latin typeface="Arial Black"/>
                <a:ea typeface="Arial Black"/>
                <a:cs typeface="Arial Black"/>
              </a:defRPr>
            </a:pPr>
            <a:r>
              <a:rPr sz="2325" b="1">
                <a:solidFill>
                  <a:srgbClr val="D71A65"/>
                </a:solidFill>
                <a:latin typeface="Arial Black"/>
                <a:ea typeface="Arial Black"/>
                <a:cs typeface="Arial Black"/>
              </a:rPr>
              <a:t>Ready to turn in?</a:t>
            </a:r>
          </a:p>
        </p:txBody>
      </p:sp>
      <p:sp>
        <p:nvSpPr>
          <p:cNvPr id="6" name="All four parts are there.&#10;The word reads clearly from across the room.&#10;File named LastName-FirstName-Canva-Tshirt.png">
            <a:extLst xmlns:a="http://schemas.openxmlformats.org/drawingml/2006/main">
              <a:ext uri="{FF2B5EF4-FFF2-40B4-BE49-F238E27FC236}">
                <a16:creationId xmlns:a16="http://schemas.microsoft.com/office/drawing/2014/main" id="{D6E17AB7-ACCC-401E-8A4E-C5670A01F802}"/>
              </a:ext>
            </a:extLst>
          </p:cNvPr>
          <p:cNvSpPr>
            <a:spLocks xmlns:a="http://schemas.openxmlformats.org/drawingml/2006/main" noGrp="1"/>
          </p:cNvSpPr>
          <p:nvPr/>
        </p:nvSpPr>
        <p:spPr>
          <a:xfrm xmlns:a="http://schemas.openxmlformats.org/drawingml/2006/main">
            <a:off x="628650" y="3790950"/>
            <a:ext cx="5524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All four parts are there.</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The word reads clearly from across the room.</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File named LastName-FirstName-Canva-Tshirt.png</a:t>
            </a:r>
          </a:p>
        </p:txBody>
      </p:sp>
      <p:sp>
        <p:nvSpPr>
          <p:cNvPr id="7" name="Turn it in">
            <a:extLst xmlns:a="http://schemas.openxmlformats.org/drawingml/2006/main">
              <a:ext uri="{FF2B5EF4-FFF2-40B4-BE49-F238E27FC236}">
                <a16:creationId xmlns:a16="http://schemas.microsoft.com/office/drawing/2014/main" id="{CD4B7DDE-BAA0-46CA-8135-4BA184B606CA}"/>
              </a:ext>
            </a:extLst>
          </p:cNvPr>
          <p:cNvSpPr>
            <a:spLocks xmlns:a="http://schemas.openxmlformats.org/drawingml/2006/main" noGrp="1"/>
          </p:cNvSpPr>
          <p:nvPr/>
        </p:nvSpPr>
        <p:spPr>
          <a:xfrm xmlns:a="http://schemas.openxmlformats.org/drawingml/2006/main">
            <a:off x="628650" y="4705350"/>
            <a:ext cx="5143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D71A65"/>
                </a:solidFill>
                <a:latin typeface="Arial Black"/>
                <a:ea typeface="Arial Black"/>
                <a:cs typeface="Arial Black"/>
              </a:defRPr>
            </a:pPr>
            <a:r>
              <a:rPr sz="2325" b="1">
                <a:solidFill>
                  <a:srgbClr val="D71A65"/>
                </a:solidFill>
                <a:latin typeface="Arial Black"/>
                <a:ea typeface="Arial Black"/>
                <a:cs typeface="Arial Black"/>
              </a:rPr>
              <a:t>Turn it in</a:t>
            </a:r>
          </a:p>
        </p:txBody>
      </p:sp>
      <p:sp>
        <p:nvSpPr>
          <p:cNvPr id="8" name="Share, Download, PNG. Upload it to Lesson 3.&#10;Comments: My design looks like Pop Art because&#10;I used ______ to create ______.">
            <a:extLst xmlns:a="http://schemas.openxmlformats.org/drawingml/2006/main">
              <a:ext uri="{FF2B5EF4-FFF2-40B4-BE49-F238E27FC236}">
                <a16:creationId xmlns:a16="http://schemas.microsoft.com/office/drawing/2014/main" id="{D87086A8-61CE-42A4-BCEB-C4C1C089A610}"/>
              </a:ext>
            </a:extLst>
          </p:cNvPr>
          <p:cNvSpPr>
            <a:spLocks xmlns:a="http://schemas.openxmlformats.org/drawingml/2006/main" noGrp="1"/>
          </p:cNvSpPr>
          <p:nvPr/>
        </p:nvSpPr>
        <p:spPr>
          <a:xfrm xmlns:a="http://schemas.openxmlformats.org/drawingml/2006/main">
            <a:off x="628650" y="5143500"/>
            <a:ext cx="5619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Share, Download, PNG. Upload it to Lesson 3.</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Comments: My design looks like Pop Art because</a:t>
            </a:r>
          </a:p>
          <a:p xmlns:a="http://schemas.openxmlformats.org/drawingml/2006/main">
            <a:pPr>
              <a:defRPr sz="1575" b="0">
                <a:solidFill>
                  <a:srgbClr val="191919"/>
                </a:solidFill>
                <a:latin typeface="Arial"/>
                <a:ea typeface="Arial"/>
                <a:cs typeface="Arial"/>
              </a:defRPr>
            </a:pPr>
            <a:r>
              <a:rPr sz="1575" b="0">
                <a:solidFill>
                  <a:srgbClr val="191919"/>
                </a:solidFill>
                <a:latin typeface="Arial"/>
                <a:ea typeface="Arial"/>
                <a:cs typeface="Arial"/>
              </a:rPr>
              <a:t>I used ______ to create ______.</a:t>
            </a:r>
          </a:p>
        </p:txBody>
      </p:sp>
      <p:sp>
        <p:nvSpPr>
          <p:cNvPr id="9" name="bright colors · repeating dots · strong borders · patterns&#10;circles · lines · bold text · repetition">
            <a:extLst xmlns:a="http://schemas.openxmlformats.org/drawingml/2006/main">
              <a:ext uri="{FF2B5EF4-FFF2-40B4-BE49-F238E27FC236}">
                <a16:creationId xmlns:a16="http://schemas.microsoft.com/office/drawing/2014/main" id="{753EB1F1-3567-4825-82C6-4DBAF3665832}"/>
              </a:ext>
            </a:extLst>
          </p:cNvPr>
          <p:cNvSpPr>
            <a:spLocks xmlns:a="http://schemas.openxmlformats.org/drawingml/2006/main" noGrp="1"/>
          </p:cNvSpPr>
          <p:nvPr/>
        </p:nvSpPr>
        <p:spPr>
          <a:xfrm xmlns:a="http://schemas.openxmlformats.org/drawingml/2006/main">
            <a:off x="628650" y="6096000"/>
            <a:ext cx="561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bright colors · repeating dots · strong borders · patterns</a:t>
            </a:r>
          </a:p>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circles · lines · bold text · repetition</a:t>
            </a:r>
          </a:p>
        </p:txBody>
      </p:sp>
      <p:sp>
        <p:nvSpPr>
          <p:cNvPr id="10" name="shape">
            <a:extLst xmlns:a="http://schemas.openxmlformats.org/drawingml/2006/main">
              <a:ext uri="{FF2B5EF4-FFF2-40B4-BE49-F238E27FC236}">
                <a16:creationId xmlns:a16="http://schemas.microsoft.com/office/drawing/2014/main" id="{CAEEFDF5-466C-4070-8DF5-02A04BFD1984}"/>
              </a:ext>
            </a:extLst>
          </p:cNvPr>
          <p:cNvSpPr>
            <a:spLocks xmlns:a="http://schemas.openxmlformats.org/drawingml/2006/main" noGrp="1"/>
          </p:cNvSpPr>
          <p:nvPr/>
        </p:nvSpPr>
        <p:spPr>
          <a:xfrm xmlns:a="http://schemas.openxmlformats.org/drawingml/2006/main">
            <a:off x="6296025" y="1676400"/>
            <a:ext cx="5286375" cy="2647950"/>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5902445c2d1d41f8"/>
          <a:stretch xmlns:a="http://schemas.openxmlformats.org/drawingml/2006/main"/>
        </p:blipFill>
        <p:spPr>
          <a:xfrm xmlns:a="http://schemas.openxmlformats.org/drawingml/2006/main">
            <a:off x="6550396" y="1809750"/>
            <a:ext cx="1701059" cy="2381250"/>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fe18b57685c84867"/>
          <a:stretch xmlns:a="http://schemas.openxmlformats.org/drawingml/2006/main"/>
        </p:blipFill>
        <p:spPr>
          <a:xfrm xmlns:a="http://schemas.openxmlformats.org/drawingml/2006/main">
            <a:off x="8477250" y="1809750"/>
            <a:ext cx="2381250" cy="2381250"/>
          </a:xfrm>
          <a:prstGeom xmlns:a="http://schemas.openxmlformats.org/drawingml/2006/main" prst="rect">
            <a:avLst/>
          </a:prstGeom>
        </p:spPr>
      </p:pic>
      <p:sp>
        <p:nvSpPr>
          <p:cNvPr id="13" name="Examples: repeating dots, a word, a strong border">
            <a:extLst xmlns:a="http://schemas.openxmlformats.org/drawingml/2006/main">
              <a:ext uri="{FF2B5EF4-FFF2-40B4-BE49-F238E27FC236}">
                <a16:creationId xmlns:a16="http://schemas.microsoft.com/office/drawing/2014/main" id="{D71A0638-BA1D-4698-B341-8398F4C109CD}"/>
              </a:ext>
            </a:extLst>
          </p:cNvPr>
          <p:cNvSpPr>
            <a:spLocks xmlns:a="http://schemas.openxmlformats.org/drawingml/2006/main" noGrp="1"/>
          </p:cNvSpPr>
          <p:nvPr/>
        </p:nvSpPr>
        <p:spPr>
          <a:xfrm xmlns:a="http://schemas.openxmlformats.org/drawingml/2006/main">
            <a:off x="6324600" y="4400550"/>
            <a:ext cx="5257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B5B5B"/>
                </a:solidFill>
                <a:latin typeface="Arial"/>
                <a:ea typeface="Arial"/>
                <a:cs typeface="Arial"/>
              </a:defRPr>
            </a:pPr>
            <a:r>
              <a:rPr sz="1500" b="0">
                <a:solidFill>
                  <a:srgbClr val="5B5B5B"/>
                </a:solidFill>
                <a:latin typeface="Arial"/>
                <a:ea typeface="Arial"/>
                <a:cs typeface="Arial"/>
              </a:rPr>
              <a:t>Examples: repeating dots, a word, a strong border</a:t>
            </a:r>
          </a:p>
        </p:txBody>
      </p:sp>
      <p:sp>
        <p:nvSpPr>
          <p:cNvPr id="14" name="Open Lesson 3 in Canvas">
            <a:extLst xmlns:a="http://schemas.openxmlformats.org/drawingml/2006/main">
              <a:ext uri="{FF2B5EF4-FFF2-40B4-BE49-F238E27FC236}">
                <a16:creationId xmlns:a16="http://schemas.microsoft.com/office/drawing/2014/main" id="{BE75FC89-9248-495A-8304-05D4772A9FF8}"/>
              </a:ext>
            </a:extLst>
          </p:cNvPr>
          <p:cNvSpPr>
            <a:spLocks xmlns:a="http://schemas.openxmlformats.org/drawingml/2006/main" noGrp="1"/>
          </p:cNvSpPr>
          <p:nvPr/>
        </p:nvSpPr>
        <p:spPr>
          <a:xfrm xmlns:a="http://schemas.openxmlformats.org/drawingml/2006/main">
            <a:off x="6343650" y="4762500"/>
            <a:ext cx="5276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191919"/>
                </a:solidFill>
                <a:latin typeface="Arial"/>
                <a:ea typeface="Arial"/>
                <a:cs typeface="Arial"/>
              </a:defRPr>
            </a:pPr>
            <a:r>
              <a:rPr sz="1875" b="1">
                <a:solidFill>
                  <a:srgbClr val="191919"/>
                </a:solidFill>
                <a:latin typeface="Arial"/>
                <a:ea typeface="Arial"/>
                <a:cs typeface="Arial"/>
              </a:rPr>
              <a:t>Open Lesson 3 in Canvas</a:t>
            </a:r>
          </a:p>
        </p:txBody>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de69bcdcd6554862"/>
          <a:stretch xmlns:a="http://schemas.openxmlformats.org/drawingml/2006/main"/>
        </p:blipFill>
        <p:spPr>
          <a:xfrm xmlns:a="http://schemas.openxmlformats.org/drawingml/2006/main">
            <a:off x="6492875" y="5143500"/>
            <a:ext cx="4940300" cy="1447800"/>
          </a:xfrm>
          <a:prstGeom xmlns:a="http://schemas.openxmlformats.org/drawingml/2006/main" prst="rect">
            <a:avLst/>
          </a:prstGeom>
        </p:spPr>
      </p:pic>
    </p:spTree>
    <p:extLst>
      <p:ext uri="{BB962C8B-B14F-4D97-AF65-F5344CB8AC3E}">
        <p14:creationId xmlns:p14="http://schemas.microsoft.com/office/powerpoint/2010/main" val="129416703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2026-09-15T16:08:27.9030000Z</dcterms:created>
  <dcterms:modified xsi:type="dcterms:W3CDTF">2026-09-15T16:08:27.9030000Z</dcterms:modified>
</coreProperties>
</file>