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3"/>
    <p:sldMasterId id="214748366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Lst>
  <p:sldSz cy="6858000" cx="12192000"/>
  <p:notesSz cx="6858000" cy="9144000"/>
  <p:embeddedFontLst>
    <p:embeddedFont>
      <p:font typeface="Bangers"/>
      <p:regular r:id="rId75"/>
    </p:embeddedFont>
    <p:embeddedFont>
      <p:font typeface="Helvetica Neue"/>
      <p:regular r:id="rId76"/>
      <p:bold r:id="rId77"/>
      <p:italic r:id="rId78"/>
      <p:boldItalic r:id="rId7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font" Target="fonts/Bangers-regular.fntdata"/><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font" Target="fonts/HelveticaNeue-bold.fntdata"/><Relationship Id="rId32" Type="http://schemas.openxmlformats.org/officeDocument/2006/relationships/slide" Target="slides/slide27.xml"/><Relationship Id="rId76" Type="http://schemas.openxmlformats.org/officeDocument/2006/relationships/font" Target="fonts/HelveticaNeue-regular.fntdata"/><Relationship Id="rId35" Type="http://schemas.openxmlformats.org/officeDocument/2006/relationships/slide" Target="slides/slide30.xml"/><Relationship Id="rId79" Type="http://schemas.openxmlformats.org/officeDocument/2006/relationships/font" Target="fonts/HelveticaNeue-boldItalic.fntdata"/><Relationship Id="rId34" Type="http://schemas.openxmlformats.org/officeDocument/2006/relationships/slide" Target="slides/slide29.xml"/><Relationship Id="rId78" Type="http://schemas.openxmlformats.org/officeDocument/2006/relationships/font" Target="fonts/HelveticaNeue-italic.fntdata"/><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fada783954_10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 name="Google Shape;123;g3fada783954_10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Launch the five-day arc. Students bring forward the hero and logo from Comics, then define a new brand promise before they plan or animate.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Instructor-supplied Copy of Superhero Piskel (1).pptx; classroom source deck and embedded media.</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p:txBody>
      </p:sp>
      <p:sp>
        <p:nvSpPr>
          <p:cNvPr id="124" name="Google Shape;124;g3fada783954_10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fada783954_10_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3" name="Google Shape;143;g3fada783954_10_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Play only enough of the Piskel time-lapse to show that animation is built frame by frame. Pause to point out duplication, small changes, and preview. The video is a demonstration, not the day's full tutorial.</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Instructor-supplied Copy of Superhero Piskel (1).pptx; classroom source deck and embedded media.</a:t>
            </a:r>
            <a:endParaRPr/>
          </a:p>
          <a:p>
            <a:pPr indent="0" lvl="0" marL="0" rtl="0" algn="l">
              <a:spcBef>
                <a:spcPts val="0"/>
              </a:spcBef>
              <a:spcAft>
                <a:spcPts val="0"/>
              </a:spcAft>
              <a:buNone/>
            </a:pPr>
            <a:r>
              <a:rPr lang="en-US" sz="1200"/>
              <a:t>- Piskel time-lapse linked in the instructor deck: https://www.youtube.com/watch?v=FQKyQTDbOBQ</a:t>
            </a:r>
            <a:endParaRPr/>
          </a:p>
        </p:txBody>
      </p:sp>
      <p:sp>
        <p:nvSpPr>
          <p:cNvPr id="144" name="Google Shape;144;g3fada783954_10_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fada783954_10_3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9" name="Google Shape;159;g3fada783954_10_3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This slide is intentionally ready for teacher-selected student GIFs. Replace the three labeled frames with current, permission-cleared examples. Ask what the audience understands from motion alone.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Instructor-supplied Copy of Superhero Piskel (1).pptx; classroom source deck and embedded media.</a:t>
            </a:r>
            <a:endParaRPr/>
          </a:p>
        </p:txBody>
      </p:sp>
      <p:sp>
        <p:nvSpPr>
          <p:cNvPr id="160" name="Google Shape;160;g3fada783954_10_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fada783954_10_4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g3fada783954_10_4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Introduce the five design-thinking phases. Today is Define: students learn the concept and produce the promise.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76" name="Google Shape;176;g3fada783954_10_4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fada783954_10_7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0" name="Google Shape;200;g3fada783954_10_7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the objective and done-when. Students finish Day 1 with a new promise and one example action, not only a logo or a list of powers.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201" name="Google Shape;201;g3fada783954_10_7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fada783954_10_8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g3fada783954_10_8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Nike as the concrete example. Point to the swoosh first, then ask what the mission page adds that the mark alone cannot say.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Instructor-supplied Copy of Superhero Piskel (1).pptx; classroom source deck and embedded media.</a:t>
            </a:r>
            <a:endParaRPr/>
          </a:p>
          <a:p>
            <a:pPr indent="0" lvl="0" marL="0" rtl="0" algn="l">
              <a:spcBef>
                <a:spcPts val="0"/>
              </a:spcBef>
              <a:spcAft>
                <a:spcPts val="0"/>
              </a:spcAft>
              <a:buNone/>
            </a:pPr>
            <a:r>
              <a:rPr lang="en-US" sz="1200"/>
              <a:t>- Nike official mission: https://about.nike.com/en/mission/</a:t>
            </a:r>
            <a:endParaRPr/>
          </a:p>
          <a:p>
            <a:pPr indent="0" lvl="0" marL="0" rtl="0" algn="l">
              <a:spcBef>
                <a:spcPts val="0"/>
              </a:spcBef>
              <a:spcAft>
                <a:spcPts val="0"/>
              </a:spcAft>
              <a:buNone/>
            </a:pPr>
            <a:r>
              <a:rPr lang="en-US" sz="1200"/>
              <a:t>- Nike official mission page screenshot: https://about.nike.com/en/mission/</a:t>
            </a:r>
            <a:endParaRPr/>
          </a:p>
        </p:txBody>
      </p:sp>
      <p:sp>
        <p:nvSpPr>
          <p:cNvPr id="217" name="Google Shape;217;g3fada783954_10_8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ada783954_10_10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2" name="Google Shape;232;g3fada783954_10_10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Show the logos without giving answers first. Ask what values, feelings, or experiences come to mind and what evidence in the mark led to that inference.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Corporate logos and superhero pixel-art examples cropped from the instructor-supplied deck; original external provenance was not embedded. Trademarks and characters are shown for classroom analysis.</a:t>
            </a:r>
            <a:endParaRPr/>
          </a:p>
          <a:p>
            <a:pPr indent="0" lvl="0" marL="0" rtl="0" algn="l">
              <a:spcBef>
                <a:spcPts val="0"/>
              </a:spcBef>
              <a:spcAft>
                <a:spcPts val="0"/>
              </a:spcAft>
              <a:buNone/>
            </a:pPr>
            <a:r>
              <a:rPr lang="en-US" sz="1200"/>
              <a:t>- The Walt Disney Company official mission: https://thewaltdisneycompany.com/about/</a:t>
            </a:r>
            <a:endParaRPr/>
          </a:p>
          <a:p>
            <a:pPr indent="0" lvl="0" marL="0" rtl="0" algn="l">
              <a:spcBef>
                <a:spcPts val="0"/>
              </a:spcBef>
              <a:spcAft>
                <a:spcPts val="0"/>
              </a:spcAft>
              <a:buNone/>
            </a:pPr>
            <a:r>
              <a:rPr lang="en-US" sz="1200"/>
              <a:t>- Nike official mission: https://about.nike.com/en/mission/</a:t>
            </a:r>
            <a:endParaRPr/>
          </a:p>
          <a:p>
            <a:pPr indent="0" lvl="0" marL="0" rtl="0" algn="l">
              <a:spcBef>
                <a:spcPts val="0"/>
              </a:spcBef>
              <a:spcAft>
                <a:spcPts val="0"/>
              </a:spcAft>
              <a:buNone/>
            </a:pPr>
            <a:r>
              <a:rPr lang="en-US" sz="1200"/>
              <a:t>- Google official mission: https://about.google/company-info/</a:t>
            </a:r>
            <a:endParaRPr/>
          </a:p>
          <a:p>
            <a:pPr indent="0" lvl="0" marL="0" rtl="0" algn="l">
              <a:spcBef>
                <a:spcPts val="0"/>
              </a:spcBef>
              <a:spcAft>
                <a:spcPts val="0"/>
              </a:spcAft>
              <a:buNone/>
            </a:pPr>
            <a:r>
              <a:rPr lang="en-US" sz="1200"/>
              <a:t>- Starbucks current mission: https://about.starbucks.com/accessibility/</a:t>
            </a:r>
            <a:endParaRPr/>
          </a:p>
        </p:txBody>
      </p:sp>
      <p:sp>
        <p:nvSpPr>
          <p:cNvPr id="233" name="Google Shape;233;g3fada783954_10_10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fada783954_10_1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4" name="Google Shape;254;g3fada783954_10_1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Let students connect each logo to its official mission. Ask what the company would have to do for customers to believe the promise.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Corporate logos and superhero pixel-art examples cropped from the instructor-supplied deck; original external provenance was not embedded. Trademarks and characters are shown for classroom analysis.</a:t>
            </a:r>
            <a:endParaRPr/>
          </a:p>
          <a:p>
            <a:pPr indent="0" lvl="0" marL="0" rtl="0" algn="l">
              <a:spcBef>
                <a:spcPts val="0"/>
              </a:spcBef>
              <a:spcAft>
                <a:spcPts val="0"/>
              </a:spcAft>
              <a:buNone/>
            </a:pPr>
            <a:r>
              <a:rPr lang="en-US" sz="1200"/>
              <a:t>- The Walt Disney Company official mission: https://thewaltdisneycompany.com/about/</a:t>
            </a:r>
            <a:endParaRPr/>
          </a:p>
          <a:p>
            <a:pPr indent="0" lvl="0" marL="0" rtl="0" algn="l">
              <a:spcBef>
                <a:spcPts val="0"/>
              </a:spcBef>
              <a:spcAft>
                <a:spcPts val="0"/>
              </a:spcAft>
              <a:buNone/>
            </a:pPr>
            <a:r>
              <a:rPr lang="en-US" sz="1200"/>
              <a:t>- Nike official mission: https://about.nike.com/en/mission/</a:t>
            </a:r>
            <a:endParaRPr/>
          </a:p>
          <a:p>
            <a:pPr indent="0" lvl="0" marL="0" rtl="0" algn="l">
              <a:spcBef>
                <a:spcPts val="0"/>
              </a:spcBef>
              <a:spcAft>
                <a:spcPts val="0"/>
              </a:spcAft>
              <a:buNone/>
            </a:pPr>
            <a:r>
              <a:rPr lang="en-US" sz="1200"/>
              <a:t>- Google official mission: https://about.google/company-info/</a:t>
            </a:r>
            <a:endParaRPr/>
          </a:p>
          <a:p>
            <a:pPr indent="0" lvl="0" marL="0" rtl="0" algn="l">
              <a:spcBef>
                <a:spcPts val="0"/>
              </a:spcBef>
              <a:spcAft>
                <a:spcPts val="0"/>
              </a:spcAft>
              <a:buNone/>
            </a:pPr>
            <a:r>
              <a:rPr lang="en-US" sz="1200"/>
              <a:t>- Starbucks current mission: https://about.starbucks.com/accessibility/</a:t>
            </a:r>
            <a:endParaRPr/>
          </a:p>
        </p:txBody>
      </p:sp>
      <p:sp>
        <p:nvSpPr>
          <p:cNvPr id="255" name="Google Shape;255;g3fada783954_10_1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fada783954_10_13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2" name="Google Shape;272;g3fada783954_10_13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the two official statements, then ask what a customer expects from each fashion brand. Keep the comparison on access, speed, craft, heritage, and exclusivity rather than price.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SHEIN Group mission and on-demand model: https://www.sheingroup.com/our-group</a:t>
            </a:r>
            <a:endParaRPr/>
          </a:p>
          <a:p>
            <a:pPr indent="0" lvl="0" marL="0" rtl="0" algn="l">
              <a:spcBef>
                <a:spcPts val="0"/>
              </a:spcBef>
              <a:spcAft>
                <a:spcPts val="0"/>
              </a:spcAft>
              <a:buNone/>
            </a:pPr>
            <a:r>
              <a:rPr lang="en-US" sz="1200"/>
              <a:t>- SHEIN Group official site header wordmark: https://www.sheingroup.com/our-group</a:t>
            </a:r>
            <a:endParaRPr/>
          </a:p>
          <a:p>
            <a:pPr indent="0" lvl="0" marL="0" rtl="0" algn="l">
              <a:spcBef>
                <a:spcPts val="0"/>
              </a:spcBef>
              <a:spcAft>
                <a:spcPts val="0"/>
              </a:spcAft>
              <a:buNone/>
            </a:pPr>
            <a:r>
              <a:rPr lang="en-US" sz="1200"/>
              <a:t>- Louis Vuitton official heritage and craftsmanship history: https://id.louisvuitton.com/eng-id/magazine/articles/heritage</a:t>
            </a:r>
            <a:endParaRPr/>
          </a:p>
          <a:p>
            <a:pPr indent="0" lvl="0" marL="0" rtl="0" algn="l">
              <a:spcBef>
                <a:spcPts val="0"/>
              </a:spcBef>
              <a:spcAft>
                <a:spcPts val="0"/>
              </a:spcAft>
              <a:buNone/>
            </a:pPr>
            <a:r>
              <a:rPr lang="en-US" sz="1200"/>
              <a:t>- Louis Vuitton official site header wordmark: https://us.louisvuitton.com/eng-us/magazine/articles/heritage</a:t>
            </a:r>
            <a:endParaRPr/>
          </a:p>
        </p:txBody>
      </p:sp>
      <p:sp>
        <p:nvSpPr>
          <p:cNvPr id="273" name="Google Shape;273;g3fada783954_10_1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fada783954_10_15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2" name="Google Shape;292;g3fada783954_10_15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two superhero images to test the promise. Students should be able to name who depends on the hero, what the hero does, and when the promise matters.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Instructor-supplied Copy of Superhero Piskel (1).pptx; classroom source deck and embedded media.</a:t>
            </a:r>
            <a:endParaRPr/>
          </a:p>
          <a:p>
            <a:pPr indent="0" lvl="0" marL="0" rtl="0" algn="l">
              <a:spcBef>
                <a:spcPts val="0"/>
              </a:spcBef>
              <a:spcAft>
                <a:spcPts val="0"/>
              </a:spcAft>
              <a:buNone/>
            </a:pPr>
            <a:r>
              <a:rPr lang="en-US" sz="1200"/>
              <a:t>- Corporate logos and superhero pixel-art examples cropped from the instructor-supplied deck; original external provenance was not embedded. Trademarks and characters are shown for classroom analysis.</a:t>
            </a:r>
            <a:endParaRPr/>
          </a:p>
        </p:txBody>
      </p:sp>
      <p:sp>
        <p:nvSpPr>
          <p:cNvPr id="293" name="Google Shape;293;g3fada783954_10_15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fada783954_10_17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 name="Google Shape;310;g3fada783954_10_17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familiar superhero examples to infer values, then transfer the thinking to original student heroes. Do not require students to copy a commercial character, emblem, quote, or story.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Corporate logos and superhero pixel-art examples cropped from the instructor-supplied deck; original external provenance was not embedded. Trademarks and characters are shown for classroom analysis.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311" name="Google Shape;311;g3fada783954_10_17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fada783954_10_19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9" name="Google Shape;329;g3fada783954_10_19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screenshot shows the two fields students type in Canvas. Give students quiet writing time, then check that the promise names one action and one situation.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Instructor-supplied Copy of Superhero Piskel (1).pptx; classroom source deck and embedded media.</a:t>
            </a:r>
            <a:endParaRPr/>
          </a:p>
          <a:p>
            <a:pPr indent="0" lvl="0" marL="0" rtl="0" algn="l">
              <a:spcBef>
                <a:spcPts val="0"/>
              </a:spcBef>
              <a:spcAft>
                <a:spcPts val="0"/>
              </a:spcAft>
              <a:buNone/>
            </a:pPr>
            <a:r>
              <a:rPr lang="en-US" sz="1200"/>
              <a:t>- Current synchronized Canvas Superhero Promise assignment prompt, course 23402 assignment 1183415, captured from the local public mirror without student data.</a:t>
            </a:r>
            <a:endParaRPr/>
          </a:p>
        </p:txBody>
      </p:sp>
      <p:sp>
        <p:nvSpPr>
          <p:cNvPr id="330" name="Google Shape;330;g3fada783954_10_19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fada783954_10_20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6" name="Google Shape;346;g3fada783954_10_20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Students share the new promise. Listeners respond with one action they can picture; that response is an early test of whether the promise is clear enough to animate.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Instructor-supplied Copy of Superhero Piskel (1).pptx; classroom source deck and embedded media.</a:t>
            </a:r>
            <a:endParaRPr/>
          </a:p>
        </p:txBody>
      </p:sp>
      <p:sp>
        <p:nvSpPr>
          <p:cNvPr id="347" name="Google Shape;347;g3fada783954_10_20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fada783954_10_2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2" name="Google Shape;362;g3fada783954_10_2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Close Day 1 with the analysis-versus-copy boundary, image credits, and student privacy. The corporate and superhero examples are for classroom analysis; the final hero and promise are original.</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363" name="Google Shape;363;g3fada783954_10_2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fada783954_10_23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8" name="Google Shape;378;g3fada783954_10_23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Preview Day 2. Students will keep the hero and new promise, then turn one situation into a compact plot and storyboard.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379" name="Google Shape;379;g3fada783954_10_2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fada783954_10_25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3" name="Google Shape;393;g3fada783954_10_25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Re-enter the unit at Ideate. Today turns the plot into visible moments and gives students a low-stakes Piskel test before major production.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394" name="Google Shape;394;g3fada783954_10_25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fada783954_10_26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1" name="Google Shape;411;g3fada783954_10_26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the Day 2 objective. The storyboard is done when another person can follow the change from problem to visible result without an oral explanation.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412" name="Google Shape;412;g3fada783954_10_26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fada783954_10_28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6" name="Google Shape;426;g3fada783954_10_28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Introduce the five plot parts as visual jobs. The template is a planning tool, not a long writing assignment.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Course-author-created Superhero Piskel Canva deck: Superhero Micro-Animation in Piskel.</a:t>
            </a:r>
            <a:endParaRPr/>
          </a:p>
        </p:txBody>
      </p:sp>
      <p:sp>
        <p:nvSpPr>
          <p:cNvPr id="427" name="Google Shape;427;g3fada783954_10_28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fada783954_10_29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6" name="Google Shape;436;g3fada783954_10_29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Model one opening beat that establishes who, where, and what is normal before the problem appears. Separate a storyboard beat from animation frames: one beat may use several displayed frames and held poses.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437" name="Google Shape;437;g3fada783954_10_29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fada783954_10_30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4" name="Google Shape;454;g3fada783954_10_30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Keep the Rising Action small: one setting, one main problem, and one reason the hero must act. The micro-scene should build toward one choice instead of adding unrelated events.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455" name="Google Shape;455;g3fada783954_10_30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fada783954_10_3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1" name="Google Shape;471;g3fada783954_10_3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Signal as the course model. Name the turning point: she climbs and aims the receiver. Ask what that choice lets people count on her to do.</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472" name="Google Shape;472;g3fada783954_10_3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fada783954_10_33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6" name="Google Shape;486;g3fada783954_10_33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Trace action into result. The lost group's location reaches the rescuers, and communication is restored. Require a visible change rather than a written 'The End.'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487" name="Google Shape;487;g3fada783954_10_3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fada783954_10_35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1" name="Google Shape;501;g3fada783954_10_35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Signal's promise and four beats from left to right. Students keep their own hero and problem while using the compact structure: opening, problem, choice and action, visible result.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502" name="Google Shape;502;g3fada783954_10_35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fada783954_10_37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2" name="Google Shape;522;g3fada783954_10_37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Leave this slide projected during Plot Diagram work. The PDF upload is the portable default. Check that every student can open their copy before circulating.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Course-author Google Drawing plot template: https://docs.google.com/drawings/d/1DIc8FcmFNkTEJd5oxo5Lv8cfpXEvNOq63bdb9Qiwhqw/copy</a:t>
            </a:r>
            <a:endParaRPr/>
          </a:p>
        </p:txBody>
      </p:sp>
      <p:sp>
        <p:nvSpPr>
          <p:cNvPr id="523" name="Google Shape;523;g3fada783954_10_37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fada783954_10_39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46" name="Google Shape;546;g3fada783954_10_39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Assign the standard six-panel route or the approved four-panel support route. Do not lower the communication, testing, revision, or export expectations for the support route.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547" name="Google Shape;547;g3fada783954_10_39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fada783954_10_4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8" name="Google Shape;568;g3fada783954_10_4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Ask students to point to the change in each panel. Motion arrows and readable poses matter more than polished drawing.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569" name="Google Shape;569;g3fada783954_10_4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3fada783954_10_44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6" name="Google Shape;596;g3fada783954_10_44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Let students diagnose the missing setting, vague action, and skipped beats before you reveal the callouts.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597" name="Google Shape;597;g3fada783954_10_44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fada783954_10_46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7" name="Google Shape;617;g3fada783954_10_46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Leave this slide projected during storyboard work. Confer in this order: visible problem, hero choice, motion arrows, visible result.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Instructor-supplied Copy of Superhero Piskel (1).pptx; classroom source deck and embedded media.</a:t>
            </a:r>
            <a:endParaRPr/>
          </a:p>
        </p:txBody>
      </p:sp>
      <p:sp>
        <p:nvSpPr>
          <p:cNvPr id="618" name="Google Shape;618;g3fada783954_10_46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3fada783954_10_48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37" name="Google Shape;637;g3fada783954_10_48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Partners present the beats in order, then ask for one specific place where the action becomes unclear or too large for the short animation.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638" name="Google Shape;638;g3fada783954_10_48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3fada783954_10_50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6" name="Google Shape;656;g3fada783954_10_50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Require a clear submission image or exported file and one short reflection. Do not let polished drawing replace readable action.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657" name="Google Shape;657;g3fada783954_10_50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fada783954_10_5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2" name="Google Shape;672;g3fada783954_10_5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Move into Prototype. Day 3 is the tool-and-practice day: orient to Piskel, build one small motion, and prove that both the source and GIF save correctly.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673" name="Google Shape;673;g3fada783954_10_5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fada783954_10_53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9" name="Google Shape;689;g3fada783954_10_53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the Day 3 objective and done-when. Students should not begin the full animation until a small test GIF opens and plays.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690" name="Google Shape;690;g3fada783954_10_5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3fada783954_10_54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4" name="Google Shape;704;g3fada783954_10_54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current Piskel screenshot to orient students to the frame list and tools on the left, the canvas in the center, and preview, FPS, layers, and export controls on the right. Students should point to each area on their own screen.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a:p>
            <a:pPr indent="0" lvl="0" marL="0" rtl="0" algn="l">
              <a:spcBef>
                <a:spcPts val="0"/>
              </a:spcBef>
              <a:spcAft>
                <a:spcPts val="0"/>
              </a:spcAft>
              <a:buNone/>
            </a:pPr>
            <a:r>
              <a:rPr lang="en-US" sz="1200"/>
              <a:t>- Piskel source, browser support, and Apache-2.0 license: https://github.com/piskelapp/piskel</a:t>
            </a:r>
            <a:endParaRPr/>
          </a:p>
        </p:txBody>
      </p:sp>
      <p:sp>
        <p:nvSpPr>
          <p:cNvPr id="705" name="Google Shape;705;g3fada783954_10_54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3fada783954_10_55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18" name="Google Shape;718;g3fada783954_10_55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Explain displayed frames rather than requiring 120 unique drawings. Duplicated frames and holds count toward the 10-second target and are legitimate timing tools.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719" name="Google Shape;719;g3fada783954_10_55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3fada783954_10_57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35" name="Google Shape;735;g3fada783954_10_57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Play the embedded energy-burst demonstration briefly. Ask what changes in each frame and which frames should be held longer for readability.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Instructor-supplied Copy of Superhero Piskel (1).pptx; classroom source deck and embedded media.</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736" name="Google Shape;736;g3fada783954_10_57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fada783954_10_57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43" name="Google Shape;743;g3fada783954_10_57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Play the embedded logo-sting demonstration as a second motion pattern. Students may animate a character, object, effect, or emblem; the required outcome is a readable promise-in-action scene.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Instructor-supplied Copy of Superhero Piskel (1).pptx; classroom source deck and embedded media.</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744" name="Google Shape;744;g3fada783954_10_57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3fada783954_10_58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51" name="Google Shape;751;g3fada783954_10_58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The YouTube tutorial is the ready default. If you choose Edpuzzle, copy the lesson, reconnect the Day 2 assignment through External Tool, save unpublished, and test Student View before publishing.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tutorial video: https://www.youtube.com/watch?v=gBn2WeY5yf8</a:t>
            </a:r>
            <a:endParaRPr/>
          </a:p>
          <a:p>
            <a:pPr indent="0" lvl="0" marL="0" rtl="0" algn="l">
              <a:spcBef>
                <a:spcPts val="0"/>
              </a:spcBef>
              <a:spcAft>
                <a:spcPts val="0"/>
              </a:spcAft>
              <a:buNone/>
            </a:pPr>
            <a:r>
              <a:rPr lang="en-US" sz="1200"/>
              <a:t>- Optional reusable Edpuzzle lesson and Canvas setup guide: https://edpuzzle.com/media/68b65575f867be144b483551 and https://support.edpuzzle.com/hc/en-us/articles/360025042091-Using-Edpuzzle-With-Canvas</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752" name="Google Shape;752;g3fada783954_10_58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3fada783954_10_60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2" name="Google Shape;772;g3fada783954_10_60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Reinforce original frames, responsible reference use, source credits, student privacy, and saving the editable source before students post any GIF.</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773" name="Google Shape;773;g3fada783954_10_60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3fada783954_10_6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89" name="Google Shape;789;g3fada783954_10_6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Keep the practice small. Students build 3 to 5 unique poses, then duplicate or hold poses until the GIF contains 12 to 24 displayed frames at 12 fps. The goal is one to two seconds of readable motion.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790" name="Google Shape;790;g3fada783954_10_6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3fada783954_10_64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12" name="Google Shape;812;g3fada783954_10_64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Leave this slide projected. Check for 3 to 5 unique poses, 12 to 24 displayed frames, onion skin, a one-to-two-second preview at 12 fps, the editable source, and a working GIF. Use the bilingual stem when students explain what changed.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813" name="Google Shape;813;g3fada783954_10_64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3fada783954_10_66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35" name="Google Shape;835;g3fada783954_10_66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Export a test GIF and open it outside Piskel. Fix the export now rather than discovering a broken file on Day 5.</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836" name="Google Shape;836;g3fada783954_10_66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3fada783954_10_68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5" name="Google Shape;855;g3fada783954_10_68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Students post the GIF to the Canvas Practice Wall and reply to two classmates. Feedback names a visible motion or timing choice, not the quality of the person or drawing.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856" name="Google Shape;856;g3fada783954_10_68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3fada783954_10_69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2" name="Google Shape;872;g3fada783954_10_69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Collect the practice GIF and one learning statement. Verify the editable source before cleanup; a working GIF alone is not an editable project.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873" name="Google Shape;873;g3fada783954_10_69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3fada783954_10_7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7" name="Google Shape;887;g3fada783954_10_7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Day 4 continues Prototype and prepares for Test. Students finish the action, control timing, and leave with one feedback-based next step.</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888" name="Google Shape;888;g3fada783954_10_7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g3fada783954_10_73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6" name="Google Shape;906;g3fada783954_10_73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the three jobs. Do not let the feedback step disappear because a student spent the whole period adding decoration.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907" name="Google Shape;907;g3fada783954_10_7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3fada783954_10_74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22" name="Google Shape;922;g3fada783954_10_74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two columns as the definition of a complete first pass. Readability and a reachable ending come before decorative effects.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923" name="Google Shape;923;g3fada783954_10_74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3fada783954_10_76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41" name="Google Shape;941;g3fada783954_10_76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three passes as a flexible production order, not a timer. Students should reach the ending in the rough pass before they spend time polishing one section.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942" name="Google Shape;942;g3fada783954_10_76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3fada783954_10_78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0" name="Google Shape;960;g3fada783954_10_78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Teach only the tip a student needs. Small moves and frame holds usually solve more problems than adding new effects.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Course-author-created Superhero Piskel Canva deck: Superhero Micro-Animation in Piskel.</a:t>
            </a:r>
            <a:endParaRPr/>
          </a:p>
        </p:txBody>
      </p:sp>
      <p:sp>
        <p:nvSpPr>
          <p:cNvPr id="961" name="Google Shape;961;g3fada783954_10_78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3fada783954_10_78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8" name="Google Shape;968;g3fada783954_10_78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left column for jumping motion and the right column for rushed motion. Students should test one fix before making several changes at once.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969" name="Google Shape;969;g3fada783954_10_78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3fada783954_10_80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86" name="Google Shape;986;g3fada783954_10_80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Require a midpoint GIF and let students watch it outside Piskel. The four questions test whether the promise reads as a visible action and result.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987" name="Google Shape;987;g3fada783954_10_80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3fada783954_10_8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3" name="Google Shape;1003;g3fada783954_10_8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Partners watch before the creator explains. Use the projected stems; a specific notice and wonder become evidence for the final revision.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004" name="Google Shape;1004;g3fada783954_10_8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3fada783954_10_83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1" name="Google Shape;1021;g3fada783954_10_83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Students export the WIP and record one next step. The step should name a frame, pose, timing choice, or unclear moment.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022" name="Google Shape;1022;g3fada783954_10_8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g3fada783954_10_85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7" name="Google Shape;1037;g3fada783954_10_85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Move the class into Test, then Iterate. The audience watches before the creator explains, and each student uses one specific comment to make one useful change.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038" name="Google Shape;1038;g3fada783954_10_85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g3fada783954_10_87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7" name="Google Shape;1057;g3fada783954_10_87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Preview the three jobs and the submission-comment requirement. Students should know that reflection is part of the final submission, not an extra page.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058" name="Google Shape;1058;g3fada783954_10_87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g3fada783954_10_88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73" name="Google Shape;1073;g3fada783954_10_88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Model the bilingual notice and wonder stems with a visible motion or timing detail. Replace praise such as 'looks good' with evidence and one possible change.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074" name="Google Shape;1074;g3fada783954_10_88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3fada783954_10_90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89" name="Google Shape;1089;g3fada783954_10_90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Set up the gallery walk before students move. Leave computers open to the exported GIF, not the editable project.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090" name="Google Shape;1090;g3fada783954_10_90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3fada783954_10_9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8" name="Google Shape;1108;g3fada783954_10_9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Keep the movement routine brief and quiet. Students leave feedback on at least three animations and focus on the work, not the creator.</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109" name="Google Shape;1109;g3fada783954_10_9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3fada783954_10_93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26" name="Google Shape;1126;g3fada783954_10_93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Collect patterns from the feedback. Ask which comments point to a communication problem, which point to timing, and which can wait for a future project.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127" name="Google Shape;1127;g3fada783954_10_9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3fada783954_10_95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42" name="Google Shape;1142;g3fada783954_10_95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Each student chooses one targeted revision. A revision may hold a pose, add an in-between, clarify the result, or remove a distracting element.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143" name="Google Shape;1143;g3fada783954_10_95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3fada783954_10_97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62" name="Google Shape;1162;g3fada783954_10_97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standard or approved support route already assigned. Both routes require a clear action and result, working source and GIF files, and the same rubric.</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1163" name="Google Shape;1163;g3fada783954_10_97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3fada783954_10_99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6" name="Google Shape;1186;g3fada783954_10_99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Share the final animations. The creator names the promise and points to the exact moment that proves it; the audience names one visible action, timing choice, or result.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187" name="Google Shape;1187;g3fada783954_10_99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3fada783954_10_100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1" name="Google Shape;1201;g3fada783954_10_100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Students complete the four-part reflection with evidence from their own animation and the feedback they used.</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202" name="Google Shape;1202;g3fada783954_10_100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fada783954_10_10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8" name="Google Shape;1218;g3fada783954_10_10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Transfer the skill beyond this unit: character motion, interface feedback, games, and motion graphics all use timing to communicate meaning.</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219" name="Google Shape;1219;g3fada783954_10_10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2" name="Shape 1232"/>
        <p:cNvGrpSpPr/>
        <p:nvPr/>
      </p:nvGrpSpPr>
      <p:grpSpPr>
        <a:xfrm>
          <a:off x="0" y="0"/>
          <a:ext cx="0" cy="0"/>
          <a:chOff x="0" y="0"/>
          <a:chExt cx="0" cy="0"/>
        </a:xfrm>
      </p:grpSpPr>
      <p:sp>
        <p:nvSpPr>
          <p:cNvPr id="1233" name="Google Shape;1233;g3fada783954_10_104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34" name="Google Shape;1234;g3fada783954_10_104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the checklist as a final student self-audit before submission. Do not accept the GIF as a substitute for the editable source.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1235" name="Google Shape;1235;g3fada783954_10_104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3fada783954_10_105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4" name="Google Shape;1254;g3fada783954_10_105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Confirm the route assigned to each student. The support route changes duration and complexity, not the promise, testing, revision, file, or reflection expectations.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a:p>
            <a:pPr indent="0" lvl="0" marL="0" rtl="0" algn="l">
              <a:spcBef>
                <a:spcPts val="0"/>
              </a:spcBef>
              <a:spcAft>
                <a:spcPts val="0"/>
              </a:spcAft>
              <a:buNone/>
            </a:pPr>
            <a:r>
              <a:rPr lang="en-US" sz="1200"/>
              <a:t>- Piskel official site and FAQ: https://www.piskelapp.com/ and https://www.piskelapp.com/faq/</a:t>
            </a:r>
            <a:endParaRPr/>
          </a:p>
        </p:txBody>
      </p:sp>
      <p:sp>
        <p:nvSpPr>
          <p:cNvPr id="1255" name="Google Shape;1255;g3fada783954_10_105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3fada783954_10_107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73" name="Google Shape;1273;g3fada783954_10_107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Before public or class sharing, check approved assets, credits, names, and privacy. Keep the class route inside district-approved tools.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Texas Education Agency, 19 TAC Chapter 126, Technology Applications Grade 8, Adopted 2022: https://tea.texas.gov/laws-and-rules/texas-administrative-code/19-tac-chapter-126</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274" name="Google Shape;1274;g3fada783954_10_107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3fada783954_10_109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88" name="Google Shape;1288;g3fada783954_10_109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Preview the exact five criteria before students submit. The support route is not penalized for length; it is scored on the same communication, timing, revision, and file expectations.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289" name="Google Shape;1289;g3fada783954_10_109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3fada783954_10_11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11" name="Google Shape;1311;g3fada783954_10_11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Require one traceable revision. Students who are ready may add secondary motion only after the central promise-in-action remains readable.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312" name="Google Shape;1312;g3fada783954_10_11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3fada783954_10_112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8" name="Google Shape;1328;g3fada783954_10_112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Close with evidence. Ask students to name the strongest moment and the specific action the audience can count on their hero to take.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[Sources]</a:t>
            </a:r>
            <a:endParaRPr/>
          </a:p>
          <a:p>
            <a:pPr indent="0" lvl="0" marL="0" rtl="0" algn="l">
              <a:spcBef>
                <a:spcPts val="0"/>
              </a:spcBef>
              <a:spcAft>
                <a:spcPts val="0"/>
              </a:spcAft>
              <a:buNone/>
            </a:pPr>
            <a:r>
              <a:rPr lang="en-US" sz="1200"/>
              <a:t>- Irving ISD VILS 2027 Template Animation student pages, rubric, and facilitator guide.</a:t>
            </a:r>
            <a:endParaRPr/>
          </a:p>
        </p:txBody>
      </p:sp>
      <p:sp>
        <p:nvSpPr>
          <p:cNvPr id="1329" name="Google Shape;1329;g3fada783954_10_11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obj">
  <p:cSld name="OBJECT">
    <p:spTree>
      <p:nvGrpSpPr>
        <p:cNvPr id="18" name="Shape 18"/>
        <p:cNvGrpSpPr/>
        <p:nvPr/>
      </p:nvGrpSpPr>
      <p:grpSpPr>
        <a:xfrm>
          <a:off x="0" y="0"/>
          <a:ext cx="0" cy="0"/>
          <a:chOff x="0" y="0"/>
          <a:chExt cx="0" cy="0"/>
        </a:xfrm>
      </p:grpSpPr>
      <p:sp>
        <p:nvSpPr>
          <p:cNvPr id="19" name="Google Shape;19;p2"/>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spcBef>
                <a:spcPts val="0"/>
              </a:spcBef>
              <a:spcAft>
                <a:spcPts val="0"/>
              </a:spcAft>
              <a:buClr>
                <a:srgbClr val="888888"/>
              </a:buClr>
              <a:buSzPts val="1800"/>
              <a:buNone/>
              <a:defRPr>
                <a:solidFill>
                  <a:srgbClr val="888888"/>
                </a:solidFill>
              </a:defRPr>
            </a:lvl1pPr>
            <a:lvl2pPr indent="0" lvl="1" marL="0" marR="0" algn="r">
              <a:spcBef>
                <a:spcPts val="0"/>
              </a:spcBef>
              <a:spcAft>
                <a:spcPts val="0"/>
              </a:spcAft>
              <a:buClr>
                <a:srgbClr val="888888"/>
              </a:buClr>
              <a:buSzPts val="1800"/>
              <a:buNone/>
              <a:defRPr>
                <a:solidFill>
                  <a:srgbClr val="888888"/>
                </a:solidFill>
              </a:defRPr>
            </a:lvl2pPr>
            <a:lvl3pPr indent="0" lvl="2" marL="0" marR="0" algn="r">
              <a:spcBef>
                <a:spcPts val="0"/>
              </a:spcBef>
              <a:spcAft>
                <a:spcPts val="0"/>
              </a:spcAft>
              <a:buClr>
                <a:srgbClr val="888888"/>
              </a:buClr>
              <a:buSzPts val="1800"/>
              <a:buNone/>
              <a:defRPr>
                <a:solidFill>
                  <a:srgbClr val="888888"/>
                </a:solidFill>
              </a:defRPr>
            </a:lvl3pPr>
            <a:lvl4pPr indent="0" lvl="3" marL="0" marR="0" algn="r">
              <a:spcBef>
                <a:spcPts val="0"/>
              </a:spcBef>
              <a:spcAft>
                <a:spcPts val="0"/>
              </a:spcAft>
              <a:buClr>
                <a:srgbClr val="888888"/>
              </a:buClr>
              <a:buSzPts val="1800"/>
              <a:buNone/>
              <a:defRPr>
                <a:solidFill>
                  <a:srgbClr val="888888"/>
                </a:solidFill>
              </a:defRPr>
            </a:lvl4pPr>
            <a:lvl5pPr indent="0" lvl="4" marL="0" marR="0" algn="r">
              <a:spcBef>
                <a:spcPts val="0"/>
              </a:spcBef>
              <a:spcAft>
                <a:spcPts val="0"/>
              </a:spcAft>
              <a:buClr>
                <a:srgbClr val="888888"/>
              </a:buClr>
              <a:buSzPts val="1800"/>
              <a:buNone/>
              <a:defRPr>
                <a:solidFill>
                  <a:srgbClr val="888888"/>
                </a:solidFill>
              </a:defRPr>
            </a:lvl5pPr>
            <a:lvl6pPr indent="0" lvl="5" marL="0" marR="0" algn="r">
              <a:spcBef>
                <a:spcPts val="0"/>
              </a:spcBef>
              <a:spcAft>
                <a:spcPts val="0"/>
              </a:spcAft>
              <a:buClr>
                <a:srgbClr val="888888"/>
              </a:buClr>
              <a:buSzPts val="1800"/>
              <a:buNone/>
              <a:defRPr>
                <a:solidFill>
                  <a:srgbClr val="888888"/>
                </a:solidFill>
              </a:defRPr>
            </a:lvl6pPr>
            <a:lvl7pPr indent="0" lvl="6" marL="0" marR="0" algn="r">
              <a:spcBef>
                <a:spcPts val="0"/>
              </a:spcBef>
              <a:spcAft>
                <a:spcPts val="0"/>
              </a:spcAft>
              <a:buClr>
                <a:srgbClr val="888888"/>
              </a:buClr>
              <a:buSzPts val="1800"/>
              <a:buNone/>
              <a:defRPr>
                <a:solidFill>
                  <a:srgbClr val="888888"/>
                </a:solidFill>
              </a:defRPr>
            </a:lvl7pPr>
            <a:lvl8pPr indent="0" lvl="7" marL="0" marR="0" algn="r">
              <a:spcBef>
                <a:spcPts val="0"/>
              </a:spcBef>
              <a:spcAft>
                <a:spcPts val="0"/>
              </a:spcAft>
              <a:buClr>
                <a:srgbClr val="888888"/>
              </a:buClr>
              <a:buSzPts val="1800"/>
              <a:buNone/>
              <a:defRPr>
                <a:solidFill>
                  <a:srgbClr val="888888"/>
                </a:solidFill>
              </a:defRPr>
            </a:lvl8pPr>
            <a:lvl9pPr indent="0" lvl="8" marL="0" marR="0" algn="r">
              <a:spcBef>
                <a:spcPts val="0"/>
              </a:spcBef>
              <a:spcAft>
                <a:spcPts val="0"/>
              </a:spcAft>
              <a:buClr>
                <a:srgbClr val="888888"/>
              </a:buClr>
              <a:buSzPts val="18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2" name="Shape 22"/>
        <p:cNvGrpSpPr/>
        <p:nvPr/>
      </p:nvGrpSpPr>
      <p:grpSpPr>
        <a:xfrm>
          <a:off x="0" y="0"/>
          <a:ext cx="0" cy="0"/>
          <a:chOff x="0" y="0"/>
          <a:chExt cx="0" cy="0"/>
        </a:xfrm>
      </p:grpSpPr>
      <p:sp>
        <p:nvSpPr>
          <p:cNvPr id="23" name="Google Shape;23;p3"/>
          <p:cNvSpPr txBox="1"/>
          <p:nvPr>
            <p:ph type="title"/>
          </p:nvPr>
        </p:nvSpPr>
        <p:spPr>
          <a:xfrm>
            <a:off x="463550" y="1435100"/>
            <a:ext cx="11264900" cy="43688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1" sz="2250">
                <a:solidFill>
                  <a:srgbClr val="2562EB"/>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
          <p:cNvSpPr txBox="1"/>
          <p:nvPr>
            <p:ph idx="1" type="body"/>
          </p:nvPr>
        </p:nvSpPr>
        <p:spPr>
          <a:xfrm>
            <a:off x="292099" y="1149186"/>
            <a:ext cx="10875645" cy="4258945"/>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b="0" i="0">
                <a:solidFill>
                  <a:schemeClr val="dk1"/>
                </a:solidFill>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5" name="Google Shape;25;p3"/>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spcBef>
                <a:spcPts val="0"/>
              </a:spcBef>
              <a:spcAft>
                <a:spcPts val="0"/>
              </a:spcAft>
              <a:buClr>
                <a:srgbClr val="888888"/>
              </a:buClr>
              <a:buSzPts val="1800"/>
              <a:buNone/>
              <a:defRPr>
                <a:solidFill>
                  <a:srgbClr val="888888"/>
                </a:solidFill>
              </a:defRPr>
            </a:lvl1pPr>
            <a:lvl2pPr indent="0" lvl="1" marL="0" marR="0" algn="r">
              <a:spcBef>
                <a:spcPts val="0"/>
              </a:spcBef>
              <a:spcAft>
                <a:spcPts val="0"/>
              </a:spcAft>
              <a:buClr>
                <a:srgbClr val="888888"/>
              </a:buClr>
              <a:buSzPts val="1800"/>
              <a:buNone/>
              <a:defRPr>
                <a:solidFill>
                  <a:srgbClr val="888888"/>
                </a:solidFill>
              </a:defRPr>
            </a:lvl2pPr>
            <a:lvl3pPr indent="0" lvl="2" marL="0" marR="0" algn="r">
              <a:spcBef>
                <a:spcPts val="0"/>
              </a:spcBef>
              <a:spcAft>
                <a:spcPts val="0"/>
              </a:spcAft>
              <a:buClr>
                <a:srgbClr val="888888"/>
              </a:buClr>
              <a:buSzPts val="1800"/>
              <a:buNone/>
              <a:defRPr>
                <a:solidFill>
                  <a:srgbClr val="888888"/>
                </a:solidFill>
              </a:defRPr>
            </a:lvl3pPr>
            <a:lvl4pPr indent="0" lvl="3" marL="0" marR="0" algn="r">
              <a:spcBef>
                <a:spcPts val="0"/>
              </a:spcBef>
              <a:spcAft>
                <a:spcPts val="0"/>
              </a:spcAft>
              <a:buClr>
                <a:srgbClr val="888888"/>
              </a:buClr>
              <a:buSzPts val="1800"/>
              <a:buNone/>
              <a:defRPr>
                <a:solidFill>
                  <a:srgbClr val="888888"/>
                </a:solidFill>
              </a:defRPr>
            </a:lvl4pPr>
            <a:lvl5pPr indent="0" lvl="4" marL="0" marR="0" algn="r">
              <a:spcBef>
                <a:spcPts val="0"/>
              </a:spcBef>
              <a:spcAft>
                <a:spcPts val="0"/>
              </a:spcAft>
              <a:buClr>
                <a:srgbClr val="888888"/>
              </a:buClr>
              <a:buSzPts val="1800"/>
              <a:buNone/>
              <a:defRPr>
                <a:solidFill>
                  <a:srgbClr val="888888"/>
                </a:solidFill>
              </a:defRPr>
            </a:lvl5pPr>
            <a:lvl6pPr indent="0" lvl="5" marL="0" marR="0" algn="r">
              <a:spcBef>
                <a:spcPts val="0"/>
              </a:spcBef>
              <a:spcAft>
                <a:spcPts val="0"/>
              </a:spcAft>
              <a:buClr>
                <a:srgbClr val="888888"/>
              </a:buClr>
              <a:buSzPts val="1800"/>
              <a:buNone/>
              <a:defRPr>
                <a:solidFill>
                  <a:srgbClr val="888888"/>
                </a:solidFill>
              </a:defRPr>
            </a:lvl6pPr>
            <a:lvl7pPr indent="0" lvl="6" marL="0" marR="0" algn="r">
              <a:spcBef>
                <a:spcPts val="0"/>
              </a:spcBef>
              <a:spcAft>
                <a:spcPts val="0"/>
              </a:spcAft>
              <a:buClr>
                <a:srgbClr val="888888"/>
              </a:buClr>
              <a:buSzPts val="1800"/>
              <a:buNone/>
              <a:defRPr>
                <a:solidFill>
                  <a:srgbClr val="888888"/>
                </a:solidFill>
              </a:defRPr>
            </a:lvl7pPr>
            <a:lvl8pPr indent="0" lvl="7" marL="0" marR="0" algn="r">
              <a:spcBef>
                <a:spcPts val="0"/>
              </a:spcBef>
              <a:spcAft>
                <a:spcPts val="0"/>
              </a:spcAft>
              <a:buClr>
                <a:srgbClr val="888888"/>
              </a:buClr>
              <a:buSzPts val="1800"/>
              <a:buNone/>
              <a:defRPr>
                <a:solidFill>
                  <a:srgbClr val="888888"/>
                </a:solidFill>
              </a:defRPr>
            </a:lvl8pPr>
            <a:lvl9pPr indent="0" lvl="8" marL="0" marR="0" algn="r">
              <a:spcBef>
                <a:spcPts val="0"/>
              </a:spcBef>
              <a:spcAft>
                <a:spcPts val="0"/>
              </a:spcAft>
              <a:buClr>
                <a:srgbClr val="888888"/>
              </a:buClr>
              <a:buSzPts val="18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8" name="Shape 28"/>
        <p:cNvGrpSpPr/>
        <p:nvPr/>
      </p:nvGrpSpPr>
      <p:grpSpPr>
        <a:xfrm>
          <a:off x="0" y="0"/>
          <a:ext cx="0" cy="0"/>
          <a:chOff x="0" y="0"/>
          <a:chExt cx="0" cy="0"/>
        </a:xfrm>
      </p:grpSpPr>
      <p:sp>
        <p:nvSpPr>
          <p:cNvPr id="29" name="Google Shape;29;p4"/>
          <p:cNvSpPr txBox="1"/>
          <p:nvPr>
            <p:ph type="ctrTitle"/>
          </p:nvPr>
        </p:nvSpPr>
        <p:spPr>
          <a:xfrm>
            <a:off x="914400" y="2125980"/>
            <a:ext cx="10363200" cy="144018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1" sz="2250">
                <a:solidFill>
                  <a:srgbClr val="2562EB"/>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
          <p:cNvSpPr txBox="1"/>
          <p:nvPr>
            <p:ph idx="1" type="subTitle"/>
          </p:nvPr>
        </p:nvSpPr>
        <p:spPr>
          <a:xfrm>
            <a:off x="1828800" y="3840480"/>
            <a:ext cx="8534400" cy="171450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spcBef>
                <a:spcPts val="0"/>
              </a:spcBef>
              <a:spcAft>
                <a:spcPts val="0"/>
              </a:spcAft>
              <a:buClr>
                <a:srgbClr val="888888"/>
              </a:buClr>
              <a:buSzPts val="1800"/>
              <a:buNone/>
              <a:defRPr>
                <a:solidFill>
                  <a:srgbClr val="888888"/>
                </a:solidFill>
              </a:defRPr>
            </a:lvl1pPr>
            <a:lvl2pPr indent="0" lvl="1" marL="0" marR="0" algn="r">
              <a:spcBef>
                <a:spcPts val="0"/>
              </a:spcBef>
              <a:spcAft>
                <a:spcPts val="0"/>
              </a:spcAft>
              <a:buClr>
                <a:srgbClr val="888888"/>
              </a:buClr>
              <a:buSzPts val="1800"/>
              <a:buNone/>
              <a:defRPr>
                <a:solidFill>
                  <a:srgbClr val="888888"/>
                </a:solidFill>
              </a:defRPr>
            </a:lvl2pPr>
            <a:lvl3pPr indent="0" lvl="2" marL="0" marR="0" algn="r">
              <a:spcBef>
                <a:spcPts val="0"/>
              </a:spcBef>
              <a:spcAft>
                <a:spcPts val="0"/>
              </a:spcAft>
              <a:buClr>
                <a:srgbClr val="888888"/>
              </a:buClr>
              <a:buSzPts val="1800"/>
              <a:buNone/>
              <a:defRPr>
                <a:solidFill>
                  <a:srgbClr val="888888"/>
                </a:solidFill>
              </a:defRPr>
            </a:lvl3pPr>
            <a:lvl4pPr indent="0" lvl="3" marL="0" marR="0" algn="r">
              <a:spcBef>
                <a:spcPts val="0"/>
              </a:spcBef>
              <a:spcAft>
                <a:spcPts val="0"/>
              </a:spcAft>
              <a:buClr>
                <a:srgbClr val="888888"/>
              </a:buClr>
              <a:buSzPts val="1800"/>
              <a:buNone/>
              <a:defRPr>
                <a:solidFill>
                  <a:srgbClr val="888888"/>
                </a:solidFill>
              </a:defRPr>
            </a:lvl4pPr>
            <a:lvl5pPr indent="0" lvl="4" marL="0" marR="0" algn="r">
              <a:spcBef>
                <a:spcPts val="0"/>
              </a:spcBef>
              <a:spcAft>
                <a:spcPts val="0"/>
              </a:spcAft>
              <a:buClr>
                <a:srgbClr val="888888"/>
              </a:buClr>
              <a:buSzPts val="1800"/>
              <a:buNone/>
              <a:defRPr>
                <a:solidFill>
                  <a:srgbClr val="888888"/>
                </a:solidFill>
              </a:defRPr>
            </a:lvl5pPr>
            <a:lvl6pPr indent="0" lvl="5" marL="0" marR="0" algn="r">
              <a:spcBef>
                <a:spcPts val="0"/>
              </a:spcBef>
              <a:spcAft>
                <a:spcPts val="0"/>
              </a:spcAft>
              <a:buClr>
                <a:srgbClr val="888888"/>
              </a:buClr>
              <a:buSzPts val="1800"/>
              <a:buNone/>
              <a:defRPr>
                <a:solidFill>
                  <a:srgbClr val="888888"/>
                </a:solidFill>
              </a:defRPr>
            </a:lvl6pPr>
            <a:lvl7pPr indent="0" lvl="6" marL="0" marR="0" algn="r">
              <a:spcBef>
                <a:spcPts val="0"/>
              </a:spcBef>
              <a:spcAft>
                <a:spcPts val="0"/>
              </a:spcAft>
              <a:buClr>
                <a:srgbClr val="888888"/>
              </a:buClr>
              <a:buSzPts val="1800"/>
              <a:buNone/>
              <a:defRPr>
                <a:solidFill>
                  <a:srgbClr val="888888"/>
                </a:solidFill>
              </a:defRPr>
            </a:lvl7pPr>
            <a:lvl8pPr indent="0" lvl="7" marL="0" marR="0" algn="r">
              <a:spcBef>
                <a:spcPts val="0"/>
              </a:spcBef>
              <a:spcAft>
                <a:spcPts val="0"/>
              </a:spcAft>
              <a:buClr>
                <a:srgbClr val="888888"/>
              </a:buClr>
              <a:buSzPts val="1800"/>
              <a:buNone/>
              <a:defRPr>
                <a:solidFill>
                  <a:srgbClr val="888888"/>
                </a:solidFill>
              </a:defRPr>
            </a:lvl8pPr>
            <a:lvl9pPr indent="0" lvl="8" marL="0" marR="0" algn="r">
              <a:spcBef>
                <a:spcPts val="0"/>
              </a:spcBef>
              <a:spcAft>
                <a:spcPts val="0"/>
              </a:spcAft>
              <a:buClr>
                <a:srgbClr val="888888"/>
              </a:buClr>
              <a:buSzPts val="18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34" name="Shape 34"/>
        <p:cNvGrpSpPr/>
        <p:nvPr/>
      </p:nvGrpSpPr>
      <p:grpSpPr>
        <a:xfrm>
          <a:off x="0" y="0"/>
          <a:ext cx="0" cy="0"/>
          <a:chOff x="0" y="0"/>
          <a:chExt cx="0" cy="0"/>
        </a:xfrm>
      </p:grpSpPr>
      <p:sp>
        <p:nvSpPr>
          <p:cNvPr id="35" name="Google Shape;35;p5"/>
          <p:cNvSpPr txBox="1"/>
          <p:nvPr>
            <p:ph type="title"/>
          </p:nvPr>
        </p:nvSpPr>
        <p:spPr>
          <a:xfrm>
            <a:off x="463550" y="1435100"/>
            <a:ext cx="11264900" cy="43688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1" sz="2250">
                <a:solidFill>
                  <a:srgbClr val="2562EB"/>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
          <p:cNvSpPr txBox="1"/>
          <p:nvPr>
            <p:ph idx="1" type="body"/>
          </p:nvPr>
        </p:nvSpPr>
        <p:spPr>
          <a:xfrm>
            <a:off x="609600" y="1577340"/>
            <a:ext cx="530352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7" name="Google Shape;37;p5"/>
          <p:cNvSpPr txBox="1"/>
          <p:nvPr>
            <p:ph idx="2" type="body"/>
          </p:nvPr>
        </p:nvSpPr>
        <p:spPr>
          <a:xfrm>
            <a:off x="6278880" y="1577340"/>
            <a:ext cx="5303520" cy="4526280"/>
          </a:xfrm>
          <a:prstGeom prst="rect">
            <a:avLst/>
          </a:prstGeom>
          <a:noFill/>
          <a:ln>
            <a:noFill/>
          </a:ln>
        </p:spPr>
        <p:txBody>
          <a:bodyPr anchorCtr="0" anchor="t" bIns="0" lIns="0" spcFirstLastPara="1" rIns="0" wrap="square" tIns="0">
            <a:spAutoFit/>
          </a:bodyPr>
          <a:lstStyle>
            <a:lvl1pPr indent="-228600" lvl="0" marL="457200" algn="l">
              <a:lnSpc>
                <a:spcPct val="100000"/>
              </a:lnSpc>
              <a:spcBef>
                <a:spcPts val="0"/>
              </a:spcBef>
              <a:spcAft>
                <a:spcPts val="0"/>
              </a:spcAft>
              <a:buSzPts val="1400"/>
              <a:buNone/>
              <a:defRPr/>
            </a:lvl1pPr>
            <a:lvl2pPr indent="-228600" lvl="1" marL="914400" algn="l">
              <a:lnSpc>
                <a:spcPct val="100000"/>
              </a:lnSpc>
              <a:spcBef>
                <a:spcPts val="0"/>
              </a:spcBef>
              <a:spcAft>
                <a:spcPts val="0"/>
              </a:spcAft>
              <a:buSzPts val="1400"/>
              <a:buNone/>
              <a:defRPr/>
            </a:lvl2pPr>
            <a:lvl3pPr indent="-228600" lvl="2" marL="1371600" algn="l">
              <a:lnSpc>
                <a:spcPct val="100000"/>
              </a:lnSpc>
              <a:spcBef>
                <a:spcPts val="0"/>
              </a:spcBef>
              <a:spcAft>
                <a:spcPts val="0"/>
              </a:spcAft>
              <a:buSzPts val="1400"/>
              <a:buNone/>
              <a:defRPr/>
            </a:lvl3pPr>
            <a:lvl4pPr indent="-228600" lvl="3" marL="1828800" algn="l">
              <a:lnSpc>
                <a:spcPct val="100000"/>
              </a:lnSpc>
              <a:spcBef>
                <a:spcPts val="0"/>
              </a:spcBef>
              <a:spcAft>
                <a:spcPts val="0"/>
              </a:spcAft>
              <a:buSzPts val="1400"/>
              <a:buNone/>
              <a:defRPr/>
            </a:lvl4pPr>
            <a:lvl5pPr indent="-228600" lvl="4" marL="2286000" algn="l">
              <a:lnSpc>
                <a:spcPct val="100000"/>
              </a:lnSpc>
              <a:spcBef>
                <a:spcPts val="0"/>
              </a:spcBef>
              <a:spcAft>
                <a:spcPts val="0"/>
              </a:spcAft>
              <a:buSzPts val="1400"/>
              <a:buNone/>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8" name="Google Shape;38;p5"/>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spcBef>
                <a:spcPts val="0"/>
              </a:spcBef>
              <a:spcAft>
                <a:spcPts val="0"/>
              </a:spcAft>
              <a:buClr>
                <a:srgbClr val="888888"/>
              </a:buClr>
              <a:buSzPts val="1800"/>
              <a:buNone/>
              <a:defRPr>
                <a:solidFill>
                  <a:srgbClr val="888888"/>
                </a:solidFill>
              </a:defRPr>
            </a:lvl1pPr>
            <a:lvl2pPr indent="0" lvl="1" marL="0" marR="0" algn="r">
              <a:spcBef>
                <a:spcPts val="0"/>
              </a:spcBef>
              <a:spcAft>
                <a:spcPts val="0"/>
              </a:spcAft>
              <a:buClr>
                <a:srgbClr val="888888"/>
              </a:buClr>
              <a:buSzPts val="1800"/>
              <a:buNone/>
              <a:defRPr>
                <a:solidFill>
                  <a:srgbClr val="888888"/>
                </a:solidFill>
              </a:defRPr>
            </a:lvl2pPr>
            <a:lvl3pPr indent="0" lvl="2" marL="0" marR="0" algn="r">
              <a:spcBef>
                <a:spcPts val="0"/>
              </a:spcBef>
              <a:spcAft>
                <a:spcPts val="0"/>
              </a:spcAft>
              <a:buClr>
                <a:srgbClr val="888888"/>
              </a:buClr>
              <a:buSzPts val="1800"/>
              <a:buNone/>
              <a:defRPr>
                <a:solidFill>
                  <a:srgbClr val="888888"/>
                </a:solidFill>
              </a:defRPr>
            </a:lvl3pPr>
            <a:lvl4pPr indent="0" lvl="3" marL="0" marR="0" algn="r">
              <a:spcBef>
                <a:spcPts val="0"/>
              </a:spcBef>
              <a:spcAft>
                <a:spcPts val="0"/>
              </a:spcAft>
              <a:buClr>
                <a:srgbClr val="888888"/>
              </a:buClr>
              <a:buSzPts val="1800"/>
              <a:buNone/>
              <a:defRPr>
                <a:solidFill>
                  <a:srgbClr val="888888"/>
                </a:solidFill>
              </a:defRPr>
            </a:lvl4pPr>
            <a:lvl5pPr indent="0" lvl="4" marL="0" marR="0" algn="r">
              <a:spcBef>
                <a:spcPts val="0"/>
              </a:spcBef>
              <a:spcAft>
                <a:spcPts val="0"/>
              </a:spcAft>
              <a:buClr>
                <a:srgbClr val="888888"/>
              </a:buClr>
              <a:buSzPts val="1800"/>
              <a:buNone/>
              <a:defRPr>
                <a:solidFill>
                  <a:srgbClr val="888888"/>
                </a:solidFill>
              </a:defRPr>
            </a:lvl5pPr>
            <a:lvl6pPr indent="0" lvl="5" marL="0" marR="0" algn="r">
              <a:spcBef>
                <a:spcPts val="0"/>
              </a:spcBef>
              <a:spcAft>
                <a:spcPts val="0"/>
              </a:spcAft>
              <a:buClr>
                <a:srgbClr val="888888"/>
              </a:buClr>
              <a:buSzPts val="1800"/>
              <a:buNone/>
              <a:defRPr>
                <a:solidFill>
                  <a:srgbClr val="888888"/>
                </a:solidFill>
              </a:defRPr>
            </a:lvl6pPr>
            <a:lvl7pPr indent="0" lvl="6" marL="0" marR="0" algn="r">
              <a:spcBef>
                <a:spcPts val="0"/>
              </a:spcBef>
              <a:spcAft>
                <a:spcPts val="0"/>
              </a:spcAft>
              <a:buClr>
                <a:srgbClr val="888888"/>
              </a:buClr>
              <a:buSzPts val="1800"/>
              <a:buNone/>
              <a:defRPr>
                <a:solidFill>
                  <a:srgbClr val="888888"/>
                </a:solidFill>
              </a:defRPr>
            </a:lvl7pPr>
            <a:lvl8pPr indent="0" lvl="7" marL="0" marR="0" algn="r">
              <a:spcBef>
                <a:spcPts val="0"/>
              </a:spcBef>
              <a:spcAft>
                <a:spcPts val="0"/>
              </a:spcAft>
              <a:buClr>
                <a:srgbClr val="888888"/>
              </a:buClr>
              <a:buSzPts val="1800"/>
              <a:buNone/>
              <a:defRPr>
                <a:solidFill>
                  <a:srgbClr val="888888"/>
                </a:solidFill>
              </a:defRPr>
            </a:lvl8pPr>
            <a:lvl9pPr indent="0" lvl="8" marL="0" marR="0" algn="r">
              <a:spcBef>
                <a:spcPts val="0"/>
              </a:spcBef>
              <a:spcAft>
                <a:spcPts val="0"/>
              </a:spcAft>
              <a:buClr>
                <a:srgbClr val="888888"/>
              </a:buClr>
              <a:buSzPts val="18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41" name="Shape 41"/>
        <p:cNvGrpSpPr/>
        <p:nvPr/>
      </p:nvGrpSpPr>
      <p:grpSpPr>
        <a:xfrm>
          <a:off x="0" y="0"/>
          <a:ext cx="0" cy="0"/>
          <a:chOff x="0" y="0"/>
          <a:chExt cx="0" cy="0"/>
        </a:xfrm>
      </p:grpSpPr>
      <p:sp>
        <p:nvSpPr>
          <p:cNvPr id="42" name="Google Shape;42;p6"/>
          <p:cNvSpPr txBox="1"/>
          <p:nvPr>
            <p:ph type="title"/>
          </p:nvPr>
        </p:nvSpPr>
        <p:spPr>
          <a:xfrm>
            <a:off x="463550" y="1435100"/>
            <a:ext cx="11264900" cy="436880"/>
          </a:xfrm>
          <a:prstGeom prst="rect">
            <a:avLst/>
          </a:prstGeom>
          <a:noFill/>
          <a:ln>
            <a:noFill/>
          </a:ln>
        </p:spPr>
        <p:txBody>
          <a:bodyPr anchorCtr="0" anchor="t" bIns="0" lIns="0" spcFirstLastPara="1" rIns="0" wrap="square" tIns="0">
            <a:spAutoFit/>
          </a:bodyPr>
          <a:lstStyle>
            <a:lvl1pPr lvl="0" algn="l">
              <a:lnSpc>
                <a:spcPct val="100000"/>
              </a:lnSpc>
              <a:spcBef>
                <a:spcPts val="0"/>
              </a:spcBef>
              <a:spcAft>
                <a:spcPts val="0"/>
              </a:spcAft>
              <a:buSzPts val="1400"/>
              <a:buNone/>
              <a:defRPr b="0" i="1" sz="2250">
                <a:solidFill>
                  <a:srgbClr val="2562EB"/>
                </a:solidFill>
                <a:latin typeface="Helvetica Neue"/>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algn="ctr">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algn="l">
              <a:spcBef>
                <a:spcPts val="0"/>
              </a:spcBef>
              <a:spcAft>
                <a:spcPts val="0"/>
              </a:spcAft>
              <a:buClr>
                <a:srgbClr val="888888"/>
              </a:buClr>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algn="r">
              <a:spcBef>
                <a:spcPts val="0"/>
              </a:spcBef>
              <a:spcAft>
                <a:spcPts val="0"/>
              </a:spcAft>
              <a:buClr>
                <a:srgbClr val="888888"/>
              </a:buClr>
              <a:buSzPts val="1800"/>
              <a:buNone/>
              <a:defRPr>
                <a:solidFill>
                  <a:srgbClr val="888888"/>
                </a:solidFill>
              </a:defRPr>
            </a:lvl1pPr>
            <a:lvl2pPr indent="0" lvl="1" marL="0" marR="0" algn="r">
              <a:spcBef>
                <a:spcPts val="0"/>
              </a:spcBef>
              <a:spcAft>
                <a:spcPts val="0"/>
              </a:spcAft>
              <a:buClr>
                <a:srgbClr val="888888"/>
              </a:buClr>
              <a:buSzPts val="1800"/>
              <a:buNone/>
              <a:defRPr>
                <a:solidFill>
                  <a:srgbClr val="888888"/>
                </a:solidFill>
              </a:defRPr>
            </a:lvl2pPr>
            <a:lvl3pPr indent="0" lvl="2" marL="0" marR="0" algn="r">
              <a:spcBef>
                <a:spcPts val="0"/>
              </a:spcBef>
              <a:spcAft>
                <a:spcPts val="0"/>
              </a:spcAft>
              <a:buClr>
                <a:srgbClr val="888888"/>
              </a:buClr>
              <a:buSzPts val="1800"/>
              <a:buNone/>
              <a:defRPr>
                <a:solidFill>
                  <a:srgbClr val="888888"/>
                </a:solidFill>
              </a:defRPr>
            </a:lvl3pPr>
            <a:lvl4pPr indent="0" lvl="3" marL="0" marR="0" algn="r">
              <a:spcBef>
                <a:spcPts val="0"/>
              </a:spcBef>
              <a:spcAft>
                <a:spcPts val="0"/>
              </a:spcAft>
              <a:buClr>
                <a:srgbClr val="888888"/>
              </a:buClr>
              <a:buSzPts val="1800"/>
              <a:buNone/>
              <a:defRPr>
                <a:solidFill>
                  <a:srgbClr val="888888"/>
                </a:solidFill>
              </a:defRPr>
            </a:lvl4pPr>
            <a:lvl5pPr indent="0" lvl="4" marL="0" marR="0" algn="r">
              <a:spcBef>
                <a:spcPts val="0"/>
              </a:spcBef>
              <a:spcAft>
                <a:spcPts val="0"/>
              </a:spcAft>
              <a:buClr>
                <a:srgbClr val="888888"/>
              </a:buClr>
              <a:buSzPts val="1800"/>
              <a:buNone/>
              <a:defRPr>
                <a:solidFill>
                  <a:srgbClr val="888888"/>
                </a:solidFill>
              </a:defRPr>
            </a:lvl5pPr>
            <a:lvl6pPr indent="0" lvl="5" marL="0" marR="0" algn="r">
              <a:spcBef>
                <a:spcPts val="0"/>
              </a:spcBef>
              <a:spcAft>
                <a:spcPts val="0"/>
              </a:spcAft>
              <a:buClr>
                <a:srgbClr val="888888"/>
              </a:buClr>
              <a:buSzPts val="1800"/>
              <a:buNone/>
              <a:defRPr>
                <a:solidFill>
                  <a:srgbClr val="888888"/>
                </a:solidFill>
              </a:defRPr>
            </a:lvl6pPr>
            <a:lvl7pPr indent="0" lvl="6" marL="0" marR="0" algn="r">
              <a:spcBef>
                <a:spcPts val="0"/>
              </a:spcBef>
              <a:spcAft>
                <a:spcPts val="0"/>
              </a:spcAft>
              <a:buClr>
                <a:srgbClr val="888888"/>
              </a:buClr>
              <a:buSzPts val="1800"/>
              <a:buNone/>
              <a:defRPr>
                <a:solidFill>
                  <a:srgbClr val="888888"/>
                </a:solidFill>
              </a:defRPr>
            </a:lvl7pPr>
            <a:lvl8pPr indent="0" lvl="7" marL="0" marR="0" algn="r">
              <a:spcBef>
                <a:spcPts val="0"/>
              </a:spcBef>
              <a:spcAft>
                <a:spcPts val="0"/>
              </a:spcAft>
              <a:buClr>
                <a:srgbClr val="888888"/>
              </a:buClr>
              <a:buSzPts val="1800"/>
              <a:buNone/>
              <a:defRPr>
                <a:solidFill>
                  <a:srgbClr val="888888"/>
                </a:solidFill>
              </a:defRPr>
            </a:lvl8pPr>
            <a:lvl9pPr indent="0" lvl="8" marL="0" marR="0" algn="r">
              <a:spcBef>
                <a:spcPts val="0"/>
              </a:spcBef>
              <a:spcAft>
                <a:spcPts val="0"/>
              </a:spcAft>
              <a:buClr>
                <a:srgbClr val="888888"/>
              </a:buClr>
              <a:buSzPts val="1800"/>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sz="1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8"/>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54" name="Google Shape;54;p8"/>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55" name="Google Shape;55;p8"/>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9"/>
          <p:cNvSpPr txBox="1"/>
          <p:nvPr>
            <p:ph type="ctrTitle"/>
          </p:nvPr>
        </p:nvSpPr>
        <p:spPr>
          <a:xfrm>
            <a:off x="457200" y="1420283"/>
            <a:ext cx="5181600" cy="980017"/>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58" name="Google Shape;58;p9"/>
          <p:cNvSpPr txBox="1"/>
          <p:nvPr>
            <p:ph idx="1" type="subTitle"/>
          </p:nvPr>
        </p:nvSpPr>
        <p:spPr>
          <a:xfrm>
            <a:off x="914400" y="2590800"/>
            <a:ext cx="4267200" cy="1168400"/>
          </a:xfrm>
          <a:prstGeom prst="rect">
            <a:avLst/>
          </a:prstGeom>
          <a:noFill/>
          <a:ln>
            <a:noFill/>
          </a:ln>
        </p:spPr>
        <p:txBody>
          <a:bodyPr anchorCtr="0" anchor="t" bIns="30475" lIns="60950" spcFirstLastPara="1" rIns="60950" wrap="square" tIns="30475">
            <a:normAutofit/>
          </a:bodyPr>
          <a:lstStyle>
            <a:lvl1pPr lvl="0" algn="ctr">
              <a:spcBef>
                <a:spcPts val="400"/>
              </a:spcBef>
              <a:spcAft>
                <a:spcPts val="0"/>
              </a:spcAft>
              <a:buClr>
                <a:srgbClr val="888888"/>
              </a:buClr>
              <a:buSzPts val="2100"/>
              <a:buNone/>
              <a:defRPr>
                <a:solidFill>
                  <a:srgbClr val="888888"/>
                </a:solidFill>
              </a:defRPr>
            </a:lvl1pPr>
            <a:lvl2pPr lvl="1" algn="ctr">
              <a:spcBef>
                <a:spcPts val="400"/>
              </a:spcBef>
              <a:spcAft>
                <a:spcPts val="0"/>
              </a:spcAft>
              <a:buClr>
                <a:srgbClr val="888888"/>
              </a:buClr>
              <a:buSzPts val="1900"/>
              <a:buNone/>
              <a:defRPr>
                <a:solidFill>
                  <a:srgbClr val="888888"/>
                </a:solidFill>
              </a:defRPr>
            </a:lvl2pPr>
            <a:lvl3pPr lvl="2" algn="ctr">
              <a:spcBef>
                <a:spcPts val="300"/>
              </a:spcBef>
              <a:spcAft>
                <a:spcPts val="0"/>
              </a:spcAft>
              <a:buClr>
                <a:srgbClr val="888888"/>
              </a:buClr>
              <a:buSzPts val="1600"/>
              <a:buNone/>
              <a:defRPr>
                <a:solidFill>
                  <a:srgbClr val="888888"/>
                </a:solidFill>
              </a:defRPr>
            </a:lvl3pPr>
            <a:lvl4pPr lvl="3" algn="ctr">
              <a:spcBef>
                <a:spcPts val="300"/>
              </a:spcBef>
              <a:spcAft>
                <a:spcPts val="0"/>
              </a:spcAft>
              <a:buClr>
                <a:srgbClr val="888888"/>
              </a:buClr>
              <a:buSzPts val="1300"/>
              <a:buNone/>
              <a:defRPr>
                <a:solidFill>
                  <a:srgbClr val="888888"/>
                </a:solidFill>
              </a:defRPr>
            </a:lvl4pPr>
            <a:lvl5pPr lvl="4" algn="ctr">
              <a:spcBef>
                <a:spcPts val="300"/>
              </a:spcBef>
              <a:spcAft>
                <a:spcPts val="0"/>
              </a:spcAft>
              <a:buClr>
                <a:srgbClr val="888888"/>
              </a:buClr>
              <a:buSzPts val="1300"/>
              <a:buNone/>
              <a:defRPr>
                <a:solidFill>
                  <a:srgbClr val="888888"/>
                </a:solidFill>
              </a:defRPr>
            </a:lvl5pPr>
            <a:lvl6pPr lvl="5" algn="ctr">
              <a:spcBef>
                <a:spcPts val="300"/>
              </a:spcBef>
              <a:spcAft>
                <a:spcPts val="0"/>
              </a:spcAft>
              <a:buClr>
                <a:srgbClr val="888888"/>
              </a:buClr>
              <a:buSzPts val="1300"/>
              <a:buNone/>
              <a:defRPr>
                <a:solidFill>
                  <a:srgbClr val="888888"/>
                </a:solidFill>
              </a:defRPr>
            </a:lvl6pPr>
            <a:lvl7pPr lvl="6" algn="ctr">
              <a:spcBef>
                <a:spcPts val="300"/>
              </a:spcBef>
              <a:spcAft>
                <a:spcPts val="0"/>
              </a:spcAft>
              <a:buClr>
                <a:srgbClr val="888888"/>
              </a:buClr>
              <a:buSzPts val="1300"/>
              <a:buNone/>
              <a:defRPr>
                <a:solidFill>
                  <a:srgbClr val="888888"/>
                </a:solidFill>
              </a:defRPr>
            </a:lvl7pPr>
            <a:lvl8pPr lvl="7" algn="ctr">
              <a:spcBef>
                <a:spcPts val="300"/>
              </a:spcBef>
              <a:spcAft>
                <a:spcPts val="0"/>
              </a:spcAft>
              <a:buClr>
                <a:srgbClr val="888888"/>
              </a:buClr>
              <a:buSzPts val="1300"/>
              <a:buNone/>
              <a:defRPr>
                <a:solidFill>
                  <a:srgbClr val="888888"/>
                </a:solidFill>
              </a:defRPr>
            </a:lvl8pPr>
            <a:lvl9pPr lvl="8" algn="ctr">
              <a:spcBef>
                <a:spcPts val="300"/>
              </a:spcBef>
              <a:spcAft>
                <a:spcPts val="0"/>
              </a:spcAft>
              <a:buClr>
                <a:srgbClr val="888888"/>
              </a:buClr>
              <a:buSzPts val="1300"/>
              <a:buNone/>
              <a:defRPr>
                <a:solidFill>
                  <a:srgbClr val="888888"/>
                </a:solidFill>
              </a:defRPr>
            </a:lvl9pPr>
          </a:lstStyle>
          <a:p/>
        </p:txBody>
      </p:sp>
      <p:sp>
        <p:nvSpPr>
          <p:cNvPr id="59" name="Google Shape;59;p9"/>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60" name="Google Shape;60;p9"/>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61" name="Google Shape;61;p9"/>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0"/>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64" name="Google Shape;64;p10"/>
          <p:cNvSpPr txBox="1"/>
          <p:nvPr>
            <p:ph idx="1" type="body"/>
          </p:nvPr>
        </p:nvSpPr>
        <p:spPr>
          <a:xfrm>
            <a:off x="304800" y="1066800"/>
            <a:ext cx="5486400" cy="3017309"/>
          </a:xfrm>
          <a:prstGeom prst="rect">
            <a:avLst/>
          </a:prstGeom>
          <a:noFill/>
          <a:ln>
            <a:noFill/>
          </a:ln>
        </p:spPr>
        <p:txBody>
          <a:bodyPr anchorCtr="0" anchor="t" bIns="30475" lIns="60950" spcFirstLastPara="1" rIns="60950" wrap="square" tIns="30475">
            <a:normAutofit/>
          </a:bodyPr>
          <a:lstStyle>
            <a:lvl1pPr indent="-304800" lvl="0" marL="457200" algn="l">
              <a:spcBef>
                <a:spcPts val="200"/>
              </a:spcBef>
              <a:spcAft>
                <a:spcPts val="0"/>
              </a:spcAft>
              <a:buClr>
                <a:schemeClr val="dk1"/>
              </a:buClr>
              <a:buSzPts val="1200"/>
              <a:buChar char="•"/>
              <a:defRPr/>
            </a:lvl1pPr>
            <a:lvl2pPr indent="-304800" lvl="1" marL="914400" algn="l">
              <a:spcBef>
                <a:spcPts val="200"/>
              </a:spcBef>
              <a:spcAft>
                <a:spcPts val="0"/>
              </a:spcAft>
              <a:buClr>
                <a:schemeClr val="dk1"/>
              </a:buClr>
              <a:buSzPts val="1200"/>
              <a:buChar char="–"/>
              <a:defRPr/>
            </a:lvl2pPr>
            <a:lvl3pPr indent="-304800" lvl="2" marL="1371600" algn="l">
              <a:spcBef>
                <a:spcPts val="200"/>
              </a:spcBef>
              <a:spcAft>
                <a:spcPts val="0"/>
              </a:spcAft>
              <a:buClr>
                <a:schemeClr val="dk1"/>
              </a:buClr>
              <a:buSzPts val="1200"/>
              <a:buChar char="•"/>
              <a:defRPr/>
            </a:lvl3pPr>
            <a:lvl4pPr indent="-304800" lvl="3" marL="1828800" algn="l">
              <a:spcBef>
                <a:spcPts val="200"/>
              </a:spcBef>
              <a:spcAft>
                <a:spcPts val="0"/>
              </a:spcAft>
              <a:buClr>
                <a:schemeClr val="dk1"/>
              </a:buClr>
              <a:buSzPts val="1200"/>
              <a:buChar char="–"/>
              <a:defRPr/>
            </a:lvl4pPr>
            <a:lvl5pPr indent="-304800" lvl="4" marL="2286000" algn="l">
              <a:spcBef>
                <a:spcPts val="200"/>
              </a:spcBef>
              <a:spcAft>
                <a:spcPts val="0"/>
              </a:spcAft>
              <a:buClr>
                <a:schemeClr val="dk1"/>
              </a:buClr>
              <a:buSzPts val="1200"/>
              <a:buChar char="»"/>
              <a:defRPr/>
            </a:lvl5pPr>
            <a:lvl6pPr indent="-304800" lvl="5" marL="2743200" algn="l">
              <a:spcBef>
                <a:spcPts val="200"/>
              </a:spcBef>
              <a:spcAft>
                <a:spcPts val="0"/>
              </a:spcAft>
              <a:buClr>
                <a:schemeClr val="dk1"/>
              </a:buClr>
              <a:buSzPts val="1200"/>
              <a:buChar char="•"/>
              <a:defRPr/>
            </a:lvl6pPr>
            <a:lvl7pPr indent="-304800" lvl="6" marL="3200400" algn="l">
              <a:spcBef>
                <a:spcPts val="200"/>
              </a:spcBef>
              <a:spcAft>
                <a:spcPts val="0"/>
              </a:spcAft>
              <a:buClr>
                <a:schemeClr val="dk1"/>
              </a:buClr>
              <a:buSzPts val="1200"/>
              <a:buChar char="•"/>
              <a:defRPr/>
            </a:lvl7pPr>
            <a:lvl8pPr indent="-304800" lvl="7" marL="3657600" algn="l">
              <a:spcBef>
                <a:spcPts val="200"/>
              </a:spcBef>
              <a:spcAft>
                <a:spcPts val="0"/>
              </a:spcAft>
              <a:buClr>
                <a:schemeClr val="dk1"/>
              </a:buClr>
              <a:buSzPts val="1200"/>
              <a:buChar char="•"/>
              <a:defRPr/>
            </a:lvl8pPr>
            <a:lvl9pPr indent="-304800" lvl="8" marL="4114800" algn="l">
              <a:spcBef>
                <a:spcPts val="200"/>
              </a:spcBef>
              <a:spcAft>
                <a:spcPts val="0"/>
              </a:spcAft>
              <a:buClr>
                <a:schemeClr val="dk1"/>
              </a:buClr>
              <a:buSzPts val="1200"/>
              <a:buChar char="•"/>
              <a:defRPr/>
            </a:lvl9pPr>
          </a:lstStyle>
          <a:p/>
        </p:txBody>
      </p:sp>
      <p:sp>
        <p:nvSpPr>
          <p:cNvPr id="65" name="Google Shape;65;p10"/>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66" name="Google Shape;66;p10"/>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67" name="Google Shape;67;p10"/>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1"/>
          <p:cNvSpPr txBox="1"/>
          <p:nvPr>
            <p:ph type="title"/>
          </p:nvPr>
        </p:nvSpPr>
        <p:spPr>
          <a:xfrm>
            <a:off x="481542" y="2937933"/>
            <a:ext cx="5181600" cy="908050"/>
          </a:xfrm>
          <a:prstGeom prst="rect">
            <a:avLst/>
          </a:prstGeom>
          <a:noFill/>
          <a:ln>
            <a:noFill/>
          </a:ln>
        </p:spPr>
        <p:txBody>
          <a:bodyPr anchorCtr="0" anchor="t" bIns="30475" lIns="60950" spcFirstLastPara="1" rIns="60950" wrap="square" tIns="30475">
            <a:normAutofit/>
          </a:bodyPr>
          <a:lstStyle>
            <a:lvl1pPr lvl="0" algn="l">
              <a:spcBef>
                <a:spcPts val="0"/>
              </a:spcBef>
              <a:spcAft>
                <a:spcPts val="0"/>
              </a:spcAft>
              <a:buClr>
                <a:schemeClr val="dk1"/>
              </a:buClr>
              <a:buSzPts val="2700"/>
              <a:buFont typeface="Calibri"/>
              <a:buNone/>
              <a:defRPr b="1" sz="2700" cap="none"/>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70" name="Google Shape;70;p11"/>
          <p:cNvSpPr txBox="1"/>
          <p:nvPr>
            <p:ph idx="1" type="body"/>
          </p:nvPr>
        </p:nvSpPr>
        <p:spPr>
          <a:xfrm>
            <a:off x="481542" y="1937809"/>
            <a:ext cx="5181600" cy="1000125"/>
          </a:xfrm>
          <a:prstGeom prst="rect">
            <a:avLst/>
          </a:prstGeom>
          <a:noFill/>
          <a:ln>
            <a:noFill/>
          </a:ln>
        </p:spPr>
        <p:txBody>
          <a:bodyPr anchorCtr="0" anchor="b" bIns="30475" lIns="60950" spcFirstLastPara="1" rIns="60950" wrap="square" tIns="30475">
            <a:normAutofit/>
          </a:bodyPr>
          <a:lstStyle>
            <a:lvl1pPr indent="-228600" lvl="0" marL="457200" algn="l">
              <a:spcBef>
                <a:spcPts val="300"/>
              </a:spcBef>
              <a:spcAft>
                <a:spcPts val="0"/>
              </a:spcAft>
              <a:buClr>
                <a:srgbClr val="888888"/>
              </a:buClr>
              <a:buSzPts val="1300"/>
              <a:buNone/>
              <a:defRPr sz="1300">
                <a:solidFill>
                  <a:srgbClr val="888888"/>
                </a:solidFill>
              </a:defRPr>
            </a:lvl1pPr>
            <a:lvl2pPr indent="-228600" lvl="1" marL="914400" algn="l">
              <a:spcBef>
                <a:spcPts val="200"/>
              </a:spcBef>
              <a:spcAft>
                <a:spcPts val="0"/>
              </a:spcAft>
              <a:buClr>
                <a:srgbClr val="888888"/>
              </a:buClr>
              <a:buSzPts val="1200"/>
              <a:buNone/>
              <a:defRPr sz="1200">
                <a:solidFill>
                  <a:srgbClr val="888888"/>
                </a:solidFill>
              </a:defRPr>
            </a:lvl2pPr>
            <a:lvl3pPr indent="-228600" lvl="2" marL="1371600" algn="l">
              <a:spcBef>
                <a:spcPts val="200"/>
              </a:spcBef>
              <a:spcAft>
                <a:spcPts val="0"/>
              </a:spcAft>
              <a:buClr>
                <a:srgbClr val="888888"/>
              </a:buClr>
              <a:buSzPts val="1100"/>
              <a:buNone/>
              <a:defRPr sz="1100">
                <a:solidFill>
                  <a:srgbClr val="888888"/>
                </a:solidFill>
              </a:defRPr>
            </a:lvl3pPr>
            <a:lvl4pPr indent="-228600" lvl="3" marL="1828800" algn="l">
              <a:spcBef>
                <a:spcPts val="200"/>
              </a:spcBef>
              <a:spcAft>
                <a:spcPts val="0"/>
              </a:spcAft>
              <a:buClr>
                <a:srgbClr val="888888"/>
              </a:buClr>
              <a:buSzPts val="900"/>
              <a:buNone/>
              <a:defRPr sz="900">
                <a:solidFill>
                  <a:srgbClr val="888888"/>
                </a:solidFill>
              </a:defRPr>
            </a:lvl4pPr>
            <a:lvl5pPr indent="-228600" lvl="4" marL="2286000" algn="l">
              <a:spcBef>
                <a:spcPts val="200"/>
              </a:spcBef>
              <a:spcAft>
                <a:spcPts val="0"/>
              </a:spcAft>
              <a:buClr>
                <a:srgbClr val="888888"/>
              </a:buClr>
              <a:buSzPts val="900"/>
              <a:buNone/>
              <a:defRPr sz="900">
                <a:solidFill>
                  <a:srgbClr val="888888"/>
                </a:solidFill>
              </a:defRPr>
            </a:lvl5pPr>
            <a:lvl6pPr indent="-228600" lvl="5" marL="2743200" algn="l">
              <a:spcBef>
                <a:spcPts val="200"/>
              </a:spcBef>
              <a:spcAft>
                <a:spcPts val="0"/>
              </a:spcAft>
              <a:buClr>
                <a:srgbClr val="888888"/>
              </a:buClr>
              <a:buSzPts val="900"/>
              <a:buNone/>
              <a:defRPr sz="900">
                <a:solidFill>
                  <a:srgbClr val="888888"/>
                </a:solidFill>
              </a:defRPr>
            </a:lvl6pPr>
            <a:lvl7pPr indent="-228600" lvl="6" marL="3200400" algn="l">
              <a:spcBef>
                <a:spcPts val="200"/>
              </a:spcBef>
              <a:spcAft>
                <a:spcPts val="0"/>
              </a:spcAft>
              <a:buClr>
                <a:srgbClr val="888888"/>
              </a:buClr>
              <a:buSzPts val="900"/>
              <a:buNone/>
              <a:defRPr sz="900">
                <a:solidFill>
                  <a:srgbClr val="888888"/>
                </a:solidFill>
              </a:defRPr>
            </a:lvl7pPr>
            <a:lvl8pPr indent="-228600" lvl="7" marL="3657600" algn="l">
              <a:spcBef>
                <a:spcPts val="200"/>
              </a:spcBef>
              <a:spcAft>
                <a:spcPts val="0"/>
              </a:spcAft>
              <a:buClr>
                <a:srgbClr val="888888"/>
              </a:buClr>
              <a:buSzPts val="900"/>
              <a:buNone/>
              <a:defRPr sz="900">
                <a:solidFill>
                  <a:srgbClr val="888888"/>
                </a:solidFill>
              </a:defRPr>
            </a:lvl8pPr>
            <a:lvl9pPr indent="-228600" lvl="8" marL="4114800" algn="l">
              <a:spcBef>
                <a:spcPts val="200"/>
              </a:spcBef>
              <a:spcAft>
                <a:spcPts val="0"/>
              </a:spcAft>
              <a:buClr>
                <a:srgbClr val="888888"/>
              </a:buClr>
              <a:buSzPts val="900"/>
              <a:buNone/>
              <a:defRPr sz="900">
                <a:solidFill>
                  <a:srgbClr val="888888"/>
                </a:solidFill>
              </a:defRPr>
            </a:lvl9pPr>
          </a:lstStyle>
          <a:p/>
        </p:txBody>
      </p:sp>
      <p:sp>
        <p:nvSpPr>
          <p:cNvPr id="71" name="Google Shape;71;p11"/>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72" name="Google Shape;72;p11"/>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73" name="Google Shape;73;p11"/>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4" name="Shape 74"/>
        <p:cNvGrpSpPr/>
        <p:nvPr/>
      </p:nvGrpSpPr>
      <p:grpSpPr>
        <a:xfrm>
          <a:off x="0" y="0"/>
          <a:ext cx="0" cy="0"/>
          <a:chOff x="0" y="0"/>
          <a:chExt cx="0" cy="0"/>
        </a:xfrm>
      </p:grpSpPr>
      <p:sp>
        <p:nvSpPr>
          <p:cNvPr id="75" name="Google Shape;75;p12"/>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76" name="Google Shape;76;p12"/>
          <p:cNvSpPr txBox="1"/>
          <p:nvPr>
            <p:ph idx="1" type="body"/>
          </p:nvPr>
        </p:nvSpPr>
        <p:spPr>
          <a:xfrm>
            <a:off x="304800" y="1066800"/>
            <a:ext cx="2692400" cy="3017309"/>
          </a:xfrm>
          <a:prstGeom prst="rect">
            <a:avLst/>
          </a:prstGeom>
          <a:noFill/>
          <a:ln>
            <a:noFill/>
          </a:ln>
        </p:spPr>
        <p:txBody>
          <a:bodyPr anchorCtr="0" anchor="t" bIns="30475" lIns="60950" spcFirstLastPara="1" rIns="60950" wrap="square" tIns="30475">
            <a:normAutofit/>
          </a:bodyPr>
          <a:lstStyle>
            <a:lvl1pPr indent="-228600" lvl="0" marL="457200" algn="l">
              <a:spcBef>
                <a:spcPts val="400"/>
              </a:spcBef>
              <a:spcAft>
                <a:spcPts val="0"/>
              </a:spcAft>
              <a:buClr>
                <a:schemeClr val="dk1"/>
              </a:buClr>
              <a:buSzPts val="1900"/>
              <a:buNone/>
              <a:defRPr sz="1900"/>
            </a:lvl1pPr>
            <a:lvl2pPr indent="-228600" lvl="1" marL="914400" algn="l">
              <a:spcBef>
                <a:spcPts val="300"/>
              </a:spcBef>
              <a:spcAft>
                <a:spcPts val="0"/>
              </a:spcAft>
              <a:buClr>
                <a:schemeClr val="dk1"/>
              </a:buClr>
              <a:buSzPts val="1600"/>
              <a:buNone/>
              <a:defRPr sz="1600"/>
            </a:lvl2pPr>
            <a:lvl3pPr indent="-228600" lvl="2" marL="1371600" algn="l">
              <a:spcBef>
                <a:spcPts val="300"/>
              </a:spcBef>
              <a:spcAft>
                <a:spcPts val="0"/>
              </a:spcAft>
              <a:buClr>
                <a:schemeClr val="dk1"/>
              </a:buClr>
              <a:buSzPts val="1300"/>
              <a:buNone/>
              <a:defRPr sz="1300"/>
            </a:lvl3pPr>
            <a:lvl4pPr indent="-228600" lvl="3" marL="1828800" algn="l">
              <a:spcBef>
                <a:spcPts val="200"/>
              </a:spcBef>
              <a:spcAft>
                <a:spcPts val="0"/>
              </a:spcAft>
              <a:buClr>
                <a:schemeClr val="dk1"/>
              </a:buClr>
              <a:buSzPts val="1200"/>
              <a:buNone/>
              <a:defRPr sz="1200"/>
            </a:lvl4pPr>
            <a:lvl5pPr indent="-228600" lvl="4" marL="2286000" algn="l">
              <a:spcBef>
                <a:spcPts val="200"/>
              </a:spcBef>
              <a:spcAft>
                <a:spcPts val="0"/>
              </a:spcAft>
              <a:buClr>
                <a:schemeClr val="dk1"/>
              </a:buClr>
              <a:buSzPts val="1200"/>
              <a:buNone/>
              <a:defRPr sz="1200"/>
            </a:lvl5pPr>
            <a:lvl6pPr indent="-228600" lvl="5" marL="2743200" algn="l">
              <a:spcBef>
                <a:spcPts val="200"/>
              </a:spcBef>
              <a:spcAft>
                <a:spcPts val="0"/>
              </a:spcAft>
              <a:buClr>
                <a:schemeClr val="dk1"/>
              </a:buClr>
              <a:buSzPts val="1200"/>
              <a:buNone/>
              <a:defRPr sz="1200"/>
            </a:lvl6pPr>
            <a:lvl7pPr indent="-228600" lvl="6" marL="3200400" algn="l">
              <a:spcBef>
                <a:spcPts val="200"/>
              </a:spcBef>
              <a:spcAft>
                <a:spcPts val="0"/>
              </a:spcAft>
              <a:buClr>
                <a:schemeClr val="dk1"/>
              </a:buClr>
              <a:buSzPts val="1200"/>
              <a:buNone/>
              <a:defRPr sz="1200"/>
            </a:lvl7pPr>
            <a:lvl8pPr indent="-228600" lvl="7" marL="3657600" algn="l">
              <a:spcBef>
                <a:spcPts val="200"/>
              </a:spcBef>
              <a:spcAft>
                <a:spcPts val="0"/>
              </a:spcAft>
              <a:buClr>
                <a:schemeClr val="dk1"/>
              </a:buClr>
              <a:buSzPts val="1200"/>
              <a:buNone/>
              <a:defRPr sz="1200"/>
            </a:lvl8pPr>
            <a:lvl9pPr indent="-228600" lvl="8" marL="4114800" algn="l">
              <a:spcBef>
                <a:spcPts val="200"/>
              </a:spcBef>
              <a:spcAft>
                <a:spcPts val="0"/>
              </a:spcAft>
              <a:buClr>
                <a:schemeClr val="dk1"/>
              </a:buClr>
              <a:buSzPts val="1200"/>
              <a:buNone/>
              <a:defRPr sz="1200"/>
            </a:lvl9pPr>
          </a:lstStyle>
          <a:p/>
        </p:txBody>
      </p:sp>
      <p:sp>
        <p:nvSpPr>
          <p:cNvPr id="77" name="Google Shape;77;p12"/>
          <p:cNvSpPr txBox="1"/>
          <p:nvPr>
            <p:ph idx="2" type="body"/>
          </p:nvPr>
        </p:nvSpPr>
        <p:spPr>
          <a:xfrm>
            <a:off x="3098800" y="1066800"/>
            <a:ext cx="2692400" cy="3017309"/>
          </a:xfrm>
          <a:prstGeom prst="rect">
            <a:avLst/>
          </a:prstGeom>
          <a:noFill/>
          <a:ln>
            <a:noFill/>
          </a:ln>
        </p:spPr>
        <p:txBody>
          <a:bodyPr anchorCtr="0" anchor="t" bIns="30475" lIns="60950" spcFirstLastPara="1" rIns="60950" wrap="square" tIns="30475">
            <a:normAutofit/>
          </a:bodyPr>
          <a:lstStyle>
            <a:lvl1pPr indent="-228600" lvl="0" marL="457200" algn="l">
              <a:spcBef>
                <a:spcPts val="400"/>
              </a:spcBef>
              <a:spcAft>
                <a:spcPts val="0"/>
              </a:spcAft>
              <a:buClr>
                <a:schemeClr val="dk1"/>
              </a:buClr>
              <a:buSzPts val="1900"/>
              <a:buNone/>
              <a:defRPr sz="1900"/>
            </a:lvl1pPr>
            <a:lvl2pPr indent="-228600" lvl="1" marL="914400" algn="l">
              <a:spcBef>
                <a:spcPts val="300"/>
              </a:spcBef>
              <a:spcAft>
                <a:spcPts val="0"/>
              </a:spcAft>
              <a:buClr>
                <a:schemeClr val="dk1"/>
              </a:buClr>
              <a:buSzPts val="1600"/>
              <a:buNone/>
              <a:defRPr sz="1600"/>
            </a:lvl2pPr>
            <a:lvl3pPr indent="-228600" lvl="2" marL="1371600" algn="l">
              <a:spcBef>
                <a:spcPts val="300"/>
              </a:spcBef>
              <a:spcAft>
                <a:spcPts val="0"/>
              </a:spcAft>
              <a:buClr>
                <a:schemeClr val="dk1"/>
              </a:buClr>
              <a:buSzPts val="1300"/>
              <a:buNone/>
              <a:defRPr sz="1300"/>
            </a:lvl3pPr>
            <a:lvl4pPr indent="-228600" lvl="3" marL="1828800" algn="l">
              <a:spcBef>
                <a:spcPts val="200"/>
              </a:spcBef>
              <a:spcAft>
                <a:spcPts val="0"/>
              </a:spcAft>
              <a:buClr>
                <a:schemeClr val="dk1"/>
              </a:buClr>
              <a:buSzPts val="1200"/>
              <a:buNone/>
              <a:defRPr sz="1200"/>
            </a:lvl4pPr>
            <a:lvl5pPr indent="-228600" lvl="4" marL="2286000" algn="l">
              <a:spcBef>
                <a:spcPts val="200"/>
              </a:spcBef>
              <a:spcAft>
                <a:spcPts val="0"/>
              </a:spcAft>
              <a:buClr>
                <a:schemeClr val="dk1"/>
              </a:buClr>
              <a:buSzPts val="1200"/>
              <a:buNone/>
              <a:defRPr sz="1200"/>
            </a:lvl5pPr>
            <a:lvl6pPr indent="-228600" lvl="5" marL="2743200" algn="l">
              <a:spcBef>
                <a:spcPts val="200"/>
              </a:spcBef>
              <a:spcAft>
                <a:spcPts val="0"/>
              </a:spcAft>
              <a:buClr>
                <a:schemeClr val="dk1"/>
              </a:buClr>
              <a:buSzPts val="1200"/>
              <a:buNone/>
              <a:defRPr sz="1200"/>
            </a:lvl6pPr>
            <a:lvl7pPr indent="-228600" lvl="6" marL="3200400" algn="l">
              <a:spcBef>
                <a:spcPts val="200"/>
              </a:spcBef>
              <a:spcAft>
                <a:spcPts val="0"/>
              </a:spcAft>
              <a:buClr>
                <a:schemeClr val="dk1"/>
              </a:buClr>
              <a:buSzPts val="1200"/>
              <a:buNone/>
              <a:defRPr sz="1200"/>
            </a:lvl7pPr>
            <a:lvl8pPr indent="-228600" lvl="7" marL="3657600" algn="l">
              <a:spcBef>
                <a:spcPts val="200"/>
              </a:spcBef>
              <a:spcAft>
                <a:spcPts val="0"/>
              </a:spcAft>
              <a:buClr>
                <a:schemeClr val="dk1"/>
              </a:buClr>
              <a:buSzPts val="1200"/>
              <a:buNone/>
              <a:defRPr sz="1200"/>
            </a:lvl8pPr>
            <a:lvl9pPr indent="-228600" lvl="8" marL="4114800" algn="l">
              <a:spcBef>
                <a:spcPts val="200"/>
              </a:spcBef>
              <a:spcAft>
                <a:spcPts val="0"/>
              </a:spcAft>
              <a:buClr>
                <a:schemeClr val="dk1"/>
              </a:buClr>
              <a:buSzPts val="1200"/>
              <a:buNone/>
              <a:defRPr sz="1200"/>
            </a:lvl9pPr>
          </a:lstStyle>
          <a:p/>
        </p:txBody>
      </p:sp>
      <p:sp>
        <p:nvSpPr>
          <p:cNvPr id="78" name="Google Shape;78;p12"/>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79" name="Google Shape;79;p12"/>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80" name="Google Shape;80;p12"/>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 name="Shape 81"/>
        <p:cNvGrpSpPr/>
        <p:nvPr/>
      </p:nvGrpSpPr>
      <p:grpSpPr>
        <a:xfrm>
          <a:off x="0" y="0"/>
          <a:ext cx="0" cy="0"/>
          <a:chOff x="0" y="0"/>
          <a:chExt cx="0" cy="0"/>
        </a:xfrm>
      </p:grpSpPr>
      <p:sp>
        <p:nvSpPr>
          <p:cNvPr id="82" name="Google Shape;82;p13"/>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2900"/>
              <a:buFont typeface="Calibri"/>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83" name="Google Shape;83;p13"/>
          <p:cNvSpPr txBox="1"/>
          <p:nvPr>
            <p:ph idx="1" type="body"/>
          </p:nvPr>
        </p:nvSpPr>
        <p:spPr>
          <a:xfrm>
            <a:off x="304800" y="1023409"/>
            <a:ext cx="2693459" cy="426508"/>
          </a:xfrm>
          <a:prstGeom prst="rect">
            <a:avLst/>
          </a:prstGeom>
          <a:noFill/>
          <a:ln>
            <a:noFill/>
          </a:ln>
        </p:spPr>
        <p:txBody>
          <a:bodyPr anchorCtr="0" anchor="b" bIns="30475" lIns="60950" spcFirstLastPara="1" rIns="60950" wrap="square" tIns="30475">
            <a:normAutofit/>
          </a:bodyPr>
          <a:lstStyle>
            <a:lvl1pPr indent="-228600" lvl="0" marL="457200" algn="l">
              <a:spcBef>
                <a:spcPts val="300"/>
              </a:spcBef>
              <a:spcAft>
                <a:spcPts val="0"/>
              </a:spcAft>
              <a:buClr>
                <a:schemeClr val="dk1"/>
              </a:buClr>
              <a:buSzPts val="1600"/>
              <a:buNone/>
              <a:defRPr b="1" sz="1600"/>
            </a:lvl1pPr>
            <a:lvl2pPr indent="-228600" lvl="1" marL="914400" algn="l">
              <a:spcBef>
                <a:spcPts val="300"/>
              </a:spcBef>
              <a:spcAft>
                <a:spcPts val="0"/>
              </a:spcAft>
              <a:buClr>
                <a:schemeClr val="dk1"/>
              </a:buClr>
              <a:buSzPts val="1300"/>
              <a:buNone/>
              <a:defRPr b="1" sz="1300"/>
            </a:lvl2pPr>
            <a:lvl3pPr indent="-228600" lvl="2" marL="1371600" algn="l">
              <a:spcBef>
                <a:spcPts val="200"/>
              </a:spcBef>
              <a:spcAft>
                <a:spcPts val="0"/>
              </a:spcAft>
              <a:buClr>
                <a:schemeClr val="dk1"/>
              </a:buClr>
              <a:buSzPts val="1200"/>
              <a:buNone/>
              <a:defRPr b="1" sz="1200"/>
            </a:lvl3pPr>
            <a:lvl4pPr indent="-228600" lvl="3" marL="1828800" algn="l">
              <a:spcBef>
                <a:spcPts val="200"/>
              </a:spcBef>
              <a:spcAft>
                <a:spcPts val="0"/>
              </a:spcAft>
              <a:buClr>
                <a:schemeClr val="dk1"/>
              </a:buClr>
              <a:buSzPts val="1100"/>
              <a:buNone/>
              <a:defRPr b="1" sz="1100"/>
            </a:lvl4pPr>
            <a:lvl5pPr indent="-228600" lvl="4" marL="2286000" algn="l">
              <a:spcBef>
                <a:spcPts val="200"/>
              </a:spcBef>
              <a:spcAft>
                <a:spcPts val="0"/>
              </a:spcAft>
              <a:buClr>
                <a:schemeClr val="dk1"/>
              </a:buClr>
              <a:buSzPts val="1100"/>
              <a:buNone/>
              <a:defRPr b="1" sz="1100"/>
            </a:lvl5pPr>
            <a:lvl6pPr indent="-228600" lvl="5" marL="2743200" algn="l">
              <a:spcBef>
                <a:spcPts val="200"/>
              </a:spcBef>
              <a:spcAft>
                <a:spcPts val="0"/>
              </a:spcAft>
              <a:buClr>
                <a:schemeClr val="dk1"/>
              </a:buClr>
              <a:buSzPts val="1100"/>
              <a:buNone/>
              <a:defRPr b="1" sz="1100"/>
            </a:lvl6pPr>
            <a:lvl7pPr indent="-228600" lvl="6" marL="3200400" algn="l">
              <a:spcBef>
                <a:spcPts val="200"/>
              </a:spcBef>
              <a:spcAft>
                <a:spcPts val="0"/>
              </a:spcAft>
              <a:buClr>
                <a:schemeClr val="dk1"/>
              </a:buClr>
              <a:buSzPts val="1100"/>
              <a:buNone/>
              <a:defRPr b="1" sz="1100"/>
            </a:lvl7pPr>
            <a:lvl8pPr indent="-228600" lvl="7" marL="3657600" algn="l">
              <a:spcBef>
                <a:spcPts val="200"/>
              </a:spcBef>
              <a:spcAft>
                <a:spcPts val="0"/>
              </a:spcAft>
              <a:buClr>
                <a:schemeClr val="dk1"/>
              </a:buClr>
              <a:buSzPts val="1100"/>
              <a:buNone/>
              <a:defRPr b="1" sz="1100"/>
            </a:lvl8pPr>
            <a:lvl9pPr indent="-228600" lvl="8" marL="4114800" algn="l">
              <a:spcBef>
                <a:spcPts val="200"/>
              </a:spcBef>
              <a:spcAft>
                <a:spcPts val="0"/>
              </a:spcAft>
              <a:buClr>
                <a:schemeClr val="dk1"/>
              </a:buClr>
              <a:buSzPts val="1100"/>
              <a:buNone/>
              <a:defRPr b="1" sz="1100"/>
            </a:lvl9pPr>
          </a:lstStyle>
          <a:p/>
        </p:txBody>
      </p:sp>
      <p:sp>
        <p:nvSpPr>
          <p:cNvPr id="84" name="Google Shape;84;p13"/>
          <p:cNvSpPr txBox="1"/>
          <p:nvPr>
            <p:ph idx="2" type="body"/>
          </p:nvPr>
        </p:nvSpPr>
        <p:spPr>
          <a:xfrm>
            <a:off x="304800" y="1449917"/>
            <a:ext cx="2693459" cy="2634192"/>
          </a:xfrm>
          <a:prstGeom prst="rect">
            <a:avLst/>
          </a:prstGeom>
          <a:noFill/>
          <a:ln>
            <a:noFill/>
          </a:ln>
        </p:spPr>
        <p:txBody>
          <a:bodyPr anchorCtr="0" anchor="t" bIns="30475" lIns="60950" spcFirstLastPara="1" rIns="60950" wrap="square" tIns="30475">
            <a:normAutofit/>
          </a:bodyPr>
          <a:lstStyle>
            <a:lvl1pPr indent="-228600" lvl="0" marL="457200" algn="l">
              <a:spcBef>
                <a:spcPts val="300"/>
              </a:spcBef>
              <a:spcAft>
                <a:spcPts val="0"/>
              </a:spcAft>
              <a:buClr>
                <a:schemeClr val="dk1"/>
              </a:buClr>
              <a:buSzPts val="1600"/>
              <a:buNone/>
              <a:defRPr sz="1600"/>
            </a:lvl1pPr>
            <a:lvl2pPr indent="-228600" lvl="1" marL="914400" algn="l">
              <a:spcBef>
                <a:spcPts val="300"/>
              </a:spcBef>
              <a:spcAft>
                <a:spcPts val="0"/>
              </a:spcAft>
              <a:buClr>
                <a:schemeClr val="dk1"/>
              </a:buClr>
              <a:buSzPts val="1300"/>
              <a:buNone/>
              <a:defRPr sz="1300"/>
            </a:lvl2pPr>
            <a:lvl3pPr indent="-228600" lvl="2" marL="1371600" algn="l">
              <a:spcBef>
                <a:spcPts val="200"/>
              </a:spcBef>
              <a:spcAft>
                <a:spcPts val="0"/>
              </a:spcAft>
              <a:buClr>
                <a:schemeClr val="dk1"/>
              </a:buClr>
              <a:buSzPts val="1200"/>
              <a:buNone/>
              <a:defRPr sz="1200"/>
            </a:lvl3pPr>
            <a:lvl4pPr indent="-228600" lvl="3" marL="1828800" algn="l">
              <a:spcBef>
                <a:spcPts val="200"/>
              </a:spcBef>
              <a:spcAft>
                <a:spcPts val="0"/>
              </a:spcAft>
              <a:buClr>
                <a:schemeClr val="dk1"/>
              </a:buClr>
              <a:buSzPts val="1100"/>
              <a:buNone/>
              <a:defRPr sz="1100"/>
            </a:lvl4pPr>
            <a:lvl5pPr indent="-228600" lvl="4" marL="2286000" algn="l">
              <a:spcBef>
                <a:spcPts val="200"/>
              </a:spcBef>
              <a:spcAft>
                <a:spcPts val="0"/>
              </a:spcAft>
              <a:buClr>
                <a:schemeClr val="dk1"/>
              </a:buClr>
              <a:buSzPts val="1100"/>
              <a:buNone/>
              <a:defRPr sz="1100"/>
            </a:lvl5pPr>
            <a:lvl6pPr indent="-228600" lvl="5" marL="2743200" algn="l">
              <a:spcBef>
                <a:spcPts val="200"/>
              </a:spcBef>
              <a:spcAft>
                <a:spcPts val="0"/>
              </a:spcAft>
              <a:buClr>
                <a:schemeClr val="dk1"/>
              </a:buClr>
              <a:buSzPts val="1100"/>
              <a:buNone/>
              <a:defRPr sz="1100"/>
            </a:lvl6pPr>
            <a:lvl7pPr indent="-228600" lvl="6" marL="3200400" algn="l">
              <a:spcBef>
                <a:spcPts val="200"/>
              </a:spcBef>
              <a:spcAft>
                <a:spcPts val="0"/>
              </a:spcAft>
              <a:buClr>
                <a:schemeClr val="dk1"/>
              </a:buClr>
              <a:buSzPts val="1100"/>
              <a:buNone/>
              <a:defRPr sz="1100"/>
            </a:lvl7pPr>
            <a:lvl8pPr indent="-228600" lvl="7" marL="3657600" algn="l">
              <a:spcBef>
                <a:spcPts val="200"/>
              </a:spcBef>
              <a:spcAft>
                <a:spcPts val="0"/>
              </a:spcAft>
              <a:buClr>
                <a:schemeClr val="dk1"/>
              </a:buClr>
              <a:buSzPts val="1100"/>
              <a:buNone/>
              <a:defRPr sz="1100"/>
            </a:lvl8pPr>
            <a:lvl9pPr indent="-228600" lvl="8" marL="4114800" algn="l">
              <a:spcBef>
                <a:spcPts val="200"/>
              </a:spcBef>
              <a:spcAft>
                <a:spcPts val="0"/>
              </a:spcAft>
              <a:buClr>
                <a:schemeClr val="dk1"/>
              </a:buClr>
              <a:buSzPts val="1100"/>
              <a:buNone/>
              <a:defRPr sz="1100"/>
            </a:lvl9pPr>
          </a:lstStyle>
          <a:p/>
        </p:txBody>
      </p:sp>
      <p:sp>
        <p:nvSpPr>
          <p:cNvPr id="85" name="Google Shape;85;p13"/>
          <p:cNvSpPr txBox="1"/>
          <p:nvPr>
            <p:ph idx="3" type="body"/>
          </p:nvPr>
        </p:nvSpPr>
        <p:spPr>
          <a:xfrm>
            <a:off x="3096683" y="1023409"/>
            <a:ext cx="2694517" cy="426508"/>
          </a:xfrm>
          <a:prstGeom prst="rect">
            <a:avLst/>
          </a:prstGeom>
          <a:noFill/>
          <a:ln>
            <a:noFill/>
          </a:ln>
        </p:spPr>
        <p:txBody>
          <a:bodyPr anchorCtr="0" anchor="b" bIns="30475" lIns="60950" spcFirstLastPara="1" rIns="60950" wrap="square" tIns="30475">
            <a:normAutofit/>
          </a:bodyPr>
          <a:lstStyle>
            <a:lvl1pPr indent="-228600" lvl="0" marL="457200" algn="l">
              <a:spcBef>
                <a:spcPts val="300"/>
              </a:spcBef>
              <a:spcAft>
                <a:spcPts val="0"/>
              </a:spcAft>
              <a:buClr>
                <a:schemeClr val="dk1"/>
              </a:buClr>
              <a:buSzPts val="1600"/>
              <a:buNone/>
              <a:defRPr b="1" sz="1600"/>
            </a:lvl1pPr>
            <a:lvl2pPr indent="-228600" lvl="1" marL="914400" algn="l">
              <a:spcBef>
                <a:spcPts val="300"/>
              </a:spcBef>
              <a:spcAft>
                <a:spcPts val="0"/>
              </a:spcAft>
              <a:buClr>
                <a:schemeClr val="dk1"/>
              </a:buClr>
              <a:buSzPts val="1300"/>
              <a:buNone/>
              <a:defRPr b="1" sz="1300"/>
            </a:lvl2pPr>
            <a:lvl3pPr indent="-228600" lvl="2" marL="1371600" algn="l">
              <a:spcBef>
                <a:spcPts val="200"/>
              </a:spcBef>
              <a:spcAft>
                <a:spcPts val="0"/>
              </a:spcAft>
              <a:buClr>
                <a:schemeClr val="dk1"/>
              </a:buClr>
              <a:buSzPts val="1200"/>
              <a:buNone/>
              <a:defRPr b="1" sz="1200"/>
            </a:lvl3pPr>
            <a:lvl4pPr indent="-228600" lvl="3" marL="1828800" algn="l">
              <a:spcBef>
                <a:spcPts val="200"/>
              </a:spcBef>
              <a:spcAft>
                <a:spcPts val="0"/>
              </a:spcAft>
              <a:buClr>
                <a:schemeClr val="dk1"/>
              </a:buClr>
              <a:buSzPts val="1100"/>
              <a:buNone/>
              <a:defRPr b="1" sz="1100"/>
            </a:lvl4pPr>
            <a:lvl5pPr indent="-228600" lvl="4" marL="2286000" algn="l">
              <a:spcBef>
                <a:spcPts val="200"/>
              </a:spcBef>
              <a:spcAft>
                <a:spcPts val="0"/>
              </a:spcAft>
              <a:buClr>
                <a:schemeClr val="dk1"/>
              </a:buClr>
              <a:buSzPts val="1100"/>
              <a:buNone/>
              <a:defRPr b="1" sz="1100"/>
            </a:lvl5pPr>
            <a:lvl6pPr indent="-228600" lvl="5" marL="2743200" algn="l">
              <a:spcBef>
                <a:spcPts val="200"/>
              </a:spcBef>
              <a:spcAft>
                <a:spcPts val="0"/>
              </a:spcAft>
              <a:buClr>
                <a:schemeClr val="dk1"/>
              </a:buClr>
              <a:buSzPts val="1100"/>
              <a:buNone/>
              <a:defRPr b="1" sz="1100"/>
            </a:lvl6pPr>
            <a:lvl7pPr indent="-228600" lvl="6" marL="3200400" algn="l">
              <a:spcBef>
                <a:spcPts val="200"/>
              </a:spcBef>
              <a:spcAft>
                <a:spcPts val="0"/>
              </a:spcAft>
              <a:buClr>
                <a:schemeClr val="dk1"/>
              </a:buClr>
              <a:buSzPts val="1100"/>
              <a:buNone/>
              <a:defRPr b="1" sz="1100"/>
            </a:lvl7pPr>
            <a:lvl8pPr indent="-228600" lvl="7" marL="3657600" algn="l">
              <a:spcBef>
                <a:spcPts val="200"/>
              </a:spcBef>
              <a:spcAft>
                <a:spcPts val="0"/>
              </a:spcAft>
              <a:buClr>
                <a:schemeClr val="dk1"/>
              </a:buClr>
              <a:buSzPts val="1100"/>
              <a:buNone/>
              <a:defRPr b="1" sz="1100"/>
            </a:lvl8pPr>
            <a:lvl9pPr indent="-228600" lvl="8" marL="4114800" algn="l">
              <a:spcBef>
                <a:spcPts val="200"/>
              </a:spcBef>
              <a:spcAft>
                <a:spcPts val="0"/>
              </a:spcAft>
              <a:buClr>
                <a:schemeClr val="dk1"/>
              </a:buClr>
              <a:buSzPts val="1100"/>
              <a:buNone/>
              <a:defRPr b="1" sz="1100"/>
            </a:lvl9pPr>
          </a:lstStyle>
          <a:p/>
        </p:txBody>
      </p:sp>
      <p:sp>
        <p:nvSpPr>
          <p:cNvPr id="86" name="Google Shape;86;p13"/>
          <p:cNvSpPr txBox="1"/>
          <p:nvPr>
            <p:ph idx="4" type="body"/>
          </p:nvPr>
        </p:nvSpPr>
        <p:spPr>
          <a:xfrm>
            <a:off x="3096683" y="1449917"/>
            <a:ext cx="2694517" cy="2634192"/>
          </a:xfrm>
          <a:prstGeom prst="rect">
            <a:avLst/>
          </a:prstGeom>
          <a:noFill/>
          <a:ln>
            <a:noFill/>
          </a:ln>
        </p:spPr>
        <p:txBody>
          <a:bodyPr anchorCtr="0" anchor="t" bIns="30475" lIns="60950" spcFirstLastPara="1" rIns="60950" wrap="square" tIns="30475">
            <a:normAutofit/>
          </a:bodyPr>
          <a:lstStyle>
            <a:lvl1pPr indent="-228600" lvl="0" marL="457200" algn="l">
              <a:spcBef>
                <a:spcPts val="300"/>
              </a:spcBef>
              <a:spcAft>
                <a:spcPts val="0"/>
              </a:spcAft>
              <a:buClr>
                <a:schemeClr val="dk1"/>
              </a:buClr>
              <a:buSzPts val="1600"/>
              <a:buNone/>
              <a:defRPr sz="1600"/>
            </a:lvl1pPr>
            <a:lvl2pPr indent="-228600" lvl="1" marL="914400" algn="l">
              <a:spcBef>
                <a:spcPts val="300"/>
              </a:spcBef>
              <a:spcAft>
                <a:spcPts val="0"/>
              </a:spcAft>
              <a:buClr>
                <a:schemeClr val="dk1"/>
              </a:buClr>
              <a:buSzPts val="1300"/>
              <a:buNone/>
              <a:defRPr sz="1300"/>
            </a:lvl2pPr>
            <a:lvl3pPr indent="-228600" lvl="2" marL="1371600" algn="l">
              <a:spcBef>
                <a:spcPts val="200"/>
              </a:spcBef>
              <a:spcAft>
                <a:spcPts val="0"/>
              </a:spcAft>
              <a:buClr>
                <a:schemeClr val="dk1"/>
              </a:buClr>
              <a:buSzPts val="1200"/>
              <a:buNone/>
              <a:defRPr sz="1200"/>
            </a:lvl3pPr>
            <a:lvl4pPr indent="-228600" lvl="3" marL="1828800" algn="l">
              <a:spcBef>
                <a:spcPts val="200"/>
              </a:spcBef>
              <a:spcAft>
                <a:spcPts val="0"/>
              </a:spcAft>
              <a:buClr>
                <a:schemeClr val="dk1"/>
              </a:buClr>
              <a:buSzPts val="1100"/>
              <a:buNone/>
              <a:defRPr sz="1100"/>
            </a:lvl4pPr>
            <a:lvl5pPr indent="-228600" lvl="4" marL="2286000" algn="l">
              <a:spcBef>
                <a:spcPts val="200"/>
              </a:spcBef>
              <a:spcAft>
                <a:spcPts val="0"/>
              </a:spcAft>
              <a:buClr>
                <a:schemeClr val="dk1"/>
              </a:buClr>
              <a:buSzPts val="1100"/>
              <a:buNone/>
              <a:defRPr sz="1100"/>
            </a:lvl5pPr>
            <a:lvl6pPr indent="-228600" lvl="5" marL="2743200" algn="l">
              <a:spcBef>
                <a:spcPts val="200"/>
              </a:spcBef>
              <a:spcAft>
                <a:spcPts val="0"/>
              </a:spcAft>
              <a:buClr>
                <a:schemeClr val="dk1"/>
              </a:buClr>
              <a:buSzPts val="1100"/>
              <a:buNone/>
              <a:defRPr sz="1100"/>
            </a:lvl6pPr>
            <a:lvl7pPr indent="-228600" lvl="6" marL="3200400" algn="l">
              <a:spcBef>
                <a:spcPts val="200"/>
              </a:spcBef>
              <a:spcAft>
                <a:spcPts val="0"/>
              </a:spcAft>
              <a:buClr>
                <a:schemeClr val="dk1"/>
              </a:buClr>
              <a:buSzPts val="1100"/>
              <a:buNone/>
              <a:defRPr sz="1100"/>
            </a:lvl7pPr>
            <a:lvl8pPr indent="-228600" lvl="7" marL="3657600" algn="l">
              <a:spcBef>
                <a:spcPts val="200"/>
              </a:spcBef>
              <a:spcAft>
                <a:spcPts val="0"/>
              </a:spcAft>
              <a:buClr>
                <a:schemeClr val="dk1"/>
              </a:buClr>
              <a:buSzPts val="1100"/>
              <a:buNone/>
              <a:defRPr sz="1100"/>
            </a:lvl8pPr>
            <a:lvl9pPr indent="-228600" lvl="8" marL="4114800" algn="l">
              <a:spcBef>
                <a:spcPts val="200"/>
              </a:spcBef>
              <a:spcAft>
                <a:spcPts val="0"/>
              </a:spcAft>
              <a:buClr>
                <a:schemeClr val="dk1"/>
              </a:buClr>
              <a:buSzPts val="1100"/>
              <a:buNone/>
              <a:defRPr sz="1100"/>
            </a:lvl9pPr>
          </a:lstStyle>
          <a:p/>
        </p:txBody>
      </p:sp>
      <p:sp>
        <p:nvSpPr>
          <p:cNvPr id="87" name="Google Shape;87;p13"/>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88" name="Google Shape;88;p13"/>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89" name="Google Shape;89;p13"/>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0" name="Shape 90"/>
        <p:cNvGrpSpPr/>
        <p:nvPr/>
      </p:nvGrpSpPr>
      <p:grpSpPr>
        <a:xfrm>
          <a:off x="0" y="0"/>
          <a:ext cx="0" cy="0"/>
          <a:chOff x="0" y="0"/>
          <a:chExt cx="0" cy="0"/>
        </a:xfrm>
      </p:grpSpPr>
      <p:sp>
        <p:nvSpPr>
          <p:cNvPr id="91" name="Google Shape;91;p14"/>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92" name="Google Shape;92;p14"/>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93" name="Google Shape;93;p14"/>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94" name="Google Shape;94;p14"/>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5" name="Shape 95"/>
        <p:cNvGrpSpPr/>
        <p:nvPr/>
      </p:nvGrpSpPr>
      <p:grpSpPr>
        <a:xfrm>
          <a:off x="0" y="0"/>
          <a:ext cx="0" cy="0"/>
          <a:chOff x="0" y="0"/>
          <a:chExt cx="0" cy="0"/>
        </a:xfrm>
      </p:grpSpPr>
      <p:sp>
        <p:nvSpPr>
          <p:cNvPr id="96" name="Google Shape;96;p15"/>
          <p:cNvSpPr txBox="1"/>
          <p:nvPr>
            <p:ph type="title"/>
          </p:nvPr>
        </p:nvSpPr>
        <p:spPr>
          <a:xfrm>
            <a:off x="304800" y="182033"/>
            <a:ext cx="2005542" cy="774700"/>
          </a:xfrm>
          <a:prstGeom prst="rect">
            <a:avLst/>
          </a:prstGeom>
          <a:noFill/>
          <a:ln>
            <a:noFill/>
          </a:ln>
        </p:spPr>
        <p:txBody>
          <a:bodyPr anchorCtr="0" anchor="b" bIns="30475" lIns="60950" spcFirstLastPara="1" rIns="60950" wrap="square" tIns="30475">
            <a:normAutofit/>
          </a:bodyPr>
          <a:lstStyle>
            <a:lvl1pPr lvl="0" algn="l">
              <a:spcBef>
                <a:spcPts val="0"/>
              </a:spcBef>
              <a:spcAft>
                <a:spcPts val="0"/>
              </a:spcAft>
              <a:buClr>
                <a:schemeClr val="dk1"/>
              </a:buClr>
              <a:buSzPts val="1300"/>
              <a:buFont typeface="Calibri"/>
              <a:buNone/>
              <a:defRPr b="1" sz="1300"/>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97" name="Google Shape;97;p15"/>
          <p:cNvSpPr txBox="1"/>
          <p:nvPr>
            <p:ph idx="1" type="body"/>
          </p:nvPr>
        </p:nvSpPr>
        <p:spPr>
          <a:xfrm>
            <a:off x="2383367" y="182033"/>
            <a:ext cx="3407833" cy="3902075"/>
          </a:xfrm>
          <a:prstGeom prst="rect">
            <a:avLst/>
          </a:prstGeom>
          <a:noFill/>
          <a:ln>
            <a:noFill/>
          </a:ln>
        </p:spPr>
        <p:txBody>
          <a:bodyPr anchorCtr="0" anchor="t" bIns="30475" lIns="60950" spcFirstLastPara="1" rIns="60950" wrap="square" tIns="30475">
            <a:normAutofit/>
          </a:bodyPr>
          <a:lstStyle>
            <a:lvl1pPr indent="-228600" lvl="0" marL="457200" algn="l">
              <a:spcBef>
                <a:spcPts val="400"/>
              </a:spcBef>
              <a:spcAft>
                <a:spcPts val="0"/>
              </a:spcAft>
              <a:buClr>
                <a:schemeClr val="dk1"/>
              </a:buClr>
              <a:buSzPts val="2100"/>
              <a:buNone/>
              <a:defRPr sz="2100"/>
            </a:lvl1pPr>
            <a:lvl2pPr indent="-228600" lvl="1" marL="914400" algn="l">
              <a:spcBef>
                <a:spcPts val="400"/>
              </a:spcBef>
              <a:spcAft>
                <a:spcPts val="0"/>
              </a:spcAft>
              <a:buClr>
                <a:schemeClr val="dk1"/>
              </a:buClr>
              <a:buSzPts val="1900"/>
              <a:buNone/>
              <a:defRPr sz="1900"/>
            </a:lvl2pPr>
            <a:lvl3pPr indent="-228600" lvl="2" marL="1371600" algn="l">
              <a:spcBef>
                <a:spcPts val="300"/>
              </a:spcBef>
              <a:spcAft>
                <a:spcPts val="0"/>
              </a:spcAft>
              <a:buClr>
                <a:schemeClr val="dk1"/>
              </a:buClr>
              <a:buSzPts val="1600"/>
              <a:buNone/>
              <a:defRPr sz="1600"/>
            </a:lvl3pPr>
            <a:lvl4pPr indent="-228600" lvl="3" marL="1828800" algn="l">
              <a:spcBef>
                <a:spcPts val="300"/>
              </a:spcBef>
              <a:spcAft>
                <a:spcPts val="0"/>
              </a:spcAft>
              <a:buClr>
                <a:schemeClr val="dk1"/>
              </a:buClr>
              <a:buSzPts val="1300"/>
              <a:buNone/>
              <a:defRPr sz="1300"/>
            </a:lvl4pPr>
            <a:lvl5pPr indent="-228600" lvl="4" marL="2286000" algn="l">
              <a:spcBef>
                <a:spcPts val="300"/>
              </a:spcBef>
              <a:spcAft>
                <a:spcPts val="0"/>
              </a:spcAft>
              <a:buClr>
                <a:schemeClr val="dk1"/>
              </a:buClr>
              <a:buSzPts val="1300"/>
              <a:buNone/>
              <a:defRPr sz="1300"/>
            </a:lvl5pPr>
            <a:lvl6pPr indent="-228600" lvl="5" marL="2743200" algn="l">
              <a:spcBef>
                <a:spcPts val="300"/>
              </a:spcBef>
              <a:spcAft>
                <a:spcPts val="0"/>
              </a:spcAft>
              <a:buClr>
                <a:schemeClr val="dk1"/>
              </a:buClr>
              <a:buSzPts val="1300"/>
              <a:buNone/>
              <a:defRPr sz="1300"/>
            </a:lvl6pPr>
            <a:lvl7pPr indent="-228600" lvl="6" marL="3200400" algn="l">
              <a:spcBef>
                <a:spcPts val="300"/>
              </a:spcBef>
              <a:spcAft>
                <a:spcPts val="0"/>
              </a:spcAft>
              <a:buClr>
                <a:schemeClr val="dk1"/>
              </a:buClr>
              <a:buSzPts val="1300"/>
              <a:buNone/>
              <a:defRPr sz="1300"/>
            </a:lvl7pPr>
            <a:lvl8pPr indent="-228600" lvl="7" marL="3657600" algn="l">
              <a:spcBef>
                <a:spcPts val="300"/>
              </a:spcBef>
              <a:spcAft>
                <a:spcPts val="0"/>
              </a:spcAft>
              <a:buClr>
                <a:schemeClr val="dk1"/>
              </a:buClr>
              <a:buSzPts val="1300"/>
              <a:buNone/>
              <a:defRPr sz="1300"/>
            </a:lvl8pPr>
            <a:lvl9pPr indent="-228600" lvl="8" marL="4114800" algn="l">
              <a:spcBef>
                <a:spcPts val="300"/>
              </a:spcBef>
              <a:spcAft>
                <a:spcPts val="0"/>
              </a:spcAft>
              <a:buClr>
                <a:schemeClr val="dk1"/>
              </a:buClr>
              <a:buSzPts val="1300"/>
              <a:buNone/>
              <a:defRPr sz="1300"/>
            </a:lvl9pPr>
          </a:lstStyle>
          <a:p/>
        </p:txBody>
      </p:sp>
      <p:sp>
        <p:nvSpPr>
          <p:cNvPr id="98" name="Google Shape;98;p15"/>
          <p:cNvSpPr txBox="1"/>
          <p:nvPr>
            <p:ph idx="2" type="body"/>
          </p:nvPr>
        </p:nvSpPr>
        <p:spPr>
          <a:xfrm>
            <a:off x="304800" y="956733"/>
            <a:ext cx="2005542" cy="3127375"/>
          </a:xfrm>
          <a:prstGeom prst="rect">
            <a:avLst/>
          </a:prstGeom>
          <a:noFill/>
          <a:ln>
            <a:noFill/>
          </a:ln>
        </p:spPr>
        <p:txBody>
          <a:bodyPr anchorCtr="0" anchor="t" bIns="30475" lIns="60950" spcFirstLastPara="1" rIns="60950" wrap="square" tIns="30475">
            <a:normAutofit/>
          </a:bodyPr>
          <a:lstStyle>
            <a:lvl1pPr indent="-228600" lvl="0" marL="457200" algn="l">
              <a:spcBef>
                <a:spcPts val="200"/>
              </a:spcBef>
              <a:spcAft>
                <a:spcPts val="0"/>
              </a:spcAft>
              <a:buClr>
                <a:schemeClr val="dk1"/>
              </a:buClr>
              <a:buSzPts val="900"/>
              <a:buNone/>
              <a:defRPr sz="900"/>
            </a:lvl1pPr>
            <a:lvl2pPr indent="-228600" lvl="1" marL="914400" algn="l">
              <a:spcBef>
                <a:spcPts val="200"/>
              </a:spcBef>
              <a:spcAft>
                <a:spcPts val="0"/>
              </a:spcAft>
              <a:buClr>
                <a:schemeClr val="dk1"/>
              </a:buClr>
              <a:buSzPts val="800"/>
              <a:buNone/>
              <a:defRPr sz="800"/>
            </a:lvl2pPr>
            <a:lvl3pPr indent="-228600" lvl="2" marL="1371600" algn="l">
              <a:spcBef>
                <a:spcPts val="100"/>
              </a:spcBef>
              <a:spcAft>
                <a:spcPts val="0"/>
              </a:spcAft>
              <a:buClr>
                <a:schemeClr val="dk1"/>
              </a:buClr>
              <a:buSzPts val="700"/>
              <a:buNone/>
              <a:defRPr sz="700"/>
            </a:lvl3pPr>
            <a:lvl4pPr indent="-228600" lvl="3" marL="1828800" algn="l">
              <a:spcBef>
                <a:spcPts val="100"/>
              </a:spcBef>
              <a:spcAft>
                <a:spcPts val="0"/>
              </a:spcAft>
              <a:buClr>
                <a:schemeClr val="dk1"/>
              </a:buClr>
              <a:buSzPts val="600"/>
              <a:buNone/>
              <a:defRPr sz="600"/>
            </a:lvl4pPr>
            <a:lvl5pPr indent="-228600" lvl="4" marL="2286000" algn="l">
              <a:spcBef>
                <a:spcPts val="100"/>
              </a:spcBef>
              <a:spcAft>
                <a:spcPts val="0"/>
              </a:spcAft>
              <a:buClr>
                <a:schemeClr val="dk1"/>
              </a:buClr>
              <a:buSzPts val="600"/>
              <a:buNone/>
              <a:defRPr sz="600"/>
            </a:lvl5pPr>
            <a:lvl6pPr indent="-228600" lvl="5" marL="2743200" algn="l">
              <a:spcBef>
                <a:spcPts val="100"/>
              </a:spcBef>
              <a:spcAft>
                <a:spcPts val="0"/>
              </a:spcAft>
              <a:buClr>
                <a:schemeClr val="dk1"/>
              </a:buClr>
              <a:buSzPts val="600"/>
              <a:buNone/>
              <a:defRPr sz="600"/>
            </a:lvl6pPr>
            <a:lvl7pPr indent="-228600" lvl="6" marL="3200400" algn="l">
              <a:spcBef>
                <a:spcPts val="100"/>
              </a:spcBef>
              <a:spcAft>
                <a:spcPts val="0"/>
              </a:spcAft>
              <a:buClr>
                <a:schemeClr val="dk1"/>
              </a:buClr>
              <a:buSzPts val="600"/>
              <a:buNone/>
              <a:defRPr sz="600"/>
            </a:lvl7pPr>
            <a:lvl8pPr indent="-228600" lvl="7" marL="3657600" algn="l">
              <a:spcBef>
                <a:spcPts val="100"/>
              </a:spcBef>
              <a:spcAft>
                <a:spcPts val="0"/>
              </a:spcAft>
              <a:buClr>
                <a:schemeClr val="dk1"/>
              </a:buClr>
              <a:buSzPts val="600"/>
              <a:buNone/>
              <a:defRPr sz="600"/>
            </a:lvl8pPr>
            <a:lvl9pPr indent="-228600" lvl="8" marL="4114800" algn="l">
              <a:spcBef>
                <a:spcPts val="100"/>
              </a:spcBef>
              <a:spcAft>
                <a:spcPts val="0"/>
              </a:spcAft>
              <a:buClr>
                <a:schemeClr val="dk1"/>
              </a:buClr>
              <a:buSzPts val="600"/>
              <a:buNone/>
              <a:defRPr sz="600"/>
            </a:lvl9pPr>
          </a:lstStyle>
          <a:p/>
        </p:txBody>
      </p:sp>
      <p:sp>
        <p:nvSpPr>
          <p:cNvPr id="99" name="Google Shape;99;p15"/>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00" name="Google Shape;100;p15"/>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01" name="Google Shape;101;p15"/>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2" name="Shape 102"/>
        <p:cNvGrpSpPr/>
        <p:nvPr/>
      </p:nvGrpSpPr>
      <p:grpSpPr>
        <a:xfrm>
          <a:off x="0" y="0"/>
          <a:ext cx="0" cy="0"/>
          <a:chOff x="0" y="0"/>
          <a:chExt cx="0" cy="0"/>
        </a:xfrm>
      </p:grpSpPr>
      <p:sp>
        <p:nvSpPr>
          <p:cNvPr id="103" name="Google Shape;103;p16"/>
          <p:cNvSpPr txBox="1"/>
          <p:nvPr>
            <p:ph type="title"/>
          </p:nvPr>
        </p:nvSpPr>
        <p:spPr>
          <a:xfrm>
            <a:off x="1194859" y="3200400"/>
            <a:ext cx="3657600" cy="377825"/>
          </a:xfrm>
          <a:prstGeom prst="rect">
            <a:avLst/>
          </a:prstGeom>
          <a:noFill/>
          <a:ln>
            <a:noFill/>
          </a:ln>
        </p:spPr>
        <p:txBody>
          <a:bodyPr anchorCtr="0" anchor="b" bIns="30475" lIns="60950" spcFirstLastPara="1" rIns="60950" wrap="square" tIns="30475">
            <a:normAutofit/>
          </a:bodyPr>
          <a:lstStyle>
            <a:lvl1pPr lvl="0" algn="l">
              <a:spcBef>
                <a:spcPts val="0"/>
              </a:spcBef>
              <a:spcAft>
                <a:spcPts val="0"/>
              </a:spcAft>
              <a:buClr>
                <a:schemeClr val="dk1"/>
              </a:buClr>
              <a:buSzPts val="1300"/>
              <a:buFont typeface="Calibri"/>
              <a:buNone/>
              <a:defRPr b="1" sz="1300"/>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104" name="Google Shape;104;p16"/>
          <p:cNvSpPr/>
          <p:nvPr>
            <p:ph idx="2" type="pic"/>
          </p:nvPr>
        </p:nvSpPr>
        <p:spPr>
          <a:xfrm>
            <a:off x="1194859" y="408517"/>
            <a:ext cx="3657600" cy="2743200"/>
          </a:xfrm>
          <a:prstGeom prst="rect">
            <a:avLst/>
          </a:prstGeom>
          <a:noFill/>
          <a:ln>
            <a:noFill/>
          </a:ln>
        </p:spPr>
      </p:sp>
      <p:sp>
        <p:nvSpPr>
          <p:cNvPr id="105" name="Google Shape;105;p16"/>
          <p:cNvSpPr txBox="1"/>
          <p:nvPr>
            <p:ph idx="1" type="body"/>
          </p:nvPr>
        </p:nvSpPr>
        <p:spPr>
          <a:xfrm>
            <a:off x="1194859" y="3578225"/>
            <a:ext cx="3657600" cy="536575"/>
          </a:xfrm>
          <a:prstGeom prst="rect">
            <a:avLst/>
          </a:prstGeom>
          <a:noFill/>
          <a:ln>
            <a:noFill/>
          </a:ln>
        </p:spPr>
        <p:txBody>
          <a:bodyPr anchorCtr="0" anchor="t" bIns="30475" lIns="60950" spcFirstLastPara="1" rIns="60950" wrap="square" tIns="30475">
            <a:normAutofit/>
          </a:bodyPr>
          <a:lstStyle>
            <a:lvl1pPr indent="-228600" lvl="0" marL="457200" algn="l">
              <a:spcBef>
                <a:spcPts val="200"/>
              </a:spcBef>
              <a:spcAft>
                <a:spcPts val="0"/>
              </a:spcAft>
              <a:buClr>
                <a:schemeClr val="dk1"/>
              </a:buClr>
              <a:buSzPts val="900"/>
              <a:buNone/>
              <a:defRPr sz="900"/>
            </a:lvl1pPr>
            <a:lvl2pPr indent="-228600" lvl="1" marL="914400" algn="l">
              <a:spcBef>
                <a:spcPts val="200"/>
              </a:spcBef>
              <a:spcAft>
                <a:spcPts val="0"/>
              </a:spcAft>
              <a:buClr>
                <a:schemeClr val="dk1"/>
              </a:buClr>
              <a:buSzPts val="800"/>
              <a:buNone/>
              <a:defRPr sz="800"/>
            </a:lvl2pPr>
            <a:lvl3pPr indent="-228600" lvl="2" marL="1371600" algn="l">
              <a:spcBef>
                <a:spcPts val="100"/>
              </a:spcBef>
              <a:spcAft>
                <a:spcPts val="0"/>
              </a:spcAft>
              <a:buClr>
                <a:schemeClr val="dk1"/>
              </a:buClr>
              <a:buSzPts val="700"/>
              <a:buNone/>
              <a:defRPr sz="700"/>
            </a:lvl3pPr>
            <a:lvl4pPr indent="-228600" lvl="3" marL="1828800" algn="l">
              <a:spcBef>
                <a:spcPts val="100"/>
              </a:spcBef>
              <a:spcAft>
                <a:spcPts val="0"/>
              </a:spcAft>
              <a:buClr>
                <a:schemeClr val="dk1"/>
              </a:buClr>
              <a:buSzPts val="600"/>
              <a:buNone/>
              <a:defRPr sz="600"/>
            </a:lvl4pPr>
            <a:lvl5pPr indent="-228600" lvl="4" marL="2286000" algn="l">
              <a:spcBef>
                <a:spcPts val="100"/>
              </a:spcBef>
              <a:spcAft>
                <a:spcPts val="0"/>
              </a:spcAft>
              <a:buClr>
                <a:schemeClr val="dk1"/>
              </a:buClr>
              <a:buSzPts val="600"/>
              <a:buNone/>
              <a:defRPr sz="600"/>
            </a:lvl5pPr>
            <a:lvl6pPr indent="-228600" lvl="5" marL="2743200" algn="l">
              <a:spcBef>
                <a:spcPts val="100"/>
              </a:spcBef>
              <a:spcAft>
                <a:spcPts val="0"/>
              </a:spcAft>
              <a:buClr>
                <a:schemeClr val="dk1"/>
              </a:buClr>
              <a:buSzPts val="600"/>
              <a:buNone/>
              <a:defRPr sz="600"/>
            </a:lvl6pPr>
            <a:lvl7pPr indent="-228600" lvl="6" marL="3200400" algn="l">
              <a:spcBef>
                <a:spcPts val="100"/>
              </a:spcBef>
              <a:spcAft>
                <a:spcPts val="0"/>
              </a:spcAft>
              <a:buClr>
                <a:schemeClr val="dk1"/>
              </a:buClr>
              <a:buSzPts val="600"/>
              <a:buNone/>
              <a:defRPr sz="600"/>
            </a:lvl7pPr>
            <a:lvl8pPr indent="-228600" lvl="7" marL="3657600" algn="l">
              <a:spcBef>
                <a:spcPts val="100"/>
              </a:spcBef>
              <a:spcAft>
                <a:spcPts val="0"/>
              </a:spcAft>
              <a:buClr>
                <a:schemeClr val="dk1"/>
              </a:buClr>
              <a:buSzPts val="600"/>
              <a:buNone/>
              <a:defRPr sz="600"/>
            </a:lvl8pPr>
            <a:lvl9pPr indent="-228600" lvl="8" marL="4114800" algn="l">
              <a:spcBef>
                <a:spcPts val="100"/>
              </a:spcBef>
              <a:spcAft>
                <a:spcPts val="0"/>
              </a:spcAft>
              <a:buClr>
                <a:schemeClr val="dk1"/>
              </a:buClr>
              <a:buSzPts val="600"/>
              <a:buNone/>
              <a:defRPr sz="600"/>
            </a:lvl9pPr>
          </a:lstStyle>
          <a:p/>
        </p:txBody>
      </p:sp>
      <p:sp>
        <p:nvSpPr>
          <p:cNvPr id="106" name="Google Shape;106;p16"/>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07" name="Google Shape;107;p16"/>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08" name="Google Shape;108;p16"/>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9" name="Shape 109"/>
        <p:cNvGrpSpPr/>
        <p:nvPr/>
      </p:nvGrpSpPr>
      <p:grpSpPr>
        <a:xfrm>
          <a:off x="0" y="0"/>
          <a:ext cx="0" cy="0"/>
          <a:chOff x="0" y="0"/>
          <a:chExt cx="0" cy="0"/>
        </a:xfrm>
      </p:grpSpPr>
      <p:sp>
        <p:nvSpPr>
          <p:cNvPr id="110" name="Google Shape;110;p17"/>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111" name="Google Shape;111;p17"/>
          <p:cNvSpPr txBox="1"/>
          <p:nvPr>
            <p:ph idx="1" type="body"/>
          </p:nvPr>
        </p:nvSpPr>
        <p:spPr>
          <a:xfrm rot="5400000">
            <a:off x="1539346" y="-167746"/>
            <a:ext cx="3017309" cy="5486400"/>
          </a:xfrm>
          <a:prstGeom prst="rect">
            <a:avLst/>
          </a:prstGeom>
          <a:noFill/>
          <a:ln>
            <a:noFill/>
          </a:ln>
        </p:spPr>
        <p:txBody>
          <a:bodyPr anchorCtr="0" anchor="t" bIns="30475" lIns="60950" spcFirstLastPara="1" rIns="60950" wrap="square" tIns="30475">
            <a:normAutofit/>
          </a:bodyPr>
          <a:lstStyle>
            <a:lvl1pPr indent="-304800" lvl="0" marL="457200" algn="l">
              <a:spcBef>
                <a:spcPts val="200"/>
              </a:spcBef>
              <a:spcAft>
                <a:spcPts val="0"/>
              </a:spcAft>
              <a:buClr>
                <a:schemeClr val="dk1"/>
              </a:buClr>
              <a:buSzPts val="1200"/>
              <a:buChar char="•"/>
              <a:defRPr/>
            </a:lvl1pPr>
            <a:lvl2pPr indent="-304800" lvl="1" marL="914400" algn="l">
              <a:spcBef>
                <a:spcPts val="200"/>
              </a:spcBef>
              <a:spcAft>
                <a:spcPts val="0"/>
              </a:spcAft>
              <a:buClr>
                <a:schemeClr val="dk1"/>
              </a:buClr>
              <a:buSzPts val="1200"/>
              <a:buChar char="–"/>
              <a:defRPr/>
            </a:lvl2pPr>
            <a:lvl3pPr indent="-304800" lvl="2" marL="1371600" algn="l">
              <a:spcBef>
                <a:spcPts val="200"/>
              </a:spcBef>
              <a:spcAft>
                <a:spcPts val="0"/>
              </a:spcAft>
              <a:buClr>
                <a:schemeClr val="dk1"/>
              </a:buClr>
              <a:buSzPts val="1200"/>
              <a:buChar char="•"/>
              <a:defRPr/>
            </a:lvl3pPr>
            <a:lvl4pPr indent="-304800" lvl="3" marL="1828800" algn="l">
              <a:spcBef>
                <a:spcPts val="200"/>
              </a:spcBef>
              <a:spcAft>
                <a:spcPts val="0"/>
              </a:spcAft>
              <a:buClr>
                <a:schemeClr val="dk1"/>
              </a:buClr>
              <a:buSzPts val="1200"/>
              <a:buChar char="–"/>
              <a:defRPr/>
            </a:lvl4pPr>
            <a:lvl5pPr indent="-304800" lvl="4" marL="2286000" algn="l">
              <a:spcBef>
                <a:spcPts val="200"/>
              </a:spcBef>
              <a:spcAft>
                <a:spcPts val="0"/>
              </a:spcAft>
              <a:buClr>
                <a:schemeClr val="dk1"/>
              </a:buClr>
              <a:buSzPts val="1200"/>
              <a:buChar char="»"/>
              <a:defRPr/>
            </a:lvl5pPr>
            <a:lvl6pPr indent="-304800" lvl="5" marL="2743200" algn="l">
              <a:spcBef>
                <a:spcPts val="200"/>
              </a:spcBef>
              <a:spcAft>
                <a:spcPts val="0"/>
              </a:spcAft>
              <a:buClr>
                <a:schemeClr val="dk1"/>
              </a:buClr>
              <a:buSzPts val="1200"/>
              <a:buChar char="•"/>
              <a:defRPr/>
            </a:lvl6pPr>
            <a:lvl7pPr indent="-304800" lvl="6" marL="3200400" algn="l">
              <a:spcBef>
                <a:spcPts val="200"/>
              </a:spcBef>
              <a:spcAft>
                <a:spcPts val="0"/>
              </a:spcAft>
              <a:buClr>
                <a:schemeClr val="dk1"/>
              </a:buClr>
              <a:buSzPts val="1200"/>
              <a:buChar char="•"/>
              <a:defRPr/>
            </a:lvl7pPr>
            <a:lvl8pPr indent="-304800" lvl="7" marL="3657600" algn="l">
              <a:spcBef>
                <a:spcPts val="200"/>
              </a:spcBef>
              <a:spcAft>
                <a:spcPts val="0"/>
              </a:spcAft>
              <a:buClr>
                <a:schemeClr val="dk1"/>
              </a:buClr>
              <a:buSzPts val="1200"/>
              <a:buChar char="•"/>
              <a:defRPr/>
            </a:lvl8pPr>
            <a:lvl9pPr indent="-304800" lvl="8" marL="4114800" algn="l">
              <a:spcBef>
                <a:spcPts val="200"/>
              </a:spcBef>
              <a:spcAft>
                <a:spcPts val="0"/>
              </a:spcAft>
              <a:buClr>
                <a:schemeClr val="dk1"/>
              </a:buClr>
              <a:buSzPts val="1200"/>
              <a:buChar char="•"/>
              <a:defRPr/>
            </a:lvl9pPr>
          </a:lstStyle>
          <a:p/>
        </p:txBody>
      </p:sp>
      <p:sp>
        <p:nvSpPr>
          <p:cNvPr id="112" name="Google Shape;112;p17"/>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13" name="Google Shape;113;p17"/>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14" name="Google Shape;114;p17"/>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5" name="Shape 115"/>
        <p:cNvGrpSpPr/>
        <p:nvPr/>
      </p:nvGrpSpPr>
      <p:grpSpPr>
        <a:xfrm>
          <a:off x="0" y="0"/>
          <a:ext cx="0" cy="0"/>
          <a:chOff x="0" y="0"/>
          <a:chExt cx="0" cy="0"/>
        </a:xfrm>
      </p:grpSpPr>
      <p:sp>
        <p:nvSpPr>
          <p:cNvPr id="116" name="Google Shape;116;p18"/>
          <p:cNvSpPr txBox="1"/>
          <p:nvPr>
            <p:ph type="title"/>
          </p:nvPr>
        </p:nvSpPr>
        <p:spPr>
          <a:xfrm rot="5400000">
            <a:off x="3154892" y="1447800"/>
            <a:ext cx="3901017" cy="13716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117" name="Google Shape;117;p18"/>
          <p:cNvSpPr txBox="1"/>
          <p:nvPr>
            <p:ph idx="1" type="body"/>
          </p:nvPr>
        </p:nvSpPr>
        <p:spPr>
          <a:xfrm rot="5400000">
            <a:off x="360892" y="127000"/>
            <a:ext cx="3901017" cy="4013200"/>
          </a:xfrm>
          <a:prstGeom prst="rect">
            <a:avLst/>
          </a:prstGeom>
          <a:noFill/>
          <a:ln>
            <a:noFill/>
          </a:ln>
        </p:spPr>
        <p:txBody>
          <a:bodyPr anchorCtr="0" anchor="t" bIns="30475" lIns="60950" spcFirstLastPara="1" rIns="60950" wrap="square" tIns="30475">
            <a:normAutofit/>
          </a:bodyPr>
          <a:lstStyle>
            <a:lvl1pPr indent="-304800" lvl="0" marL="457200" algn="l">
              <a:spcBef>
                <a:spcPts val="200"/>
              </a:spcBef>
              <a:spcAft>
                <a:spcPts val="0"/>
              </a:spcAft>
              <a:buClr>
                <a:schemeClr val="dk1"/>
              </a:buClr>
              <a:buSzPts val="1200"/>
              <a:buChar char="•"/>
              <a:defRPr/>
            </a:lvl1pPr>
            <a:lvl2pPr indent="-304800" lvl="1" marL="914400" algn="l">
              <a:spcBef>
                <a:spcPts val="200"/>
              </a:spcBef>
              <a:spcAft>
                <a:spcPts val="0"/>
              </a:spcAft>
              <a:buClr>
                <a:schemeClr val="dk1"/>
              </a:buClr>
              <a:buSzPts val="1200"/>
              <a:buChar char="–"/>
              <a:defRPr/>
            </a:lvl2pPr>
            <a:lvl3pPr indent="-304800" lvl="2" marL="1371600" algn="l">
              <a:spcBef>
                <a:spcPts val="200"/>
              </a:spcBef>
              <a:spcAft>
                <a:spcPts val="0"/>
              </a:spcAft>
              <a:buClr>
                <a:schemeClr val="dk1"/>
              </a:buClr>
              <a:buSzPts val="1200"/>
              <a:buChar char="•"/>
              <a:defRPr/>
            </a:lvl3pPr>
            <a:lvl4pPr indent="-304800" lvl="3" marL="1828800" algn="l">
              <a:spcBef>
                <a:spcPts val="200"/>
              </a:spcBef>
              <a:spcAft>
                <a:spcPts val="0"/>
              </a:spcAft>
              <a:buClr>
                <a:schemeClr val="dk1"/>
              </a:buClr>
              <a:buSzPts val="1200"/>
              <a:buChar char="–"/>
              <a:defRPr/>
            </a:lvl4pPr>
            <a:lvl5pPr indent="-304800" lvl="4" marL="2286000" algn="l">
              <a:spcBef>
                <a:spcPts val="200"/>
              </a:spcBef>
              <a:spcAft>
                <a:spcPts val="0"/>
              </a:spcAft>
              <a:buClr>
                <a:schemeClr val="dk1"/>
              </a:buClr>
              <a:buSzPts val="1200"/>
              <a:buChar char="»"/>
              <a:defRPr/>
            </a:lvl5pPr>
            <a:lvl6pPr indent="-304800" lvl="5" marL="2743200" algn="l">
              <a:spcBef>
                <a:spcPts val="200"/>
              </a:spcBef>
              <a:spcAft>
                <a:spcPts val="0"/>
              </a:spcAft>
              <a:buClr>
                <a:schemeClr val="dk1"/>
              </a:buClr>
              <a:buSzPts val="1200"/>
              <a:buChar char="•"/>
              <a:defRPr/>
            </a:lvl6pPr>
            <a:lvl7pPr indent="-304800" lvl="6" marL="3200400" algn="l">
              <a:spcBef>
                <a:spcPts val="200"/>
              </a:spcBef>
              <a:spcAft>
                <a:spcPts val="0"/>
              </a:spcAft>
              <a:buClr>
                <a:schemeClr val="dk1"/>
              </a:buClr>
              <a:buSzPts val="1200"/>
              <a:buChar char="•"/>
              <a:defRPr/>
            </a:lvl7pPr>
            <a:lvl8pPr indent="-304800" lvl="7" marL="3657600" algn="l">
              <a:spcBef>
                <a:spcPts val="200"/>
              </a:spcBef>
              <a:spcAft>
                <a:spcPts val="0"/>
              </a:spcAft>
              <a:buClr>
                <a:schemeClr val="dk1"/>
              </a:buClr>
              <a:buSzPts val="1200"/>
              <a:buChar char="•"/>
              <a:defRPr/>
            </a:lvl8pPr>
            <a:lvl9pPr indent="-304800" lvl="8" marL="4114800" algn="l">
              <a:spcBef>
                <a:spcPts val="200"/>
              </a:spcBef>
              <a:spcAft>
                <a:spcPts val="0"/>
              </a:spcAft>
              <a:buClr>
                <a:schemeClr val="dk1"/>
              </a:buClr>
              <a:buSzPts val="1200"/>
              <a:buChar char="•"/>
              <a:defRPr/>
            </a:lvl9pPr>
          </a:lstStyle>
          <a:p/>
        </p:txBody>
      </p:sp>
      <p:sp>
        <p:nvSpPr>
          <p:cNvPr id="118" name="Google Shape;118;p18"/>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19" name="Google Shape;119;p18"/>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Clr>
                <a:srgbClr val="888888"/>
              </a:buClr>
              <a:buSzPts val="12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120" name="Google Shape;120;p18"/>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algn="r">
              <a:spcBef>
                <a:spcPts val="0"/>
              </a:spcBef>
              <a:buClr>
                <a:srgbClr val="888888"/>
              </a:buClr>
              <a:buSzPts val="800"/>
              <a:buNone/>
              <a:defRPr sz="800">
                <a:solidFill>
                  <a:srgbClr val="888888"/>
                </a:solidFill>
              </a:defRPr>
            </a:lvl1pPr>
            <a:lvl2pPr indent="0" lvl="1" marL="0" algn="r">
              <a:spcBef>
                <a:spcPts val="0"/>
              </a:spcBef>
              <a:buClr>
                <a:srgbClr val="888888"/>
              </a:buClr>
              <a:buSzPts val="800"/>
              <a:buNone/>
              <a:defRPr sz="800">
                <a:solidFill>
                  <a:srgbClr val="888888"/>
                </a:solidFill>
              </a:defRPr>
            </a:lvl2pPr>
            <a:lvl3pPr indent="0" lvl="2" marL="0" algn="r">
              <a:spcBef>
                <a:spcPts val="0"/>
              </a:spcBef>
              <a:buClr>
                <a:srgbClr val="888888"/>
              </a:buClr>
              <a:buSzPts val="800"/>
              <a:buNone/>
              <a:defRPr sz="800">
                <a:solidFill>
                  <a:srgbClr val="888888"/>
                </a:solidFill>
              </a:defRPr>
            </a:lvl3pPr>
            <a:lvl4pPr indent="0" lvl="3" marL="0" algn="r">
              <a:spcBef>
                <a:spcPts val="0"/>
              </a:spcBef>
              <a:buClr>
                <a:srgbClr val="888888"/>
              </a:buClr>
              <a:buSzPts val="800"/>
              <a:buNone/>
              <a:defRPr sz="800">
                <a:solidFill>
                  <a:srgbClr val="888888"/>
                </a:solidFill>
              </a:defRPr>
            </a:lvl4pPr>
            <a:lvl5pPr indent="0" lvl="4" marL="0" algn="r">
              <a:spcBef>
                <a:spcPts val="0"/>
              </a:spcBef>
              <a:buClr>
                <a:srgbClr val="888888"/>
              </a:buClr>
              <a:buSzPts val="800"/>
              <a:buNone/>
              <a:defRPr sz="800">
                <a:solidFill>
                  <a:srgbClr val="888888"/>
                </a:solidFill>
              </a:defRPr>
            </a:lvl5pPr>
            <a:lvl6pPr indent="0" lvl="5" marL="0" algn="r">
              <a:spcBef>
                <a:spcPts val="0"/>
              </a:spcBef>
              <a:buClr>
                <a:srgbClr val="888888"/>
              </a:buClr>
              <a:buSzPts val="800"/>
              <a:buNone/>
              <a:defRPr sz="800">
                <a:solidFill>
                  <a:srgbClr val="888888"/>
                </a:solidFill>
              </a:defRPr>
            </a:lvl6pPr>
            <a:lvl7pPr indent="0" lvl="6" marL="0" algn="r">
              <a:spcBef>
                <a:spcPts val="0"/>
              </a:spcBef>
              <a:buClr>
                <a:srgbClr val="888888"/>
              </a:buClr>
              <a:buSzPts val="800"/>
              <a:buNone/>
              <a:defRPr sz="800">
                <a:solidFill>
                  <a:srgbClr val="888888"/>
                </a:solidFill>
              </a:defRPr>
            </a:lvl7pPr>
            <a:lvl8pPr indent="0" lvl="7" marL="0" algn="r">
              <a:spcBef>
                <a:spcPts val="0"/>
              </a:spcBef>
              <a:buClr>
                <a:srgbClr val="888888"/>
              </a:buClr>
              <a:buSzPts val="800"/>
              <a:buNone/>
              <a:defRPr sz="800">
                <a:solidFill>
                  <a:srgbClr val="888888"/>
                </a:solidFill>
              </a:defRPr>
            </a:lvl8pPr>
            <a:lvl9pPr indent="0" lvl="8" marL="0" algn="r">
              <a:spcBef>
                <a:spcPts val="0"/>
              </a:spcBef>
              <a:buClr>
                <a:srgbClr val="888888"/>
              </a:buClr>
              <a:buSzPts val="800"/>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slideLayout" Target="../slideLayouts/slideLayout7.xml"/><Relationship Id="rId3" Type="http://schemas.openxmlformats.org/officeDocument/2006/relationships/slideLayout" Target="../slideLayouts/slideLayout8.xml"/><Relationship Id="rId4" Type="http://schemas.openxmlformats.org/officeDocument/2006/relationships/slideLayout" Target="../slideLayouts/slideLayout9.xml"/><Relationship Id="rId11" Type="http://schemas.openxmlformats.org/officeDocument/2006/relationships/slideLayout" Target="../slideLayouts/slideLayout16.xml"/><Relationship Id="rId10" Type="http://schemas.openxmlformats.org/officeDocument/2006/relationships/slideLayout" Target="../slideLayouts/slideLayout15.xml"/><Relationship Id="rId12" Type="http://schemas.openxmlformats.org/officeDocument/2006/relationships/theme" Target="../theme/theme1.xml"/><Relationship Id="rId9" Type="http://schemas.openxmlformats.org/officeDocument/2006/relationships/slideLayout" Target="../slideLayouts/slideLayout14.xml"/><Relationship Id="rId5" Type="http://schemas.openxmlformats.org/officeDocument/2006/relationships/slideLayout" Target="../slideLayouts/slideLayout10.xml"/><Relationship Id="rId6" Type="http://schemas.openxmlformats.org/officeDocument/2006/relationships/slideLayout" Target="../slideLayouts/slideLayout11.xml"/><Relationship Id="rId7" Type="http://schemas.openxmlformats.org/officeDocument/2006/relationships/slideLayout" Target="../slideLayouts/slideLayout12.xml"/><Relationship Id="rId8"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1"/>
          <p:cNvPicPr preferRelativeResize="0"/>
          <p:nvPr/>
        </p:nvPicPr>
        <p:blipFill rotWithShape="1">
          <a:blip r:embed="rId1">
            <a:alphaModFix/>
          </a:blip>
          <a:srcRect b="0" l="0" r="0" t="0"/>
          <a:stretch/>
        </p:blipFill>
        <p:spPr>
          <a:xfrm>
            <a:off x="0" y="0"/>
            <a:ext cx="12191999" cy="6857999"/>
          </a:xfrm>
          <a:prstGeom prst="rect">
            <a:avLst/>
          </a:prstGeom>
          <a:noFill/>
          <a:ln>
            <a:noFill/>
          </a:ln>
        </p:spPr>
      </p:pic>
      <p:sp>
        <p:nvSpPr>
          <p:cNvPr id="11" name="Google Shape;11;p1"/>
          <p:cNvSpPr/>
          <p:nvPr/>
        </p:nvSpPr>
        <p:spPr>
          <a:xfrm>
            <a:off x="0" y="6372224"/>
            <a:ext cx="12192000" cy="485775"/>
          </a:xfrm>
          <a:custGeom>
            <a:rect b="b" l="l" r="r" t="t"/>
            <a:pathLst>
              <a:path extrusionOk="0" h="485775" w="12192000">
                <a:moveTo>
                  <a:pt x="12191999" y="485774"/>
                </a:moveTo>
                <a:lnTo>
                  <a:pt x="0" y="485774"/>
                </a:lnTo>
                <a:lnTo>
                  <a:pt x="0" y="0"/>
                </a:lnTo>
                <a:lnTo>
                  <a:pt x="12191999" y="0"/>
                </a:lnTo>
                <a:lnTo>
                  <a:pt x="12191999" y="485774"/>
                </a:lnTo>
                <a:close/>
              </a:path>
            </a:pathLst>
          </a:custGeom>
          <a:solidFill>
            <a:srgbClr val="FFEB3B"/>
          </a:solidFill>
          <a:ln>
            <a:noFill/>
          </a:ln>
        </p:spPr>
        <p:txBody>
          <a:bodyPr anchorCtr="0" anchor="t" bIns="0" lIns="0" spcFirstLastPara="1" rIns="0" wrap="square" tIns="0">
            <a:noAutofit/>
          </a:bodyPr>
          <a:lstStyle/>
          <a:p>
            <a:pPr indent="0" lvl="0" marL="0" marR="0" rtl="0" algn="l">
              <a:spcBef>
                <a:spcPts val="0"/>
              </a:spcBef>
              <a:spcAft>
                <a:spcPts val="0"/>
              </a:spcAft>
              <a:buSzPts val="1800"/>
              <a:buFont typeface="Arial"/>
              <a:buNone/>
            </a:pPr>
            <a:r>
              <a:t/>
            </a:r>
            <a:endParaRPr sz="1800"/>
          </a:p>
        </p:txBody>
      </p:sp>
      <p:sp>
        <p:nvSpPr>
          <p:cNvPr id="12" name="Google Shape;12;p1"/>
          <p:cNvSpPr/>
          <p:nvPr/>
        </p:nvSpPr>
        <p:spPr>
          <a:xfrm>
            <a:off x="0" y="6372224"/>
            <a:ext cx="12192000" cy="28575"/>
          </a:xfrm>
          <a:custGeom>
            <a:rect b="b" l="l" r="r" t="t"/>
            <a:pathLst>
              <a:path extrusionOk="0" h="28575" w="12192000">
                <a:moveTo>
                  <a:pt x="12191999" y="28574"/>
                </a:moveTo>
                <a:lnTo>
                  <a:pt x="0" y="28574"/>
                </a:lnTo>
                <a:lnTo>
                  <a:pt x="0" y="0"/>
                </a:lnTo>
                <a:lnTo>
                  <a:pt x="12191999" y="0"/>
                </a:lnTo>
                <a:lnTo>
                  <a:pt x="12191999" y="28574"/>
                </a:lnTo>
                <a:close/>
              </a:path>
            </a:pathLst>
          </a:custGeom>
          <a:solidFill>
            <a:srgbClr val="000000"/>
          </a:solidFill>
          <a:ln>
            <a:noFill/>
          </a:ln>
        </p:spPr>
        <p:txBody>
          <a:bodyPr anchorCtr="0" anchor="t" bIns="0" lIns="0" spcFirstLastPara="1" rIns="0" wrap="square" tIns="0">
            <a:noAutofit/>
          </a:bodyPr>
          <a:lstStyle/>
          <a:p>
            <a:pPr indent="0" lvl="0" marL="0" marR="0" rtl="0" algn="l">
              <a:spcBef>
                <a:spcPts val="0"/>
              </a:spcBef>
              <a:spcAft>
                <a:spcPts val="0"/>
              </a:spcAft>
              <a:buSzPts val="1800"/>
              <a:buFont typeface="Arial"/>
              <a:buNone/>
            </a:pPr>
            <a:r>
              <a:t/>
            </a:r>
            <a:endParaRPr sz="1800"/>
          </a:p>
        </p:txBody>
      </p:sp>
      <p:sp>
        <p:nvSpPr>
          <p:cNvPr id="13" name="Google Shape;13;p1"/>
          <p:cNvSpPr txBox="1"/>
          <p:nvPr>
            <p:ph type="title"/>
          </p:nvPr>
        </p:nvSpPr>
        <p:spPr>
          <a:xfrm>
            <a:off x="463550" y="1435100"/>
            <a:ext cx="11264900" cy="436880"/>
          </a:xfrm>
          <a:prstGeom prst="rect">
            <a:avLst/>
          </a:prstGeom>
          <a:noFill/>
          <a:ln>
            <a:noFill/>
          </a:ln>
        </p:spPr>
        <p:txBody>
          <a:bodyPr anchorCtr="0" anchor="t" bIns="0" lIns="0" spcFirstLastPara="1" rIns="0" wrap="square" tIns="0">
            <a:spAutoFit/>
          </a:bodyPr>
          <a:lstStyle>
            <a:lvl1pPr lvl="0" marR="0" rtl="0" algn="l">
              <a:lnSpc>
                <a:spcPct val="100000"/>
              </a:lnSpc>
              <a:spcBef>
                <a:spcPts val="0"/>
              </a:spcBef>
              <a:spcAft>
                <a:spcPts val="0"/>
              </a:spcAft>
              <a:buClr>
                <a:srgbClr val="000000"/>
              </a:buClr>
              <a:buSzPts val="1400"/>
              <a:buFont typeface="Arial"/>
              <a:buNone/>
              <a:defRPr b="0" i="1" sz="2250" u="none" cap="none" strike="noStrike">
                <a:solidFill>
                  <a:srgbClr val="2562EB"/>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 name="Google Shape;14;p1"/>
          <p:cNvSpPr txBox="1"/>
          <p:nvPr>
            <p:ph idx="1" type="body"/>
          </p:nvPr>
        </p:nvSpPr>
        <p:spPr>
          <a:xfrm>
            <a:off x="292099" y="1149186"/>
            <a:ext cx="10875645" cy="4258945"/>
          </a:xfrm>
          <a:prstGeom prst="rect">
            <a:avLst/>
          </a:prstGeom>
          <a:noFill/>
          <a:ln>
            <a:noFill/>
          </a:ln>
        </p:spPr>
        <p:txBody>
          <a:bodyPr anchorCtr="0" anchor="t" bIns="0" lIns="0" spcFirstLastPara="1" rIns="0" wrap="square" tIns="0">
            <a:spAutoFit/>
          </a:bodyPr>
          <a:lstStyle>
            <a:lvl1pPr indent="-228600" lvl="0" marL="45720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Calibri"/>
                <a:ea typeface="Calibri"/>
                <a:cs typeface="Calibri"/>
                <a:sym typeface="Calibri"/>
              </a:defRPr>
            </a:lvl9pPr>
          </a:lstStyle>
          <a:p/>
        </p:txBody>
      </p:sp>
      <p:sp>
        <p:nvSpPr>
          <p:cNvPr id="15" name="Google Shape;15;p1"/>
          <p:cNvSpPr txBox="1"/>
          <p:nvPr>
            <p:ph idx="11" type="ftr"/>
          </p:nvPr>
        </p:nvSpPr>
        <p:spPr>
          <a:xfrm>
            <a:off x="4145280" y="6377940"/>
            <a:ext cx="3901440" cy="342900"/>
          </a:xfrm>
          <a:prstGeom prst="rect">
            <a:avLst/>
          </a:prstGeom>
          <a:noFill/>
          <a:ln>
            <a:noFill/>
          </a:ln>
        </p:spPr>
        <p:txBody>
          <a:bodyPr anchorCtr="0" anchor="t" bIns="0" lIns="0" spcFirstLastPara="1" rIns="0" wrap="square" tIns="0">
            <a:spAutoFit/>
          </a:bodyPr>
          <a:lstStyle>
            <a:lvl1pPr lvl="0" marR="0" rtl="0" algn="ctr">
              <a:spcBef>
                <a:spcPts val="0"/>
              </a:spcBef>
              <a:spcAft>
                <a:spcPts val="0"/>
              </a:spcAft>
              <a:buClr>
                <a:srgbClr val="888888"/>
              </a:buClr>
              <a:buSzPts val="1400"/>
              <a:buFont typeface="Arial"/>
              <a:buNone/>
              <a:defRPr sz="1800">
                <a:solidFill>
                  <a:srgbClr val="888888"/>
                </a:solidFill>
              </a:defRPr>
            </a:lvl1pPr>
            <a:lvl2pPr lvl="1" marR="0" rtl="0" algn="l">
              <a:spcBef>
                <a:spcPts val="0"/>
              </a:spcBef>
              <a:spcAft>
                <a:spcPts val="0"/>
              </a:spcAft>
              <a:buSzPts val="1400"/>
              <a:buFont typeface="Arial"/>
              <a:buNone/>
              <a:defRPr b="0" i="0" sz="1800" u="none" cap="none" strike="noStrike"/>
            </a:lvl2pPr>
            <a:lvl3pPr lvl="2" marR="0" rtl="0" algn="l">
              <a:spcBef>
                <a:spcPts val="0"/>
              </a:spcBef>
              <a:spcAft>
                <a:spcPts val="0"/>
              </a:spcAft>
              <a:buSzPts val="1400"/>
              <a:buFont typeface="Arial"/>
              <a:buNone/>
              <a:defRPr b="0" i="0" sz="1800" u="none" cap="none" strike="noStrike"/>
            </a:lvl3pPr>
            <a:lvl4pPr lvl="3" marR="0" rtl="0" algn="l">
              <a:spcBef>
                <a:spcPts val="0"/>
              </a:spcBef>
              <a:spcAft>
                <a:spcPts val="0"/>
              </a:spcAft>
              <a:buSzPts val="1400"/>
              <a:buFont typeface="Arial"/>
              <a:buNone/>
              <a:defRPr b="0" i="0" sz="1800" u="none" cap="none" strike="noStrike"/>
            </a:lvl4pPr>
            <a:lvl5pPr lvl="4" marR="0" rtl="0" algn="l">
              <a:spcBef>
                <a:spcPts val="0"/>
              </a:spcBef>
              <a:spcAft>
                <a:spcPts val="0"/>
              </a:spcAft>
              <a:buSzPts val="1400"/>
              <a:buFont typeface="Arial"/>
              <a:buNone/>
              <a:defRPr b="0" i="0" sz="1800" u="none" cap="none" strike="noStrike"/>
            </a:lvl5pPr>
            <a:lvl6pPr lvl="5" marR="0" rtl="0" algn="l">
              <a:spcBef>
                <a:spcPts val="0"/>
              </a:spcBef>
              <a:spcAft>
                <a:spcPts val="0"/>
              </a:spcAft>
              <a:buSzPts val="1400"/>
              <a:buFont typeface="Arial"/>
              <a:buNone/>
              <a:defRPr b="0" i="0" sz="1800" u="none" cap="none" strike="noStrike"/>
            </a:lvl6pPr>
            <a:lvl7pPr lvl="6" marR="0" rtl="0" algn="l">
              <a:spcBef>
                <a:spcPts val="0"/>
              </a:spcBef>
              <a:spcAft>
                <a:spcPts val="0"/>
              </a:spcAft>
              <a:buSzPts val="1400"/>
              <a:buFont typeface="Arial"/>
              <a:buNone/>
              <a:defRPr b="0" i="0" sz="1800" u="none" cap="none" strike="noStrike"/>
            </a:lvl7pPr>
            <a:lvl8pPr lvl="7" marR="0" rtl="0" algn="l">
              <a:spcBef>
                <a:spcPts val="0"/>
              </a:spcBef>
              <a:spcAft>
                <a:spcPts val="0"/>
              </a:spcAft>
              <a:buSzPts val="1400"/>
              <a:buFont typeface="Arial"/>
              <a:buNone/>
              <a:defRPr b="0" i="0" sz="1800" u="none" cap="none" strike="noStrike"/>
            </a:lvl8pPr>
            <a:lvl9pPr lvl="8" marR="0" rtl="0" algn="l">
              <a:spcBef>
                <a:spcPts val="0"/>
              </a:spcBef>
              <a:spcAft>
                <a:spcPts val="0"/>
              </a:spcAft>
              <a:buSzPts val="1400"/>
              <a:buFont typeface="Arial"/>
              <a:buNone/>
              <a:defRPr b="0" i="0" sz="1800" u="none" cap="none" strike="noStrike"/>
            </a:lvl9pPr>
          </a:lstStyle>
          <a:p/>
        </p:txBody>
      </p:sp>
      <p:sp>
        <p:nvSpPr>
          <p:cNvPr id="16" name="Google Shape;16;p1"/>
          <p:cNvSpPr txBox="1"/>
          <p:nvPr>
            <p:ph idx="10" type="dt"/>
          </p:nvPr>
        </p:nvSpPr>
        <p:spPr>
          <a:xfrm>
            <a:off x="609600" y="6377940"/>
            <a:ext cx="2804160" cy="342900"/>
          </a:xfrm>
          <a:prstGeom prst="rect">
            <a:avLst/>
          </a:prstGeom>
          <a:noFill/>
          <a:ln>
            <a:noFill/>
          </a:ln>
        </p:spPr>
        <p:txBody>
          <a:bodyPr anchorCtr="0" anchor="t" bIns="0" lIns="0" spcFirstLastPara="1" rIns="0" wrap="square" tIns="0">
            <a:spAutoFit/>
          </a:bodyPr>
          <a:lstStyle>
            <a:lvl1pPr lvl="0" marR="0" rtl="0" algn="l">
              <a:spcBef>
                <a:spcPts val="0"/>
              </a:spcBef>
              <a:spcAft>
                <a:spcPts val="0"/>
              </a:spcAft>
              <a:buClr>
                <a:srgbClr val="888888"/>
              </a:buClr>
              <a:buSzPts val="1400"/>
              <a:buFont typeface="Arial"/>
              <a:buNone/>
              <a:defRPr sz="1800">
                <a:solidFill>
                  <a:srgbClr val="888888"/>
                </a:solidFill>
              </a:defRPr>
            </a:lvl1pPr>
            <a:lvl2pPr lvl="1" marR="0" rtl="0" algn="l">
              <a:spcBef>
                <a:spcPts val="0"/>
              </a:spcBef>
              <a:spcAft>
                <a:spcPts val="0"/>
              </a:spcAft>
              <a:buSzPts val="1400"/>
              <a:buFont typeface="Arial"/>
              <a:buNone/>
              <a:defRPr b="0" i="0" sz="1800" u="none" cap="none" strike="noStrike"/>
            </a:lvl2pPr>
            <a:lvl3pPr lvl="2" marR="0" rtl="0" algn="l">
              <a:spcBef>
                <a:spcPts val="0"/>
              </a:spcBef>
              <a:spcAft>
                <a:spcPts val="0"/>
              </a:spcAft>
              <a:buSzPts val="1400"/>
              <a:buFont typeface="Arial"/>
              <a:buNone/>
              <a:defRPr b="0" i="0" sz="1800" u="none" cap="none" strike="noStrike"/>
            </a:lvl3pPr>
            <a:lvl4pPr lvl="3" marR="0" rtl="0" algn="l">
              <a:spcBef>
                <a:spcPts val="0"/>
              </a:spcBef>
              <a:spcAft>
                <a:spcPts val="0"/>
              </a:spcAft>
              <a:buSzPts val="1400"/>
              <a:buFont typeface="Arial"/>
              <a:buNone/>
              <a:defRPr b="0" i="0" sz="1800" u="none" cap="none" strike="noStrike"/>
            </a:lvl4pPr>
            <a:lvl5pPr lvl="4" marR="0" rtl="0" algn="l">
              <a:spcBef>
                <a:spcPts val="0"/>
              </a:spcBef>
              <a:spcAft>
                <a:spcPts val="0"/>
              </a:spcAft>
              <a:buSzPts val="1400"/>
              <a:buFont typeface="Arial"/>
              <a:buNone/>
              <a:defRPr b="0" i="0" sz="1800" u="none" cap="none" strike="noStrike"/>
            </a:lvl5pPr>
            <a:lvl6pPr lvl="5" marR="0" rtl="0" algn="l">
              <a:spcBef>
                <a:spcPts val="0"/>
              </a:spcBef>
              <a:spcAft>
                <a:spcPts val="0"/>
              </a:spcAft>
              <a:buSzPts val="1400"/>
              <a:buFont typeface="Arial"/>
              <a:buNone/>
              <a:defRPr b="0" i="0" sz="1800" u="none" cap="none" strike="noStrike"/>
            </a:lvl6pPr>
            <a:lvl7pPr lvl="6" marR="0" rtl="0" algn="l">
              <a:spcBef>
                <a:spcPts val="0"/>
              </a:spcBef>
              <a:spcAft>
                <a:spcPts val="0"/>
              </a:spcAft>
              <a:buSzPts val="1400"/>
              <a:buFont typeface="Arial"/>
              <a:buNone/>
              <a:defRPr b="0" i="0" sz="1800" u="none" cap="none" strike="noStrike"/>
            </a:lvl7pPr>
            <a:lvl8pPr lvl="7" marR="0" rtl="0" algn="l">
              <a:spcBef>
                <a:spcPts val="0"/>
              </a:spcBef>
              <a:spcAft>
                <a:spcPts val="0"/>
              </a:spcAft>
              <a:buSzPts val="1400"/>
              <a:buFont typeface="Arial"/>
              <a:buNone/>
              <a:defRPr b="0" i="0" sz="1800" u="none" cap="none" strike="noStrike"/>
            </a:lvl8pPr>
            <a:lvl9pPr lvl="8" marR="0" rtl="0" algn="l">
              <a:spcBef>
                <a:spcPts val="0"/>
              </a:spcBef>
              <a:spcAft>
                <a:spcPts val="0"/>
              </a:spcAft>
              <a:buSzPts val="1400"/>
              <a:buFont typeface="Arial"/>
              <a:buNone/>
              <a:defRPr b="0" i="0" sz="1800" u="none" cap="none" strike="noStrike"/>
            </a:lvl9pPr>
          </a:lstStyle>
          <a:p/>
        </p:txBody>
      </p:sp>
      <p:sp>
        <p:nvSpPr>
          <p:cNvPr id="17" name="Google Shape;17;p1"/>
          <p:cNvSpPr txBox="1"/>
          <p:nvPr>
            <p:ph idx="12" type="sldNum"/>
          </p:nvPr>
        </p:nvSpPr>
        <p:spPr>
          <a:xfrm>
            <a:off x="8778240" y="6377940"/>
            <a:ext cx="2804160" cy="342900"/>
          </a:xfrm>
          <a:prstGeom prst="rect">
            <a:avLst/>
          </a:prstGeom>
          <a:noFill/>
          <a:ln>
            <a:noFill/>
          </a:ln>
        </p:spPr>
        <p:txBody>
          <a:bodyPr anchorCtr="0" anchor="t" bIns="0" lIns="0" spcFirstLastPara="1" rIns="0" wrap="square" tIns="0">
            <a:spAutoFit/>
          </a:bodyPr>
          <a:lstStyle>
            <a:lvl1pPr indent="0" lvl="0" marL="0" marR="0" rtl="0" algn="r">
              <a:spcBef>
                <a:spcPts val="0"/>
              </a:spcBef>
              <a:spcAft>
                <a:spcPts val="0"/>
              </a:spcAft>
              <a:buClr>
                <a:srgbClr val="888888"/>
              </a:buClr>
              <a:buSzPts val="1800"/>
              <a:buFont typeface="Arial"/>
              <a:buNone/>
              <a:defRPr sz="1800">
                <a:solidFill>
                  <a:srgbClr val="888888"/>
                </a:solidFill>
              </a:defRPr>
            </a:lvl1pPr>
            <a:lvl2pPr indent="0" lvl="1" marL="0" marR="0" rtl="0" algn="r">
              <a:spcBef>
                <a:spcPts val="0"/>
              </a:spcBef>
              <a:spcAft>
                <a:spcPts val="0"/>
              </a:spcAft>
              <a:buClr>
                <a:srgbClr val="888888"/>
              </a:buClr>
              <a:buSzPts val="1800"/>
              <a:buFont typeface="Arial"/>
              <a:buNone/>
              <a:defRPr sz="1800">
                <a:solidFill>
                  <a:srgbClr val="888888"/>
                </a:solidFill>
              </a:defRPr>
            </a:lvl2pPr>
            <a:lvl3pPr indent="0" lvl="2" marL="0" marR="0" rtl="0" algn="r">
              <a:spcBef>
                <a:spcPts val="0"/>
              </a:spcBef>
              <a:spcAft>
                <a:spcPts val="0"/>
              </a:spcAft>
              <a:buClr>
                <a:srgbClr val="888888"/>
              </a:buClr>
              <a:buSzPts val="1800"/>
              <a:buFont typeface="Arial"/>
              <a:buNone/>
              <a:defRPr sz="1800">
                <a:solidFill>
                  <a:srgbClr val="888888"/>
                </a:solidFill>
              </a:defRPr>
            </a:lvl3pPr>
            <a:lvl4pPr indent="0" lvl="3" marL="0" marR="0" rtl="0" algn="r">
              <a:spcBef>
                <a:spcPts val="0"/>
              </a:spcBef>
              <a:spcAft>
                <a:spcPts val="0"/>
              </a:spcAft>
              <a:buClr>
                <a:srgbClr val="888888"/>
              </a:buClr>
              <a:buSzPts val="1800"/>
              <a:buFont typeface="Arial"/>
              <a:buNone/>
              <a:defRPr sz="1800">
                <a:solidFill>
                  <a:srgbClr val="888888"/>
                </a:solidFill>
              </a:defRPr>
            </a:lvl4pPr>
            <a:lvl5pPr indent="0" lvl="4" marL="0" marR="0" rtl="0" algn="r">
              <a:spcBef>
                <a:spcPts val="0"/>
              </a:spcBef>
              <a:spcAft>
                <a:spcPts val="0"/>
              </a:spcAft>
              <a:buClr>
                <a:srgbClr val="888888"/>
              </a:buClr>
              <a:buSzPts val="1800"/>
              <a:buFont typeface="Arial"/>
              <a:buNone/>
              <a:defRPr sz="1800">
                <a:solidFill>
                  <a:srgbClr val="888888"/>
                </a:solidFill>
              </a:defRPr>
            </a:lvl5pPr>
            <a:lvl6pPr indent="0" lvl="5" marL="0" marR="0" rtl="0" algn="r">
              <a:spcBef>
                <a:spcPts val="0"/>
              </a:spcBef>
              <a:spcAft>
                <a:spcPts val="0"/>
              </a:spcAft>
              <a:buClr>
                <a:srgbClr val="888888"/>
              </a:buClr>
              <a:buSzPts val="1800"/>
              <a:buFont typeface="Arial"/>
              <a:buNone/>
              <a:defRPr sz="1800">
                <a:solidFill>
                  <a:srgbClr val="888888"/>
                </a:solidFill>
              </a:defRPr>
            </a:lvl6pPr>
            <a:lvl7pPr indent="0" lvl="6" marL="0" marR="0" rtl="0" algn="r">
              <a:spcBef>
                <a:spcPts val="0"/>
              </a:spcBef>
              <a:spcAft>
                <a:spcPts val="0"/>
              </a:spcAft>
              <a:buClr>
                <a:srgbClr val="888888"/>
              </a:buClr>
              <a:buSzPts val="1800"/>
              <a:buFont typeface="Arial"/>
              <a:buNone/>
              <a:defRPr sz="1800">
                <a:solidFill>
                  <a:srgbClr val="888888"/>
                </a:solidFill>
              </a:defRPr>
            </a:lvl7pPr>
            <a:lvl8pPr indent="0" lvl="7" marL="0" marR="0" rtl="0" algn="r">
              <a:spcBef>
                <a:spcPts val="0"/>
              </a:spcBef>
              <a:spcAft>
                <a:spcPts val="0"/>
              </a:spcAft>
              <a:buClr>
                <a:srgbClr val="888888"/>
              </a:buClr>
              <a:buSzPts val="1800"/>
              <a:buFont typeface="Arial"/>
              <a:buNone/>
              <a:defRPr sz="1800">
                <a:solidFill>
                  <a:srgbClr val="888888"/>
                </a:solidFill>
              </a:defRPr>
            </a:lvl8pPr>
            <a:lvl9pPr indent="0" lvl="8" marL="0" marR="0" rtl="0" algn="r">
              <a:spcBef>
                <a:spcPts val="0"/>
              </a:spcBef>
              <a:spcAft>
                <a:spcPts val="0"/>
              </a:spcAft>
              <a:buClr>
                <a:srgbClr val="888888"/>
              </a:buClr>
              <a:buSzPts val="1800"/>
              <a:buFont typeface="Arial"/>
              <a:buNone/>
              <a:defRPr sz="1800">
                <a:solidFill>
                  <a:srgbClr val="888888"/>
                </a:solidFil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 name="Shape 46"/>
        <p:cNvGrpSpPr/>
        <p:nvPr/>
      </p:nvGrpSpPr>
      <p:grpSpPr>
        <a:xfrm>
          <a:off x="0" y="0"/>
          <a:ext cx="0" cy="0"/>
          <a:chOff x="0" y="0"/>
          <a:chExt cx="0" cy="0"/>
        </a:xfrm>
      </p:grpSpPr>
      <p:sp>
        <p:nvSpPr>
          <p:cNvPr id="47" name="Google Shape;47;p7"/>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marR="0" rtl="0" algn="ctr">
              <a:spcBef>
                <a:spcPts val="0"/>
              </a:spcBef>
              <a:spcAft>
                <a:spcPts val="0"/>
              </a:spcAft>
              <a:buClr>
                <a:schemeClr val="dk1"/>
              </a:buClr>
              <a:buSzPts val="2900"/>
              <a:buFont typeface="Calibri"/>
              <a:buNone/>
              <a:defRPr b="0" i="0" sz="2900" u="none" cap="none" strike="noStrike">
                <a:solidFill>
                  <a:schemeClr val="dk1"/>
                </a:solidFill>
                <a:latin typeface="Calibri"/>
                <a:ea typeface="Calibri"/>
                <a:cs typeface="Calibri"/>
                <a:sym typeface="Calibri"/>
              </a:defRPr>
            </a:lvl1pPr>
            <a:lvl2pPr lvl="1">
              <a:spcBef>
                <a:spcPts val="0"/>
              </a:spcBef>
              <a:spcAft>
                <a:spcPts val="0"/>
              </a:spcAft>
              <a:buSzPts val="900"/>
              <a:buNone/>
              <a:defRPr sz="1200"/>
            </a:lvl2pPr>
            <a:lvl3pPr lvl="2">
              <a:spcBef>
                <a:spcPts val="0"/>
              </a:spcBef>
              <a:spcAft>
                <a:spcPts val="0"/>
              </a:spcAft>
              <a:buSzPts val="900"/>
              <a:buNone/>
              <a:defRPr sz="1200"/>
            </a:lvl3pPr>
            <a:lvl4pPr lvl="3">
              <a:spcBef>
                <a:spcPts val="0"/>
              </a:spcBef>
              <a:spcAft>
                <a:spcPts val="0"/>
              </a:spcAft>
              <a:buSzPts val="900"/>
              <a:buNone/>
              <a:defRPr sz="1200"/>
            </a:lvl4pPr>
            <a:lvl5pPr lvl="4">
              <a:spcBef>
                <a:spcPts val="0"/>
              </a:spcBef>
              <a:spcAft>
                <a:spcPts val="0"/>
              </a:spcAft>
              <a:buSzPts val="900"/>
              <a:buNone/>
              <a:defRPr sz="1200"/>
            </a:lvl5pPr>
            <a:lvl6pPr lvl="5">
              <a:spcBef>
                <a:spcPts val="0"/>
              </a:spcBef>
              <a:spcAft>
                <a:spcPts val="0"/>
              </a:spcAft>
              <a:buSzPts val="900"/>
              <a:buNone/>
              <a:defRPr sz="1200"/>
            </a:lvl6pPr>
            <a:lvl7pPr lvl="6">
              <a:spcBef>
                <a:spcPts val="0"/>
              </a:spcBef>
              <a:spcAft>
                <a:spcPts val="0"/>
              </a:spcAft>
              <a:buSzPts val="900"/>
              <a:buNone/>
              <a:defRPr sz="1200"/>
            </a:lvl7pPr>
            <a:lvl8pPr lvl="7">
              <a:spcBef>
                <a:spcPts val="0"/>
              </a:spcBef>
              <a:spcAft>
                <a:spcPts val="0"/>
              </a:spcAft>
              <a:buSzPts val="900"/>
              <a:buNone/>
              <a:defRPr sz="1200"/>
            </a:lvl8pPr>
            <a:lvl9pPr lvl="8">
              <a:spcBef>
                <a:spcPts val="0"/>
              </a:spcBef>
              <a:spcAft>
                <a:spcPts val="0"/>
              </a:spcAft>
              <a:buSzPts val="900"/>
              <a:buNone/>
              <a:defRPr sz="1200"/>
            </a:lvl9pPr>
          </a:lstStyle>
          <a:p/>
        </p:txBody>
      </p:sp>
      <p:sp>
        <p:nvSpPr>
          <p:cNvPr id="48" name="Google Shape;48;p7"/>
          <p:cNvSpPr txBox="1"/>
          <p:nvPr>
            <p:ph idx="1" type="body"/>
          </p:nvPr>
        </p:nvSpPr>
        <p:spPr>
          <a:xfrm>
            <a:off x="304800" y="1066800"/>
            <a:ext cx="5486400" cy="3017309"/>
          </a:xfrm>
          <a:prstGeom prst="rect">
            <a:avLst/>
          </a:prstGeom>
          <a:noFill/>
          <a:ln>
            <a:noFill/>
          </a:ln>
        </p:spPr>
        <p:txBody>
          <a:bodyPr anchorCtr="0" anchor="t" bIns="30475" lIns="60950" spcFirstLastPara="1" rIns="60950" wrap="square" tIns="30475">
            <a:normAutofit/>
          </a:bodyPr>
          <a:lstStyle>
            <a:lvl1pPr indent="-361950" lvl="0" marL="457200" marR="0" rtl="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9250" lvl="1" marL="914400" marR="0" rtl="0" algn="l">
              <a:spcBef>
                <a:spcPts val="4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2pPr>
            <a:lvl3pPr indent="-330200" lvl="2" marL="13716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3pPr>
            <a:lvl4pPr indent="-311150" lvl="3" marL="1828800" marR="0" rtl="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indent="-311150" lvl="4" marL="2286000" marR="0" rtl="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indent="-311150" lvl="5" marL="2743200" marR="0" rtl="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indent="-311150" lvl="6" marL="3200400" marR="0" rtl="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indent="-311150" lvl="7" marL="3657600" marR="0" rtl="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indent="-311150" lvl="8" marL="4114800" marR="0" rtl="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49" name="Google Shape;49;p7"/>
          <p:cNvSpPr txBox="1"/>
          <p:nvPr>
            <p:ph idx="10" type="dt"/>
          </p:nvPr>
        </p:nvSpPr>
        <p:spPr>
          <a:xfrm>
            <a:off x="304800" y="4237567"/>
            <a:ext cx="1422400" cy="243417"/>
          </a:xfrm>
          <a:prstGeom prst="rect">
            <a:avLst/>
          </a:prstGeom>
          <a:noFill/>
          <a:ln>
            <a:noFill/>
          </a:ln>
        </p:spPr>
        <p:txBody>
          <a:bodyPr anchorCtr="0" anchor="ctr" bIns="30475" lIns="60950" spcFirstLastPara="1" rIns="60950" wrap="square" tIns="30475">
            <a:noAutofit/>
          </a:bodyPr>
          <a:lstStyle>
            <a:lvl1pPr lvl="0" marR="0" rtl="0" algn="l">
              <a:spcBef>
                <a:spcPts val="0"/>
              </a:spcBef>
              <a:spcAft>
                <a:spcPts val="0"/>
              </a:spcAft>
              <a:buClr>
                <a:srgbClr val="888888"/>
              </a:buClr>
              <a:buSzPts val="800"/>
              <a:buFont typeface="Arial"/>
              <a:buNone/>
              <a:defRPr sz="800">
                <a:solidFill>
                  <a:srgbClr val="888888"/>
                </a:solidFill>
              </a:defRPr>
            </a:lvl1pPr>
            <a:lvl2pPr lvl="1" marR="0" rtl="0" algn="l">
              <a:spcBef>
                <a:spcPts val="0"/>
              </a:spcBef>
              <a:spcAft>
                <a:spcPts val="0"/>
              </a:spcAft>
              <a:buSzPts val="900"/>
              <a:buNone/>
              <a:defRPr b="0" i="0" sz="1200" u="none" cap="none" strike="noStrike"/>
            </a:lvl2pPr>
            <a:lvl3pPr lvl="2" marR="0" rtl="0" algn="l">
              <a:spcBef>
                <a:spcPts val="0"/>
              </a:spcBef>
              <a:spcAft>
                <a:spcPts val="0"/>
              </a:spcAft>
              <a:buSzPts val="900"/>
              <a:buNone/>
              <a:defRPr b="0" i="0" sz="1200" u="none" cap="none" strike="noStrike"/>
            </a:lvl3pPr>
            <a:lvl4pPr lvl="3" marR="0" rtl="0" algn="l">
              <a:spcBef>
                <a:spcPts val="0"/>
              </a:spcBef>
              <a:spcAft>
                <a:spcPts val="0"/>
              </a:spcAft>
              <a:buSzPts val="900"/>
              <a:buNone/>
              <a:defRPr b="0" i="0" sz="1200" u="none" cap="none" strike="noStrike"/>
            </a:lvl4pPr>
            <a:lvl5pPr lvl="4" marR="0" rtl="0" algn="l">
              <a:spcBef>
                <a:spcPts val="0"/>
              </a:spcBef>
              <a:spcAft>
                <a:spcPts val="0"/>
              </a:spcAft>
              <a:buSzPts val="900"/>
              <a:buNone/>
              <a:defRPr b="0" i="0" sz="1200" u="none" cap="none" strike="noStrike"/>
            </a:lvl5pPr>
            <a:lvl6pPr lvl="5" marR="0" rtl="0" algn="l">
              <a:spcBef>
                <a:spcPts val="0"/>
              </a:spcBef>
              <a:spcAft>
                <a:spcPts val="0"/>
              </a:spcAft>
              <a:buSzPts val="900"/>
              <a:buNone/>
              <a:defRPr b="0" i="0" sz="1200" u="none" cap="none" strike="noStrike"/>
            </a:lvl6pPr>
            <a:lvl7pPr lvl="6" marR="0" rtl="0" algn="l">
              <a:spcBef>
                <a:spcPts val="0"/>
              </a:spcBef>
              <a:spcAft>
                <a:spcPts val="0"/>
              </a:spcAft>
              <a:buSzPts val="900"/>
              <a:buNone/>
              <a:defRPr b="0" i="0" sz="1200" u="none" cap="none" strike="noStrike"/>
            </a:lvl7pPr>
            <a:lvl8pPr lvl="7" marR="0" rtl="0" algn="l">
              <a:spcBef>
                <a:spcPts val="0"/>
              </a:spcBef>
              <a:spcAft>
                <a:spcPts val="0"/>
              </a:spcAft>
              <a:buSzPts val="900"/>
              <a:buNone/>
              <a:defRPr b="0" i="0" sz="1200" u="none" cap="none" strike="noStrike"/>
            </a:lvl8pPr>
            <a:lvl9pPr lvl="8" marR="0" rtl="0" algn="l">
              <a:spcBef>
                <a:spcPts val="0"/>
              </a:spcBef>
              <a:spcAft>
                <a:spcPts val="0"/>
              </a:spcAft>
              <a:buSzPts val="900"/>
              <a:buNone/>
              <a:defRPr b="0" i="0" sz="1200" u="none" cap="none" strike="noStrike"/>
            </a:lvl9pPr>
          </a:lstStyle>
          <a:p/>
        </p:txBody>
      </p:sp>
      <p:sp>
        <p:nvSpPr>
          <p:cNvPr id="50" name="Google Shape;50;p7"/>
          <p:cNvSpPr txBox="1"/>
          <p:nvPr>
            <p:ph idx="11" type="ftr"/>
          </p:nvPr>
        </p:nvSpPr>
        <p:spPr>
          <a:xfrm>
            <a:off x="2082800" y="4237567"/>
            <a:ext cx="1930400" cy="243417"/>
          </a:xfrm>
          <a:prstGeom prst="rect">
            <a:avLst/>
          </a:prstGeom>
          <a:noFill/>
          <a:ln>
            <a:noFill/>
          </a:ln>
        </p:spPr>
        <p:txBody>
          <a:bodyPr anchorCtr="0" anchor="ctr" bIns="30475" lIns="60950" spcFirstLastPara="1" rIns="60950" wrap="square" tIns="30475">
            <a:noAutofit/>
          </a:bodyPr>
          <a:lstStyle>
            <a:lvl1pPr lvl="0" marR="0" rtl="0" algn="ctr">
              <a:spcBef>
                <a:spcPts val="0"/>
              </a:spcBef>
              <a:spcAft>
                <a:spcPts val="0"/>
              </a:spcAft>
              <a:buClr>
                <a:srgbClr val="888888"/>
              </a:buClr>
              <a:buSzPts val="800"/>
              <a:buFont typeface="Arial"/>
              <a:buNone/>
              <a:defRPr sz="800">
                <a:solidFill>
                  <a:srgbClr val="888888"/>
                </a:solidFill>
              </a:defRPr>
            </a:lvl1pPr>
            <a:lvl2pPr lvl="1" marR="0" rtl="0" algn="l">
              <a:spcBef>
                <a:spcPts val="0"/>
              </a:spcBef>
              <a:spcAft>
                <a:spcPts val="0"/>
              </a:spcAft>
              <a:buSzPts val="900"/>
              <a:buNone/>
              <a:defRPr b="0" i="0" sz="1200" u="none" cap="none" strike="noStrike"/>
            </a:lvl2pPr>
            <a:lvl3pPr lvl="2" marR="0" rtl="0" algn="l">
              <a:spcBef>
                <a:spcPts val="0"/>
              </a:spcBef>
              <a:spcAft>
                <a:spcPts val="0"/>
              </a:spcAft>
              <a:buSzPts val="900"/>
              <a:buNone/>
              <a:defRPr b="0" i="0" sz="1200" u="none" cap="none" strike="noStrike"/>
            </a:lvl3pPr>
            <a:lvl4pPr lvl="3" marR="0" rtl="0" algn="l">
              <a:spcBef>
                <a:spcPts val="0"/>
              </a:spcBef>
              <a:spcAft>
                <a:spcPts val="0"/>
              </a:spcAft>
              <a:buSzPts val="900"/>
              <a:buNone/>
              <a:defRPr b="0" i="0" sz="1200" u="none" cap="none" strike="noStrike"/>
            </a:lvl4pPr>
            <a:lvl5pPr lvl="4" marR="0" rtl="0" algn="l">
              <a:spcBef>
                <a:spcPts val="0"/>
              </a:spcBef>
              <a:spcAft>
                <a:spcPts val="0"/>
              </a:spcAft>
              <a:buSzPts val="900"/>
              <a:buNone/>
              <a:defRPr b="0" i="0" sz="1200" u="none" cap="none" strike="noStrike"/>
            </a:lvl5pPr>
            <a:lvl6pPr lvl="5" marR="0" rtl="0" algn="l">
              <a:spcBef>
                <a:spcPts val="0"/>
              </a:spcBef>
              <a:spcAft>
                <a:spcPts val="0"/>
              </a:spcAft>
              <a:buSzPts val="900"/>
              <a:buNone/>
              <a:defRPr b="0" i="0" sz="1200" u="none" cap="none" strike="noStrike"/>
            </a:lvl6pPr>
            <a:lvl7pPr lvl="6" marR="0" rtl="0" algn="l">
              <a:spcBef>
                <a:spcPts val="0"/>
              </a:spcBef>
              <a:spcAft>
                <a:spcPts val="0"/>
              </a:spcAft>
              <a:buSzPts val="900"/>
              <a:buNone/>
              <a:defRPr b="0" i="0" sz="1200" u="none" cap="none" strike="noStrike"/>
            </a:lvl7pPr>
            <a:lvl8pPr lvl="7" marR="0" rtl="0" algn="l">
              <a:spcBef>
                <a:spcPts val="0"/>
              </a:spcBef>
              <a:spcAft>
                <a:spcPts val="0"/>
              </a:spcAft>
              <a:buSzPts val="900"/>
              <a:buNone/>
              <a:defRPr b="0" i="0" sz="1200" u="none" cap="none" strike="noStrike"/>
            </a:lvl8pPr>
            <a:lvl9pPr lvl="8" marR="0" rtl="0" algn="l">
              <a:spcBef>
                <a:spcPts val="0"/>
              </a:spcBef>
              <a:spcAft>
                <a:spcPts val="0"/>
              </a:spcAft>
              <a:buSzPts val="900"/>
              <a:buNone/>
              <a:defRPr b="0" i="0" sz="1200" u="none" cap="none" strike="noStrike"/>
            </a:lvl9pPr>
          </a:lstStyle>
          <a:p/>
        </p:txBody>
      </p:sp>
      <p:sp>
        <p:nvSpPr>
          <p:cNvPr id="51" name="Google Shape;51;p7"/>
          <p:cNvSpPr txBox="1"/>
          <p:nvPr>
            <p:ph idx="12" type="sldNum"/>
          </p:nvPr>
        </p:nvSpPr>
        <p:spPr>
          <a:xfrm>
            <a:off x="4368800" y="4237567"/>
            <a:ext cx="1422400" cy="243417"/>
          </a:xfrm>
          <a:prstGeom prst="rect">
            <a:avLst/>
          </a:prstGeom>
          <a:noFill/>
          <a:ln>
            <a:noFill/>
          </a:ln>
        </p:spPr>
        <p:txBody>
          <a:bodyPr anchorCtr="0" anchor="ctr" bIns="30475" lIns="60950" spcFirstLastPara="1" rIns="60950" wrap="square" tIns="30475">
            <a:noAutofit/>
          </a:bodyPr>
          <a:lstStyle>
            <a:lvl1pPr indent="0" lvl="0" marL="0" marR="0" rtl="0" algn="r">
              <a:spcBef>
                <a:spcPts val="0"/>
              </a:spcBef>
              <a:buClr>
                <a:srgbClr val="888888"/>
              </a:buClr>
              <a:buSzPts val="800"/>
              <a:buFont typeface="Arial"/>
              <a:buNone/>
              <a:defRPr sz="800">
                <a:solidFill>
                  <a:srgbClr val="888888"/>
                </a:solidFill>
              </a:defRPr>
            </a:lvl1pPr>
            <a:lvl2pPr indent="0" lvl="1" marL="0" marR="0" rtl="0" algn="r">
              <a:spcBef>
                <a:spcPts val="0"/>
              </a:spcBef>
              <a:buClr>
                <a:srgbClr val="888888"/>
              </a:buClr>
              <a:buSzPts val="800"/>
              <a:buFont typeface="Arial"/>
              <a:buNone/>
              <a:defRPr sz="800">
                <a:solidFill>
                  <a:srgbClr val="888888"/>
                </a:solidFill>
              </a:defRPr>
            </a:lvl2pPr>
            <a:lvl3pPr indent="0" lvl="2" marL="0" marR="0" rtl="0" algn="r">
              <a:spcBef>
                <a:spcPts val="0"/>
              </a:spcBef>
              <a:buClr>
                <a:srgbClr val="888888"/>
              </a:buClr>
              <a:buSzPts val="800"/>
              <a:buFont typeface="Arial"/>
              <a:buNone/>
              <a:defRPr sz="800">
                <a:solidFill>
                  <a:srgbClr val="888888"/>
                </a:solidFill>
              </a:defRPr>
            </a:lvl3pPr>
            <a:lvl4pPr indent="0" lvl="3" marL="0" marR="0" rtl="0" algn="r">
              <a:spcBef>
                <a:spcPts val="0"/>
              </a:spcBef>
              <a:buClr>
                <a:srgbClr val="888888"/>
              </a:buClr>
              <a:buSzPts val="800"/>
              <a:buFont typeface="Arial"/>
              <a:buNone/>
              <a:defRPr sz="800">
                <a:solidFill>
                  <a:srgbClr val="888888"/>
                </a:solidFill>
              </a:defRPr>
            </a:lvl4pPr>
            <a:lvl5pPr indent="0" lvl="4" marL="0" marR="0" rtl="0" algn="r">
              <a:spcBef>
                <a:spcPts val="0"/>
              </a:spcBef>
              <a:buClr>
                <a:srgbClr val="888888"/>
              </a:buClr>
              <a:buSzPts val="800"/>
              <a:buFont typeface="Arial"/>
              <a:buNone/>
              <a:defRPr sz="800">
                <a:solidFill>
                  <a:srgbClr val="888888"/>
                </a:solidFill>
              </a:defRPr>
            </a:lvl5pPr>
            <a:lvl6pPr indent="0" lvl="5" marL="0" marR="0" rtl="0" algn="r">
              <a:spcBef>
                <a:spcPts val="0"/>
              </a:spcBef>
              <a:buClr>
                <a:srgbClr val="888888"/>
              </a:buClr>
              <a:buSzPts val="800"/>
              <a:buFont typeface="Arial"/>
              <a:buNone/>
              <a:defRPr sz="800">
                <a:solidFill>
                  <a:srgbClr val="888888"/>
                </a:solidFill>
              </a:defRPr>
            </a:lvl6pPr>
            <a:lvl7pPr indent="0" lvl="6" marL="0" marR="0" rtl="0" algn="r">
              <a:spcBef>
                <a:spcPts val="0"/>
              </a:spcBef>
              <a:buClr>
                <a:srgbClr val="888888"/>
              </a:buClr>
              <a:buSzPts val="800"/>
              <a:buFont typeface="Arial"/>
              <a:buNone/>
              <a:defRPr sz="800">
                <a:solidFill>
                  <a:srgbClr val="888888"/>
                </a:solidFill>
              </a:defRPr>
            </a:lvl7pPr>
            <a:lvl8pPr indent="0" lvl="7" marL="0" marR="0" rtl="0" algn="r">
              <a:spcBef>
                <a:spcPts val="0"/>
              </a:spcBef>
              <a:buClr>
                <a:srgbClr val="888888"/>
              </a:buClr>
              <a:buSzPts val="800"/>
              <a:buFont typeface="Arial"/>
              <a:buNone/>
              <a:defRPr sz="800">
                <a:solidFill>
                  <a:srgbClr val="888888"/>
                </a:solidFill>
              </a:defRPr>
            </a:lvl8pPr>
            <a:lvl9pPr indent="0" lvl="8" marL="0" marR="0" rtl="0" algn="r">
              <a:spcBef>
                <a:spcPts val="0"/>
              </a:spcBef>
              <a:buClr>
                <a:srgbClr val="888888"/>
              </a:buClr>
              <a:buSzPts val="800"/>
              <a:buFont typeface="Arial"/>
              <a:buNone/>
              <a:defRPr sz="8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gif"/><Relationship Id="rId5" Type="http://schemas.openxmlformats.org/officeDocument/2006/relationships/image" Target="../media/image3.gif"/><Relationship Id="rId6" Type="http://schemas.openxmlformats.org/officeDocument/2006/relationships/image" Target="../media/image5.gif"/><Relationship Id="rId7" Type="http://schemas.openxmlformats.org/officeDocument/2006/relationships/image" Target="../media/image6.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hyperlink" Target="https://www.youtube.com/watch?v=FQKyQTDbOBQ" TargetMode="External"/><Relationship Id="rId6" Type="http://schemas.openxmlformats.org/officeDocument/2006/relationships/hyperlink" Target="http://www.youtube.com/watch?v=FQKyQTDbOBQ" TargetMode="External"/><Relationship Id="rId7"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5.gif"/><Relationship Id="rId5" Type="http://schemas.openxmlformats.org/officeDocument/2006/relationships/image" Target="../media/image14.gif"/><Relationship Id="rId6" Type="http://schemas.openxmlformats.org/officeDocument/2006/relationships/image" Target="../media/image12.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8.png"/><Relationship Id="rId5"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0.png"/><Relationship Id="rId9" Type="http://schemas.openxmlformats.org/officeDocument/2006/relationships/image" Target="../media/image26.png"/><Relationship Id="rId5" Type="http://schemas.openxmlformats.org/officeDocument/2006/relationships/image" Target="../media/image18.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5.png"/><Relationship Id="rId4" Type="http://schemas.openxmlformats.org/officeDocument/2006/relationships/image" Target="../media/image20.png"/><Relationship Id="rId5" Type="http://schemas.openxmlformats.org/officeDocument/2006/relationships/image" Target="../media/image18.png"/><Relationship Id="rId6" Type="http://schemas.openxmlformats.org/officeDocument/2006/relationships/image" Target="../media/image23.png"/><Relationship Id="rId7"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1.png"/><Relationship Id="rId4" Type="http://schemas.openxmlformats.org/officeDocument/2006/relationships/image" Target="../media/image33.jpg"/><Relationship Id="rId5" Type="http://schemas.openxmlformats.org/officeDocument/2006/relationships/image" Target="../media/image3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8.png"/><Relationship Id="rId4" Type="http://schemas.openxmlformats.org/officeDocument/2006/relationships/image" Target="../media/image35.png"/><Relationship Id="rId5" Type="http://schemas.openxmlformats.org/officeDocument/2006/relationships/image" Target="../media/image36.png"/><Relationship Id="rId6" Type="http://schemas.openxmlformats.org/officeDocument/2006/relationships/image" Target="../media/image4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40.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6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67.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5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55.png"/><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7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5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6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6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61.png"/><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68.png"/><Relationship Id="rId4" Type="http://schemas.openxmlformats.org/officeDocument/2006/relationships/hyperlink" Target="http://www.youtube.com/watch?v=7AKGb2sg19E" TargetMode="External"/><Relationship Id="rId5" Type="http://schemas.openxmlformats.org/officeDocument/2006/relationships/image" Target="../media/image6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80.jpg"/><Relationship Id="rId4" Type="http://schemas.openxmlformats.org/officeDocument/2006/relationships/image" Target="../media/image64.jpg"/><Relationship Id="rId5" Type="http://schemas.openxmlformats.org/officeDocument/2006/relationships/hyperlink" Target="http://drive.google.com/file/d/1tb9QB2QVZh3aS6NmDH3EIHPixX_bd70y/view" TargetMode="External"/><Relationship Id="rId6" Type="http://schemas.openxmlformats.org/officeDocument/2006/relationships/image" Target="../media/image9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70.jpg"/><Relationship Id="rId4" Type="http://schemas.openxmlformats.org/officeDocument/2006/relationships/image" Target="../media/image72.jpg"/><Relationship Id="rId5" Type="http://schemas.openxmlformats.org/officeDocument/2006/relationships/hyperlink" Target="http://drive.google.com/file/d/1ohqAi_0BAa24HPf8W17vLmPkOt9ydIQl/view" TargetMode="External"/><Relationship Id="rId6" Type="http://schemas.openxmlformats.org/officeDocument/2006/relationships/image" Target="../media/image84.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76.png"/><Relationship Id="rId4" Type="http://schemas.openxmlformats.org/officeDocument/2006/relationships/hyperlink" Target="http://www.youtube.com/watch?v=gBn2WeY5yf8" TargetMode="External"/><Relationship Id="rId5" Type="http://schemas.openxmlformats.org/officeDocument/2006/relationships/image" Target="../media/image69.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9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7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7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8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7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8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image" Target="../media/image9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7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8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7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image" Target="../media/image83.png"/><Relationship Id="rId4" Type="http://schemas.openxmlformats.org/officeDocument/2006/relationships/image" Target="../media/image10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image" Target="../media/image10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8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image" Target="../media/image10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8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8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10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9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image" Target="../media/image8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image" Target="../media/image10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image" Target="../media/image9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image" Target="../media/image10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image" Target="../media/image9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10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image" Target="../media/image10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 Id="rId3" Type="http://schemas.openxmlformats.org/officeDocument/2006/relationships/image" Target="../media/image9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 Id="rId3" Type="http://schemas.openxmlformats.org/officeDocument/2006/relationships/image" Target="../media/image9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 Id="rId3" Type="http://schemas.openxmlformats.org/officeDocument/2006/relationships/image" Target="../media/image9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image" Target="../media/image10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 Id="rId3" Type="http://schemas.openxmlformats.org/officeDocument/2006/relationships/image" Target="../media/image9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 Id="rId3" Type="http://schemas.openxmlformats.org/officeDocument/2006/relationships/image" Target="../media/image103.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 Id="rId3"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27" name="Google Shape;127;p19"/>
          <p:cNvPicPr preferRelativeResize="0"/>
          <p:nvPr/>
        </p:nvPicPr>
        <p:blipFill rotWithShape="1">
          <a:blip r:embed="rId4">
            <a:alphaModFix/>
          </a:blip>
          <a:srcRect b="0" l="0" r="0" t="0"/>
          <a:stretch/>
        </p:blipFill>
        <p:spPr>
          <a:xfrm>
            <a:off x="7237975" y="2006650"/>
            <a:ext cx="1905000" cy="1905000"/>
          </a:xfrm>
          <a:prstGeom prst="rect">
            <a:avLst/>
          </a:prstGeom>
          <a:noFill/>
          <a:ln>
            <a:noFill/>
          </a:ln>
        </p:spPr>
      </p:pic>
      <p:pic>
        <p:nvPicPr>
          <p:cNvPr id="128" name="Google Shape;128;p19"/>
          <p:cNvPicPr preferRelativeResize="0"/>
          <p:nvPr/>
        </p:nvPicPr>
        <p:blipFill rotWithShape="1">
          <a:blip r:embed="rId5">
            <a:alphaModFix/>
          </a:blip>
          <a:srcRect b="0" l="0" r="0" t="0"/>
          <a:stretch/>
        </p:blipFill>
        <p:spPr>
          <a:xfrm>
            <a:off x="6858000" y="3175000"/>
            <a:ext cx="1905000" cy="1905000"/>
          </a:xfrm>
          <a:prstGeom prst="rect">
            <a:avLst/>
          </a:prstGeom>
          <a:noFill/>
          <a:ln>
            <a:noFill/>
          </a:ln>
        </p:spPr>
      </p:pic>
      <p:pic>
        <p:nvPicPr>
          <p:cNvPr id="129" name="Google Shape;129;p19"/>
          <p:cNvPicPr preferRelativeResize="0"/>
          <p:nvPr/>
        </p:nvPicPr>
        <p:blipFill rotWithShape="1">
          <a:blip r:embed="rId6">
            <a:alphaModFix/>
          </a:blip>
          <a:srcRect b="0" l="0" r="0" t="0"/>
          <a:stretch/>
        </p:blipFill>
        <p:spPr>
          <a:xfrm>
            <a:off x="9207500" y="920750"/>
            <a:ext cx="1905000" cy="1905000"/>
          </a:xfrm>
          <a:prstGeom prst="rect">
            <a:avLst/>
          </a:prstGeom>
          <a:noFill/>
          <a:ln>
            <a:noFill/>
          </a:ln>
        </p:spPr>
      </p:pic>
      <p:pic>
        <p:nvPicPr>
          <p:cNvPr id="130" name="Google Shape;130;p19"/>
          <p:cNvPicPr preferRelativeResize="0"/>
          <p:nvPr/>
        </p:nvPicPr>
        <p:blipFill rotWithShape="1">
          <a:blip r:embed="rId7">
            <a:alphaModFix/>
          </a:blip>
          <a:srcRect b="0" l="0" r="0" t="0"/>
          <a:stretch/>
        </p:blipFill>
        <p:spPr>
          <a:xfrm>
            <a:off x="9048750" y="3388179"/>
            <a:ext cx="1905000" cy="2177143"/>
          </a:xfrm>
          <a:prstGeom prst="rect">
            <a:avLst/>
          </a:prstGeom>
          <a:noFill/>
          <a:ln>
            <a:noFill/>
          </a:ln>
        </p:spPr>
      </p:pic>
      <p:sp>
        <p:nvSpPr>
          <p:cNvPr id="131" name="Google Shape;131;p19"/>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SUPERHERO MICRO-ANIMATION</a:t>
            </a:r>
            <a:endParaRPr sz="900"/>
          </a:p>
        </p:txBody>
      </p:sp>
      <p:sp>
        <p:nvSpPr>
          <p:cNvPr id="132" name="Google Shape;132;p19"/>
          <p:cNvSpPr/>
          <p:nvPr/>
        </p:nvSpPr>
        <p:spPr>
          <a:xfrm>
            <a:off x="10146357" y="190500"/>
            <a:ext cx="165511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5-DAY SIDE QUEST</a:t>
            </a:r>
            <a:endParaRPr sz="1200"/>
          </a:p>
        </p:txBody>
      </p:sp>
      <p:sp>
        <p:nvSpPr>
          <p:cNvPr id="133" name="Google Shape;133;p19"/>
          <p:cNvSpPr/>
          <p:nvPr/>
        </p:nvSpPr>
        <p:spPr>
          <a:xfrm>
            <a:off x="771525" y="1400175"/>
            <a:ext cx="6059686" cy="606475"/>
          </a:xfrm>
          <a:prstGeom prst="rect">
            <a:avLst/>
          </a:prstGeom>
          <a:noFill/>
          <a:ln>
            <a:noFill/>
          </a:ln>
        </p:spPr>
        <p:txBody>
          <a:bodyPr anchorCtr="0" anchor="t" bIns="0" lIns="0" spcFirstLastPara="1" rIns="0" wrap="square" tIns="0">
            <a:noAutofit/>
          </a:bodyPr>
          <a:lstStyle/>
          <a:p>
            <a:pPr indent="0" lvl="0" marL="0" marR="0" rtl="0" algn="l">
              <a:lnSpc>
                <a:spcPct val="96000"/>
              </a:lnSpc>
              <a:spcBef>
                <a:spcPts val="0"/>
              </a:spcBef>
              <a:spcAft>
                <a:spcPts val="0"/>
              </a:spcAft>
              <a:buClr>
                <a:srgbClr val="FFD000"/>
              </a:buClr>
              <a:buSzPts val="4100"/>
              <a:buFont typeface="Bangers"/>
              <a:buNone/>
            </a:pPr>
            <a:r>
              <a:rPr b="0" i="0" lang="en-US" sz="4100">
                <a:solidFill>
                  <a:srgbClr val="FFD000"/>
                </a:solidFill>
                <a:latin typeface="Bangers"/>
                <a:ea typeface="Bangers"/>
                <a:cs typeface="Bangers"/>
                <a:sym typeface="Bangers"/>
              </a:rPr>
              <a:t>ANIMATE THE PROMISE</a:t>
            </a:r>
            <a:endParaRPr sz="900"/>
          </a:p>
        </p:txBody>
      </p:sp>
      <p:sp>
        <p:nvSpPr>
          <p:cNvPr id="134" name="Google Shape;134;p19"/>
          <p:cNvSpPr/>
          <p:nvPr/>
        </p:nvSpPr>
        <p:spPr>
          <a:xfrm>
            <a:off x="771525" y="2073325"/>
            <a:ext cx="6059686"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Create a short GIF that makes your hero's new brand promise visible through action.</a:t>
            </a:r>
            <a:endParaRPr sz="900"/>
          </a:p>
        </p:txBody>
      </p:sp>
      <p:sp>
        <p:nvSpPr>
          <p:cNvPr id="135" name="Google Shape;135;p19"/>
          <p:cNvSpPr/>
          <p:nvPr/>
        </p:nvSpPr>
        <p:spPr>
          <a:xfrm>
            <a:off x="1123950" y="2911525"/>
            <a:ext cx="5707261"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Define the promise</a:t>
            </a:r>
            <a:endParaRPr sz="900"/>
          </a:p>
        </p:txBody>
      </p:sp>
      <p:sp>
        <p:nvSpPr>
          <p:cNvPr id="136" name="Google Shape;136;p19"/>
          <p:cNvSpPr/>
          <p:nvPr/>
        </p:nvSpPr>
        <p:spPr>
          <a:xfrm>
            <a:off x="1123950" y="3253681"/>
            <a:ext cx="5707261"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Plan a mini-story</a:t>
            </a:r>
            <a:endParaRPr sz="900"/>
          </a:p>
        </p:txBody>
      </p:sp>
      <p:sp>
        <p:nvSpPr>
          <p:cNvPr id="137" name="Google Shape;137;p19"/>
          <p:cNvSpPr/>
          <p:nvPr/>
        </p:nvSpPr>
        <p:spPr>
          <a:xfrm>
            <a:off x="1123950" y="3595836"/>
            <a:ext cx="5707261"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Prototype in Piskel</a:t>
            </a:r>
            <a:endParaRPr sz="900"/>
          </a:p>
        </p:txBody>
      </p:sp>
      <p:sp>
        <p:nvSpPr>
          <p:cNvPr id="138" name="Google Shape;138;p19"/>
          <p:cNvSpPr/>
          <p:nvPr/>
        </p:nvSpPr>
        <p:spPr>
          <a:xfrm>
            <a:off x="1123950" y="3937992"/>
            <a:ext cx="5707261"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Test, revise, and export</a:t>
            </a:r>
            <a:endParaRPr sz="900"/>
          </a:p>
        </p:txBody>
      </p:sp>
      <p:sp>
        <p:nvSpPr>
          <p:cNvPr id="139" name="Google Shape;139;p19"/>
          <p:cNvSpPr/>
          <p:nvPr/>
        </p:nvSpPr>
        <p:spPr>
          <a:xfrm>
            <a:off x="914400" y="4527798"/>
            <a:ext cx="5773936"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Five-day route: Define → Ideate → Prototype → Test → Iterate</a:t>
            </a:r>
            <a:endParaRPr sz="900"/>
          </a:p>
        </p:txBody>
      </p:sp>
      <p:sp>
        <p:nvSpPr>
          <p:cNvPr id="140" name="Google Shape;140;p19"/>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 / 69</a:t>
            </a:r>
            <a:endParaRPr sz="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D4A"/>
        </a:solidFill>
      </p:bgPr>
    </p:bg>
    <p:spTree>
      <p:nvGrpSpPr>
        <p:cNvPr id="145" name="Shape 145"/>
        <p:cNvGrpSpPr/>
        <p:nvPr/>
      </p:nvGrpSpPr>
      <p:grpSpPr>
        <a:xfrm>
          <a:off x="0" y="0"/>
          <a:ext cx="0" cy="0"/>
          <a:chOff x="0" y="0"/>
          <a:chExt cx="0" cy="0"/>
        </a:xfrm>
      </p:grpSpPr>
      <p:pic>
        <p:nvPicPr>
          <p:cNvPr id="146" name="Google Shape;146;p20"/>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147" name="Google Shape;147;p20"/>
          <p:cNvPicPr preferRelativeResize="0"/>
          <p:nvPr/>
        </p:nvPicPr>
        <p:blipFill rotWithShape="1">
          <a:blip r:embed="rId4">
            <a:alphaModFix/>
          </a:blip>
          <a:srcRect b="0" l="0" r="0" t="0"/>
          <a:stretch/>
        </p:blipFill>
        <p:spPr>
          <a:xfrm>
            <a:off x="561975" y="1945574"/>
            <a:ext cx="6459736" cy="3633601"/>
          </a:xfrm>
          <a:prstGeom prst="rect">
            <a:avLst/>
          </a:prstGeom>
          <a:noFill/>
          <a:ln>
            <a:noFill/>
          </a:ln>
        </p:spPr>
      </p:pic>
      <p:sp>
        <p:nvSpPr>
          <p:cNvPr id="148" name="Google Shape;148;p20"/>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PISKEL IN MOTION</a:t>
            </a:r>
            <a:endParaRPr sz="900"/>
          </a:p>
        </p:txBody>
      </p:sp>
      <p:sp>
        <p:nvSpPr>
          <p:cNvPr id="149" name="Google Shape;149;p20"/>
          <p:cNvSpPr/>
          <p:nvPr/>
        </p:nvSpPr>
        <p:spPr>
          <a:xfrm>
            <a:off x="11006286" y="190500"/>
            <a:ext cx="79518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DEMO</a:t>
            </a:r>
            <a:endParaRPr sz="1200"/>
          </a:p>
        </p:txBody>
      </p:sp>
      <p:sp>
        <p:nvSpPr>
          <p:cNvPr id="150" name="Google Shape;150;p20"/>
          <p:cNvSpPr/>
          <p:nvPr/>
        </p:nvSpPr>
        <p:spPr>
          <a:xfrm>
            <a:off x="7564636" y="1400175"/>
            <a:ext cx="3874740"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WHILE IT PLAYS, NOTICE</a:t>
            </a:r>
            <a:endParaRPr sz="900"/>
          </a:p>
        </p:txBody>
      </p:sp>
      <p:sp>
        <p:nvSpPr>
          <p:cNvPr id="151" name="Google Shape;151;p20"/>
          <p:cNvSpPr/>
          <p:nvPr/>
        </p:nvSpPr>
        <p:spPr>
          <a:xfrm>
            <a:off x="7917061" y="1943100"/>
            <a:ext cx="3522315"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The artist changes one frame at a time</a:t>
            </a:r>
            <a:endParaRPr sz="900"/>
          </a:p>
        </p:txBody>
      </p:sp>
      <p:sp>
        <p:nvSpPr>
          <p:cNvPr id="152" name="Google Shape;152;p20"/>
          <p:cNvSpPr/>
          <p:nvPr/>
        </p:nvSpPr>
        <p:spPr>
          <a:xfrm>
            <a:off x="7917061" y="2638425"/>
            <a:ext cx="3522315"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The timeline moves through every frame</a:t>
            </a:r>
            <a:endParaRPr sz="900"/>
          </a:p>
        </p:txBody>
      </p:sp>
      <p:sp>
        <p:nvSpPr>
          <p:cNvPr id="153" name="Google Shape;153;p20"/>
          <p:cNvSpPr/>
          <p:nvPr/>
        </p:nvSpPr>
        <p:spPr>
          <a:xfrm>
            <a:off x="7917061" y="3333750"/>
            <a:ext cx="3522315"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The preview turns small changes into motion</a:t>
            </a:r>
            <a:endParaRPr sz="900"/>
          </a:p>
        </p:txBody>
      </p:sp>
      <p:sp>
        <p:nvSpPr>
          <p:cNvPr id="154" name="Google Shape;154;p20"/>
          <p:cNvSpPr/>
          <p:nvPr/>
        </p:nvSpPr>
        <p:spPr>
          <a:xfrm>
            <a:off x="7564636" y="4181475"/>
            <a:ext cx="3874740"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FD000"/>
              </a:buClr>
              <a:buSzPts val="1900"/>
              <a:buFont typeface="Avenir"/>
              <a:buNone/>
            </a:pPr>
            <a:r>
              <a:rPr b="1" i="0" lang="en-US" sz="1900" u="sng">
                <a:solidFill>
                  <a:schemeClr val="hlink"/>
                </a:solidFill>
                <a:latin typeface="Avenir"/>
                <a:ea typeface="Avenir"/>
                <a:cs typeface="Avenir"/>
                <a:sym typeface="Avenir"/>
                <a:hlinkClick r:id="rId5"/>
              </a:rPr>
              <a:t>PLAY THE PISKEL TIME-LAPSE</a:t>
            </a:r>
            <a:endParaRPr sz="900"/>
          </a:p>
        </p:txBody>
      </p:sp>
      <p:sp>
        <p:nvSpPr>
          <p:cNvPr id="155" name="Google Shape;155;p20"/>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 / 69</a:t>
            </a:r>
            <a:endParaRPr sz="900"/>
          </a:p>
        </p:txBody>
      </p:sp>
      <p:pic>
        <p:nvPicPr>
          <p:cNvPr id="156" name="Google Shape;156;p20">
            <a:hlinkClick r:id="rId6"/>
          </p:cNvPr>
          <p:cNvPicPr preferRelativeResize="0"/>
          <p:nvPr/>
        </p:nvPicPr>
        <p:blipFill>
          <a:blip r:embed="rId7">
            <a:alphaModFix/>
          </a:blip>
          <a:stretch>
            <a:fillRect/>
          </a:stretch>
        </p:blipFill>
        <p:spPr>
          <a:xfrm>
            <a:off x="561975" y="1945513"/>
            <a:ext cx="6459728" cy="363359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D4A"/>
        </a:solidFill>
      </p:bgPr>
    </p:bg>
    <p:spTree>
      <p:nvGrpSpPr>
        <p:cNvPr id="161" name="Shape 161"/>
        <p:cNvGrpSpPr/>
        <p:nvPr/>
      </p:nvGrpSpPr>
      <p:grpSpPr>
        <a:xfrm>
          <a:off x="0" y="0"/>
          <a:ext cx="0" cy="0"/>
          <a:chOff x="0" y="0"/>
          <a:chExt cx="0" cy="0"/>
        </a:xfrm>
      </p:grpSpPr>
      <p:pic>
        <p:nvPicPr>
          <p:cNvPr id="162" name="Google Shape;162;p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63" name="Google Shape;163;p21"/>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STUDENT GIF EXAMPLES</a:t>
            </a:r>
            <a:endParaRPr sz="900"/>
          </a:p>
        </p:txBody>
      </p:sp>
      <p:sp>
        <p:nvSpPr>
          <p:cNvPr id="164" name="Google Shape;164;p21"/>
          <p:cNvSpPr/>
          <p:nvPr/>
        </p:nvSpPr>
        <p:spPr>
          <a:xfrm>
            <a:off x="10379720" y="190500"/>
            <a:ext cx="1421755"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LOOK CLOSELY</a:t>
            </a:r>
            <a:endParaRPr sz="1200"/>
          </a:p>
        </p:txBody>
      </p:sp>
      <p:sp>
        <p:nvSpPr>
          <p:cNvPr id="165" name="Google Shape;165;p21"/>
          <p:cNvSpPr/>
          <p:nvPr/>
        </p:nvSpPr>
        <p:spPr>
          <a:xfrm>
            <a:off x="542925" y="2381250"/>
            <a:ext cx="3555951"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STUDENT GIF 1</a:t>
            </a:r>
            <a:endParaRPr sz="900"/>
          </a:p>
        </p:txBody>
      </p:sp>
      <p:sp>
        <p:nvSpPr>
          <p:cNvPr id="166" name="Google Shape;166;p21"/>
          <p:cNvSpPr/>
          <p:nvPr/>
        </p:nvSpPr>
        <p:spPr>
          <a:xfrm>
            <a:off x="4327475" y="2381250"/>
            <a:ext cx="3555951"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STUDENT GIF 2</a:t>
            </a:r>
            <a:endParaRPr sz="900"/>
          </a:p>
        </p:txBody>
      </p:sp>
      <p:sp>
        <p:nvSpPr>
          <p:cNvPr id="167" name="Google Shape;167;p21"/>
          <p:cNvSpPr/>
          <p:nvPr/>
        </p:nvSpPr>
        <p:spPr>
          <a:xfrm>
            <a:off x="8112026" y="2381250"/>
            <a:ext cx="3556099"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STUDENT GIF 3</a:t>
            </a:r>
            <a:endParaRPr sz="900"/>
          </a:p>
        </p:txBody>
      </p:sp>
      <p:sp>
        <p:nvSpPr>
          <p:cNvPr id="168" name="Google Shape;168;p21"/>
          <p:cNvSpPr/>
          <p:nvPr/>
        </p:nvSpPr>
        <p:spPr>
          <a:xfrm>
            <a:off x="2324100" y="5181600"/>
            <a:ext cx="75628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What can you understand from the motion alone?</a:t>
            </a:r>
            <a:endParaRPr sz="900"/>
          </a:p>
        </p:txBody>
      </p:sp>
      <p:sp>
        <p:nvSpPr>
          <p:cNvPr id="169" name="Google Shape;169;p21"/>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 / 69</a:t>
            </a:r>
            <a:endParaRPr sz="900"/>
          </a:p>
        </p:txBody>
      </p:sp>
      <p:pic>
        <p:nvPicPr>
          <p:cNvPr id="170" name="Google Shape;170;p21" title="Thai_Kathy_Piskel_.gif"/>
          <p:cNvPicPr preferRelativeResize="0"/>
          <p:nvPr/>
        </p:nvPicPr>
        <p:blipFill>
          <a:blip r:embed="rId4">
            <a:alphaModFix/>
          </a:blip>
          <a:stretch>
            <a:fillRect/>
          </a:stretch>
        </p:blipFill>
        <p:spPr>
          <a:xfrm>
            <a:off x="669875" y="1253975"/>
            <a:ext cx="3429000" cy="3429000"/>
          </a:xfrm>
          <a:prstGeom prst="rect">
            <a:avLst/>
          </a:prstGeom>
          <a:noFill/>
          <a:ln>
            <a:noFill/>
          </a:ln>
        </p:spPr>
      </p:pic>
      <p:pic>
        <p:nvPicPr>
          <p:cNvPr id="171" name="Google Shape;171;p21" title="Cruz_Irlanda_.git (1).gif"/>
          <p:cNvPicPr preferRelativeResize="0"/>
          <p:nvPr/>
        </p:nvPicPr>
        <p:blipFill>
          <a:blip r:embed="rId5">
            <a:alphaModFix/>
          </a:blip>
          <a:stretch>
            <a:fillRect/>
          </a:stretch>
        </p:blipFill>
        <p:spPr>
          <a:xfrm>
            <a:off x="4390950" y="1253975"/>
            <a:ext cx="3429000" cy="3429000"/>
          </a:xfrm>
          <a:prstGeom prst="rect">
            <a:avLst/>
          </a:prstGeom>
          <a:noFill/>
          <a:ln>
            <a:noFill/>
          </a:ln>
        </p:spPr>
      </p:pic>
      <p:pic>
        <p:nvPicPr>
          <p:cNvPr id="172" name="Google Shape;172;p21" title="Chavez_Andrea.gif.gif"/>
          <p:cNvPicPr preferRelativeResize="0"/>
          <p:nvPr/>
        </p:nvPicPr>
        <p:blipFill>
          <a:blip r:embed="rId6">
            <a:alphaModFix/>
          </a:blip>
          <a:stretch>
            <a:fillRect/>
          </a:stretch>
        </p:blipFill>
        <p:spPr>
          <a:xfrm>
            <a:off x="8175575" y="1965373"/>
            <a:ext cx="3429000" cy="255180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79" name="Google Shape;179;p22"/>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WHERE ARE WE IN DESIGN THINKING?</a:t>
            </a:r>
            <a:endParaRPr sz="900"/>
          </a:p>
        </p:txBody>
      </p:sp>
      <p:sp>
        <p:nvSpPr>
          <p:cNvPr id="180" name="Google Shape;180;p22"/>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181" name="Google Shape;181;p22"/>
          <p:cNvSpPr/>
          <p:nvPr/>
        </p:nvSpPr>
        <p:spPr>
          <a:xfrm>
            <a:off x="1249561" y="1371600"/>
            <a:ext cx="666750" cy="6858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900"/>
              <a:buFont typeface="Avenir"/>
              <a:buNone/>
            </a:pPr>
            <a:r>
              <a:rPr b="1" i="0" lang="en-US" sz="1900">
                <a:solidFill>
                  <a:srgbClr val="101F4D"/>
                </a:solidFill>
                <a:latin typeface="Avenir"/>
                <a:ea typeface="Avenir"/>
                <a:cs typeface="Avenir"/>
                <a:sym typeface="Avenir"/>
              </a:rPr>
              <a:t>1</a:t>
            </a:r>
            <a:endParaRPr sz="900"/>
          </a:p>
        </p:txBody>
      </p:sp>
      <p:sp>
        <p:nvSpPr>
          <p:cNvPr id="182" name="Google Shape;182;p22"/>
          <p:cNvSpPr/>
          <p:nvPr/>
        </p:nvSpPr>
        <p:spPr>
          <a:xfrm>
            <a:off x="695325" y="2152650"/>
            <a:ext cx="1775371" cy="36576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FD000"/>
              </a:buClr>
              <a:buSzPts val="2000"/>
              <a:buFont typeface="Bangers"/>
              <a:buNone/>
            </a:pPr>
            <a:r>
              <a:rPr b="0" i="0" lang="en-US" sz="2000">
                <a:solidFill>
                  <a:srgbClr val="FFD000"/>
                </a:solidFill>
                <a:latin typeface="Bangers"/>
                <a:ea typeface="Bangers"/>
                <a:cs typeface="Bangers"/>
                <a:sym typeface="Bangers"/>
              </a:rPr>
              <a:t>DEFINE</a:t>
            </a:r>
            <a:endParaRPr sz="900"/>
          </a:p>
        </p:txBody>
      </p:sp>
      <p:sp>
        <p:nvSpPr>
          <p:cNvPr id="183" name="Google Shape;183;p22"/>
          <p:cNvSpPr/>
          <p:nvPr/>
        </p:nvSpPr>
        <p:spPr>
          <a:xfrm>
            <a:off x="695325" y="2552700"/>
            <a:ext cx="1775371" cy="734318"/>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300"/>
              <a:buFont typeface="Avenir"/>
              <a:buNone/>
            </a:pPr>
            <a:r>
              <a:rPr b="0" i="0" lang="en-US" sz="1300">
                <a:solidFill>
                  <a:srgbClr val="F8FBFF"/>
                </a:solidFill>
                <a:latin typeface="Avenir"/>
                <a:ea typeface="Avenir"/>
                <a:cs typeface="Avenir"/>
                <a:sym typeface="Avenir"/>
              </a:rPr>
              <a:t>Learn what a brand promise is and write one for your hero.</a:t>
            </a:r>
            <a:endParaRPr sz="900"/>
          </a:p>
        </p:txBody>
      </p:sp>
      <p:sp>
        <p:nvSpPr>
          <p:cNvPr id="184" name="Google Shape;184;p22"/>
          <p:cNvSpPr/>
          <p:nvPr/>
        </p:nvSpPr>
        <p:spPr>
          <a:xfrm>
            <a:off x="3510855" y="1371600"/>
            <a:ext cx="666750" cy="6858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900"/>
              <a:buFont typeface="Avenir"/>
              <a:buNone/>
            </a:pPr>
            <a:r>
              <a:rPr b="1" i="0" lang="en-US" sz="1900">
                <a:solidFill>
                  <a:srgbClr val="101F4D"/>
                </a:solidFill>
                <a:latin typeface="Avenir"/>
                <a:ea typeface="Avenir"/>
                <a:cs typeface="Avenir"/>
                <a:sym typeface="Avenir"/>
              </a:rPr>
              <a:t>2</a:t>
            </a:r>
            <a:endParaRPr sz="900"/>
          </a:p>
        </p:txBody>
      </p:sp>
      <p:sp>
        <p:nvSpPr>
          <p:cNvPr id="185" name="Google Shape;185;p22"/>
          <p:cNvSpPr/>
          <p:nvPr/>
        </p:nvSpPr>
        <p:spPr>
          <a:xfrm>
            <a:off x="2956471" y="2152650"/>
            <a:ext cx="1775519" cy="36576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FD000"/>
              </a:buClr>
              <a:buSzPts val="2000"/>
              <a:buFont typeface="Bangers"/>
              <a:buNone/>
            </a:pPr>
            <a:r>
              <a:rPr b="0" i="0" lang="en-US" sz="2000">
                <a:solidFill>
                  <a:srgbClr val="FFD000"/>
                </a:solidFill>
                <a:latin typeface="Bangers"/>
                <a:ea typeface="Bangers"/>
                <a:cs typeface="Bangers"/>
                <a:sym typeface="Bangers"/>
              </a:rPr>
              <a:t>IDEATE</a:t>
            </a:r>
            <a:endParaRPr sz="900"/>
          </a:p>
        </p:txBody>
      </p:sp>
      <p:sp>
        <p:nvSpPr>
          <p:cNvPr id="186" name="Google Shape;186;p22"/>
          <p:cNvSpPr/>
          <p:nvPr/>
        </p:nvSpPr>
        <p:spPr>
          <a:xfrm>
            <a:off x="2956471" y="2552700"/>
            <a:ext cx="1775519" cy="514945"/>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300"/>
              <a:buFont typeface="Avenir"/>
              <a:buNone/>
            </a:pPr>
            <a:r>
              <a:rPr b="0" i="0" lang="en-US" sz="1300">
                <a:solidFill>
                  <a:srgbClr val="F8FBFF"/>
                </a:solidFill>
                <a:latin typeface="Avenir"/>
                <a:ea typeface="Avenir"/>
                <a:cs typeface="Avenir"/>
                <a:sym typeface="Avenir"/>
              </a:rPr>
              <a:t>Plan the promise as a visible mini-story.</a:t>
            </a:r>
            <a:endParaRPr sz="900"/>
          </a:p>
        </p:txBody>
      </p:sp>
      <p:sp>
        <p:nvSpPr>
          <p:cNvPr id="187" name="Google Shape;187;p22"/>
          <p:cNvSpPr/>
          <p:nvPr/>
        </p:nvSpPr>
        <p:spPr>
          <a:xfrm>
            <a:off x="5772001" y="1371600"/>
            <a:ext cx="666750" cy="6858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900"/>
              <a:buFont typeface="Avenir"/>
              <a:buNone/>
            </a:pPr>
            <a:r>
              <a:rPr b="1" i="0" lang="en-US" sz="1900">
                <a:solidFill>
                  <a:srgbClr val="101F4D"/>
                </a:solidFill>
                <a:latin typeface="Avenir"/>
                <a:ea typeface="Avenir"/>
                <a:cs typeface="Avenir"/>
                <a:sym typeface="Avenir"/>
              </a:rPr>
              <a:t>3</a:t>
            </a:r>
            <a:endParaRPr sz="900"/>
          </a:p>
        </p:txBody>
      </p:sp>
      <p:sp>
        <p:nvSpPr>
          <p:cNvPr id="188" name="Google Shape;188;p22"/>
          <p:cNvSpPr/>
          <p:nvPr/>
        </p:nvSpPr>
        <p:spPr>
          <a:xfrm>
            <a:off x="5217765" y="2152650"/>
            <a:ext cx="1775371" cy="36576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FD000"/>
              </a:buClr>
              <a:buSzPts val="2000"/>
              <a:buFont typeface="Bangers"/>
              <a:buNone/>
            </a:pPr>
            <a:r>
              <a:rPr b="0" i="0" lang="en-US" sz="2000">
                <a:solidFill>
                  <a:srgbClr val="FFD000"/>
                </a:solidFill>
                <a:latin typeface="Bangers"/>
                <a:ea typeface="Bangers"/>
                <a:cs typeface="Bangers"/>
                <a:sym typeface="Bangers"/>
              </a:rPr>
              <a:t>PROTOTYPE</a:t>
            </a:r>
            <a:endParaRPr sz="900"/>
          </a:p>
        </p:txBody>
      </p:sp>
      <p:sp>
        <p:nvSpPr>
          <p:cNvPr id="189" name="Google Shape;189;p22"/>
          <p:cNvSpPr/>
          <p:nvPr/>
        </p:nvSpPr>
        <p:spPr>
          <a:xfrm>
            <a:off x="5217765" y="2552700"/>
            <a:ext cx="1775371" cy="514945"/>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300"/>
              <a:buFont typeface="Avenir"/>
              <a:buNone/>
            </a:pPr>
            <a:r>
              <a:rPr b="0" i="0" lang="en-US" sz="1300">
                <a:solidFill>
                  <a:srgbClr val="F8FBFF"/>
                </a:solidFill>
                <a:latin typeface="Avenir"/>
                <a:ea typeface="Avenir"/>
                <a:cs typeface="Avenir"/>
                <a:sym typeface="Avenir"/>
              </a:rPr>
              <a:t>Build the motion in Piskel.</a:t>
            </a:r>
            <a:endParaRPr sz="900"/>
          </a:p>
        </p:txBody>
      </p:sp>
      <p:sp>
        <p:nvSpPr>
          <p:cNvPr id="190" name="Google Shape;190;p22"/>
          <p:cNvSpPr/>
          <p:nvPr/>
        </p:nvSpPr>
        <p:spPr>
          <a:xfrm>
            <a:off x="8033296" y="1371600"/>
            <a:ext cx="666750" cy="6858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900"/>
              <a:buFont typeface="Avenir"/>
              <a:buNone/>
            </a:pPr>
            <a:r>
              <a:rPr b="1" i="0" lang="en-US" sz="1900">
                <a:solidFill>
                  <a:srgbClr val="101F4D"/>
                </a:solidFill>
                <a:latin typeface="Avenir"/>
                <a:ea typeface="Avenir"/>
                <a:cs typeface="Avenir"/>
                <a:sym typeface="Avenir"/>
              </a:rPr>
              <a:t>4</a:t>
            </a:r>
            <a:endParaRPr sz="900"/>
          </a:p>
        </p:txBody>
      </p:sp>
      <p:sp>
        <p:nvSpPr>
          <p:cNvPr id="191" name="Google Shape;191;p22"/>
          <p:cNvSpPr/>
          <p:nvPr/>
        </p:nvSpPr>
        <p:spPr>
          <a:xfrm>
            <a:off x="7478911" y="2152650"/>
            <a:ext cx="1775519" cy="36576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FD000"/>
              </a:buClr>
              <a:buSzPts val="2000"/>
              <a:buFont typeface="Bangers"/>
              <a:buNone/>
            </a:pPr>
            <a:r>
              <a:rPr b="0" i="0" lang="en-US" sz="2000">
                <a:solidFill>
                  <a:srgbClr val="FFD000"/>
                </a:solidFill>
                <a:latin typeface="Bangers"/>
                <a:ea typeface="Bangers"/>
                <a:cs typeface="Bangers"/>
                <a:sym typeface="Bangers"/>
              </a:rPr>
              <a:t>TEST</a:t>
            </a:r>
            <a:endParaRPr sz="900"/>
          </a:p>
        </p:txBody>
      </p:sp>
      <p:sp>
        <p:nvSpPr>
          <p:cNvPr id="192" name="Google Shape;192;p22"/>
          <p:cNvSpPr/>
          <p:nvPr/>
        </p:nvSpPr>
        <p:spPr>
          <a:xfrm>
            <a:off x="7478911" y="2552700"/>
            <a:ext cx="1775519" cy="514945"/>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300"/>
              <a:buFont typeface="Avenir"/>
              <a:buNone/>
            </a:pPr>
            <a:r>
              <a:rPr b="0" i="0" lang="en-US" sz="1300">
                <a:solidFill>
                  <a:srgbClr val="F8FBFF"/>
                </a:solidFill>
                <a:latin typeface="Avenir"/>
                <a:ea typeface="Avenir"/>
                <a:cs typeface="Avenir"/>
                <a:sym typeface="Avenir"/>
              </a:rPr>
              <a:t>Let an audience watch before you explain.</a:t>
            </a:r>
            <a:endParaRPr sz="900"/>
          </a:p>
        </p:txBody>
      </p:sp>
      <p:sp>
        <p:nvSpPr>
          <p:cNvPr id="193" name="Google Shape;193;p22"/>
          <p:cNvSpPr/>
          <p:nvPr/>
        </p:nvSpPr>
        <p:spPr>
          <a:xfrm>
            <a:off x="10294441" y="1371600"/>
            <a:ext cx="666750" cy="68580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900"/>
              <a:buFont typeface="Avenir"/>
              <a:buNone/>
            </a:pPr>
            <a:r>
              <a:rPr b="1" i="0" lang="en-US" sz="1900">
                <a:solidFill>
                  <a:srgbClr val="101F4D"/>
                </a:solidFill>
                <a:latin typeface="Avenir"/>
                <a:ea typeface="Avenir"/>
                <a:cs typeface="Avenir"/>
                <a:sym typeface="Avenir"/>
              </a:rPr>
              <a:t>5</a:t>
            </a:r>
            <a:endParaRPr sz="900"/>
          </a:p>
        </p:txBody>
      </p:sp>
      <p:sp>
        <p:nvSpPr>
          <p:cNvPr id="194" name="Google Shape;194;p22"/>
          <p:cNvSpPr/>
          <p:nvPr/>
        </p:nvSpPr>
        <p:spPr>
          <a:xfrm>
            <a:off x="9740205" y="2152650"/>
            <a:ext cx="1775371" cy="36576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FD000"/>
              </a:buClr>
              <a:buSzPts val="2000"/>
              <a:buFont typeface="Bangers"/>
              <a:buNone/>
            </a:pPr>
            <a:r>
              <a:rPr b="0" i="0" lang="en-US" sz="2000">
                <a:solidFill>
                  <a:srgbClr val="FFD000"/>
                </a:solidFill>
                <a:latin typeface="Bangers"/>
                <a:ea typeface="Bangers"/>
                <a:cs typeface="Bangers"/>
                <a:sym typeface="Bangers"/>
              </a:rPr>
              <a:t>ITERATE</a:t>
            </a:r>
            <a:endParaRPr sz="900"/>
          </a:p>
        </p:txBody>
      </p:sp>
      <p:sp>
        <p:nvSpPr>
          <p:cNvPr id="195" name="Google Shape;195;p22"/>
          <p:cNvSpPr/>
          <p:nvPr/>
        </p:nvSpPr>
        <p:spPr>
          <a:xfrm>
            <a:off x="9740205" y="2552700"/>
            <a:ext cx="1775371" cy="514945"/>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300"/>
              <a:buFont typeface="Avenir"/>
              <a:buNone/>
            </a:pPr>
            <a:r>
              <a:rPr b="0" i="0" lang="en-US" sz="1300">
                <a:solidFill>
                  <a:srgbClr val="F8FBFF"/>
                </a:solidFill>
                <a:latin typeface="Avenir"/>
                <a:ea typeface="Avenir"/>
                <a:cs typeface="Avenir"/>
                <a:sym typeface="Avenir"/>
              </a:rPr>
              <a:t>Use evidence to revise and export.</a:t>
            </a:r>
            <a:endParaRPr sz="900"/>
          </a:p>
        </p:txBody>
      </p:sp>
      <p:sp>
        <p:nvSpPr>
          <p:cNvPr id="196" name="Google Shape;196;p22"/>
          <p:cNvSpPr/>
          <p:nvPr/>
        </p:nvSpPr>
        <p:spPr>
          <a:xfrm>
            <a:off x="1943100" y="3819525"/>
            <a:ext cx="83248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Today we define what people should be able to count on your hero to do.</a:t>
            </a:r>
            <a:endParaRPr sz="900"/>
          </a:p>
        </p:txBody>
      </p:sp>
      <p:sp>
        <p:nvSpPr>
          <p:cNvPr id="197" name="Google Shape;197;p22"/>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 / 69</a:t>
            </a:r>
            <a:endParaRPr sz="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2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04" name="Google Shape;204;p23"/>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TODAY'S OBJECTIVES: DAY 1</a:t>
            </a:r>
            <a:endParaRPr sz="900"/>
          </a:p>
        </p:txBody>
      </p:sp>
      <p:sp>
        <p:nvSpPr>
          <p:cNvPr id="205" name="Google Shape;205;p23"/>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206" name="Google Shape;206;p23"/>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TODAY YOU WILL</a:t>
            </a:r>
            <a:endParaRPr sz="900"/>
          </a:p>
        </p:txBody>
      </p:sp>
      <p:sp>
        <p:nvSpPr>
          <p:cNvPr id="207" name="Google Shape;207;p23"/>
          <p:cNvSpPr/>
          <p:nvPr/>
        </p:nvSpPr>
        <p:spPr>
          <a:xfrm>
            <a:off x="1123950" y="1847850"/>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Explain the difference between a logo and a brand</a:t>
            </a:r>
            <a:endParaRPr sz="900"/>
          </a:p>
        </p:txBody>
      </p:sp>
      <p:sp>
        <p:nvSpPr>
          <p:cNvPr id="208" name="Google Shape;208;p23"/>
          <p:cNvSpPr/>
          <p:nvPr/>
        </p:nvSpPr>
        <p:spPr>
          <a:xfrm>
            <a:off x="1123950" y="2543175"/>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Infer what real brands want people to expect</a:t>
            </a:r>
            <a:endParaRPr sz="900"/>
          </a:p>
        </p:txBody>
      </p:sp>
      <p:sp>
        <p:nvSpPr>
          <p:cNvPr id="209" name="Google Shape;209;p23"/>
          <p:cNvSpPr/>
          <p:nvPr/>
        </p:nvSpPr>
        <p:spPr>
          <a:xfrm>
            <a:off x="1123950" y="3238500"/>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Write a first brand promise for your superhero</a:t>
            </a:r>
            <a:endParaRPr sz="900"/>
          </a:p>
        </p:txBody>
      </p:sp>
      <p:sp>
        <p:nvSpPr>
          <p:cNvPr id="210" name="Google Shape;210;p23"/>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YOU ARE DONE WHEN</a:t>
            </a:r>
            <a:endParaRPr sz="900"/>
          </a:p>
        </p:txBody>
      </p:sp>
      <p:sp>
        <p:nvSpPr>
          <p:cNvPr id="211" name="Google Shape;211;p23"/>
          <p:cNvSpPr/>
          <p:nvPr/>
        </p:nvSpPr>
        <p:spPr>
          <a:xfrm>
            <a:off x="6472237" y="1771650"/>
            <a:ext cx="4967287" cy="1173212"/>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200"/>
              <a:buFont typeface="Avenir"/>
              <a:buNone/>
            </a:pPr>
            <a:r>
              <a:rPr b="0" i="0" lang="en-US" sz="2200">
                <a:solidFill>
                  <a:srgbClr val="F8FBFF"/>
                </a:solidFill>
                <a:latin typeface="Avenir"/>
                <a:ea typeface="Avenir"/>
                <a:cs typeface="Avenir"/>
                <a:sym typeface="Avenir"/>
              </a:rPr>
              <a:t>Your hero has one clear promise and one example of how the hero acts on it.</a:t>
            </a:r>
            <a:endParaRPr sz="900"/>
          </a:p>
        </p:txBody>
      </p:sp>
      <p:sp>
        <p:nvSpPr>
          <p:cNvPr id="212" name="Google Shape;212;p23"/>
          <p:cNvSpPr/>
          <p:nvPr/>
        </p:nvSpPr>
        <p:spPr>
          <a:xfrm>
            <a:off x="6615113" y="3182987"/>
            <a:ext cx="4681537" cy="8075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TEKS connection: use an innovative design process to define, plan, test, and improve a digital solution.</a:t>
            </a:r>
            <a:endParaRPr sz="900"/>
          </a:p>
        </p:txBody>
      </p:sp>
      <p:sp>
        <p:nvSpPr>
          <p:cNvPr id="213" name="Google Shape;213;p23"/>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 / 69</a:t>
            </a:r>
            <a:endParaRPr sz="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id="219" name="Google Shape;219;p24"/>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20" name="Google Shape;220;p24"/>
          <p:cNvPicPr preferRelativeResize="0"/>
          <p:nvPr/>
        </p:nvPicPr>
        <p:blipFill rotWithShape="1">
          <a:blip r:embed="rId4">
            <a:alphaModFix/>
          </a:blip>
          <a:srcRect b="0" l="0" r="0" t="0"/>
          <a:stretch/>
        </p:blipFill>
        <p:spPr>
          <a:xfrm>
            <a:off x="790575" y="2174929"/>
            <a:ext cx="4910137" cy="1165117"/>
          </a:xfrm>
          <a:prstGeom prst="rect">
            <a:avLst/>
          </a:prstGeom>
          <a:noFill/>
          <a:ln>
            <a:noFill/>
          </a:ln>
        </p:spPr>
      </p:pic>
      <p:pic>
        <p:nvPicPr>
          <p:cNvPr id="221" name="Google Shape;221;p24"/>
          <p:cNvPicPr preferRelativeResize="0"/>
          <p:nvPr/>
        </p:nvPicPr>
        <p:blipFill rotWithShape="1">
          <a:blip r:embed="rId5">
            <a:alphaModFix/>
          </a:blip>
          <a:srcRect b="1920" l="0" r="0" t="1920"/>
          <a:stretch/>
        </p:blipFill>
        <p:spPr>
          <a:xfrm>
            <a:off x="6424613" y="1895475"/>
            <a:ext cx="5043487" cy="2190750"/>
          </a:xfrm>
          <a:prstGeom prst="rect">
            <a:avLst/>
          </a:prstGeom>
          <a:noFill/>
          <a:ln>
            <a:noFill/>
          </a:ln>
        </p:spPr>
      </p:pic>
      <p:sp>
        <p:nvSpPr>
          <p:cNvPr id="222" name="Google Shape;222;p24"/>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LOGO IS NOT THE SAME AS BRAND</a:t>
            </a:r>
            <a:endParaRPr sz="900"/>
          </a:p>
        </p:txBody>
      </p:sp>
      <p:sp>
        <p:nvSpPr>
          <p:cNvPr id="223" name="Google Shape;223;p24"/>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224" name="Google Shape;224;p24"/>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23B8E"/>
              </a:buClr>
              <a:buSzPts val="2900"/>
              <a:buFont typeface="Bangers"/>
              <a:buNone/>
            </a:pPr>
            <a:r>
              <a:rPr b="0" i="0" lang="en-US" sz="2900">
                <a:solidFill>
                  <a:srgbClr val="123B8E"/>
                </a:solidFill>
                <a:latin typeface="Bangers"/>
                <a:ea typeface="Bangers"/>
                <a:cs typeface="Bangers"/>
                <a:sym typeface="Bangers"/>
              </a:rPr>
              <a:t>LOGO: THE MARK</a:t>
            </a:r>
            <a:endParaRPr sz="900"/>
          </a:p>
        </p:txBody>
      </p:sp>
      <p:sp>
        <p:nvSpPr>
          <p:cNvPr id="225" name="Google Shape;225;p24"/>
          <p:cNvSpPr/>
          <p:nvPr/>
        </p:nvSpPr>
        <p:spPr>
          <a:xfrm>
            <a:off x="771525" y="3705225"/>
            <a:ext cx="4967287" cy="695325"/>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800"/>
              <a:buFont typeface="Avenir"/>
              <a:buNone/>
            </a:pPr>
            <a:r>
              <a:rPr b="0" i="0" lang="en-US" sz="1800">
                <a:solidFill>
                  <a:srgbClr val="10152A"/>
                </a:solidFill>
                <a:latin typeface="Avenir"/>
                <a:ea typeface="Avenir"/>
                <a:cs typeface="Avenir"/>
                <a:sym typeface="Avenir"/>
              </a:rPr>
              <a:t>You recognize the swoosh before you read a word.</a:t>
            </a:r>
            <a:endParaRPr sz="900"/>
          </a:p>
        </p:txBody>
      </p:sp>
      <p:sp>
        <p:nvSpPr>
          <p:cNvPr id="226" name="Google Shape;226;p24"/>
          <p:cNvSpPr/>
          <p:nvPr/>
        </p:nvSpPr>
        <p:spPr>
          <a:xfrm>
            <a:off x="6405563" y="1333500"/>
            <a:ext cx="510063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BRAND: THE EXPECTATION</a:t>
            </a:r>
            <a:endParaRPr sz="900"/>
          </a:p>
        </p:txBody>
      </p:sp>
      <p:sp>
        <p:nvSpPr>
          <p:cNvPr id="227" name="Google Shape;227;p24"/>
          <p:cNvSpPr/>
          <p:nvPr/>
        </p:nvSpPr>
        <p:spPr>
          <a:xfrm>
            <a:off x="6405563" y="4295775"/>
            <a:ext cx="5100637"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The mark carries a promise about athletes, movement, and innovation.</a:t>
            </a:r>
            <a:endParaRPr sz="900"/>
          </a:p>
        </p:txBody>
      </p:sp>
      <p:sp>
        <p:nvSpPr>
          <p:cNvPr id="228" name="Google Shape;228;p24"/>
          <p:cNvSpPr/>
          <p:nvPr/>
        </p:nvSpPr>
        <p:spPr>
          <a:xfrm>
            <a:off x="2371725" y="6124575"/>
            <a:ext cx="746760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logo identifies Nike. The brand tells people what to expect.</a:t>
            </a:r>
            <a:endParaRPr sz="900"/>
          </a:p>
        </p:txBody>
      </p:sp>
      <p:sp>
        <p:nvSpPr>
          <p:cNvPr id="229" name="Google Shape;229;p24"/>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 / 69</a:t>
            </a:r>
            <a:endParaRPr sz="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id="235" name="Google Shape;235;p25"/>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36" name="Google Shape;236;p25"/>
          <p:cNvPicPr preferRelativeResize="0"/>
          <p:nvPr/>
        </p:nvPicPr>
        <p:blipFill rotWithShape="1">
          <a:blip r:embed="rId4">
            <a:alphaModFix/>
          </a:blip>
          <a:srcRect b="0" l="0" r="0" t="0"/>
          <a:stretch/>
        </p:blipFill>
        <p:spPr>
          <a:xfrm>
            <a:off x="764923" y="1257300"/>
            <a:ext cx="3131003" cy="742950"/>
          </a:xfrm>
          <a:prstGeom prst="rect">
            <a:avLst/>
          </a:prstGeom>
          <a:noFill/>
          <a:ln>
            <a:noFill/>
          </a:ln>
        </p:spPr>
      </p:pic>
      <p:pic>
        <p:nvPicPr>
          <p:cNvPr id="237" name="Google Shape;237;p25"/>
          <p:cNvPicPr preferRelativeResize="0"/>
          <p:nvPr/>
        </p:nvPicPr>
        <p:blipFill rotWithShape="1">
          <a:blip r:embed="rId5">
            <a:alphaModFix/>
          </a:blip>
          <a:srcRect b="0" l="0" r="0" t="0"/>
          <a:stretch/>
        </p:blipFill>
        <p:spPr>
          <a:xfrm>
            <a:off x="4530424" y="1257300"/>
            <a:ext cx="3131003" cy="742950"/>
          </a:xfrm>
          <a:prstGeom prst="rect">
            <a:avLst/>
          </a:prstGeom>
          <a:noFill/>
          <a:ln>
            <a:noFill/>
          </a:ln>
        </p:spPr>
      </p:pic>
      <p:pic>
        <p:nvPicPr>
          <p:cNvPr id="238" name="Google Shape;238;p25"/>
          <p:cNvPicPr preferRelativeResize="0"/>
          <p:nvPr/>
        </p:nvPicPr>
        <p:blipFill rotWithShape="1">
          <a:blip r:embed="rId6">
            <a:alphaModFix/>
          </a:blip>
          <a:srcRect b="0" l="0" r="0" t="0"/>
          <a:stretch/>
        </p:blipFill>
        <p:spPr>
          <a:xfrm>
            <a:off x="8295999" y="1257300"/>
            <a:ext cx="3131003" cy="742950"/>
          </a:xfrm>
          <a:prstGeom prst="rect">
            <a:avLst/>
          </a:prstGeom>
          <a:noFill/>
          <a:ln>
            <a:noFill/>
          </a:ln>
        </p:spPr>
      </p:pic>
      <p:pic>
        <p:nvPicPr>
          <p:cNvPr id="239" name="Google Shape;239;p25"/>
          <p:cNvPicPr preferRelativeResize="0"/>
          <p:nvPr/>
        </p:nvPicPr>
        <p:blipFill rotWithShape="1">
          <a:blip r:embed="rId7">
            <a:alphaModFix/>
          </a:blip>
          <a:srcRect b="0" l="0" r="0" t="0"/>
          <a:stretch/>
        </p:blipFill>
        <p:spPr>
          <a:xfrm>
            <a:off x="764923" y="3114675"/>
            <a:ext cx="3131003" cy="742950"/>
          </a:xfrm>
          <a:prstGeom prst="rect">
            <a:avLst/>
          </a:prstGeom>
          <a:noFill/>
          <a:ln>
            <a:noFill/>
          </a:ln>
        </p:spPr>
      </p:pic>
      <p:pic>
        <p:nvPicPr>
          <p:cNvPr id="240" name="Google Shape;240;p25"/>
          <p:cNvPicPr preferRelativeResize="0"/>
          <p:nvPr/>
        </p:nvPicPr>
        <p:blipFill rotWithShape="1">
          <a:blip r:embed="rId8">
            <a:alphaModFix/>
          </a:blip>
          <a:srcRect b="0" l="0" r="0" t="0"/>
          <a:stretch/>
        </p:blipFill>
        <p:spPr>
          <a:xfrm>
            <a:off x="4530424" y="3114675"/>
            <a:ext cx="3131003" cy="742950"/>
          </a:xfrm>
          <a:prstGeom prst="rect">
            <a:avLst/>
          </a:prstGeom>
          <a:noFill/>
          <a:ln>
            <a:noFill/>
          </a:ln>
        </p:spPr>
      </p:pic>
      <p:pic>
        <p:nvPicPr>
          <p:cNvPr id="241" name="Google Shape;241;p25"/>
          <p:cNvPicPr preferRelativeResize="0"/>
          <p:nvPr/>
        </p:nvPicPr>
        <p:blipFill rotWithShape="1">
          <a:blip r:embed="rId9">
            <a:alphaModFix/>
          </a:blip>
          <a:srcRect b="0" l="0" r="0" t="0"/>
          <a:stretch/>
        </p:blipFill>
        <p:spPr>
          <a:xfrm>
            <a:off x="8295999" y="3114675"/>
            <a:ext cx="3131003" cy="742950"/>
          </a:xfrm>
          <a:prstGeom prst="rect">
            <a:avLst/>
          </a:prstGeom>
          <a:noFill/>
          <a:ln>
            <a:noFill/>
          </a:ln>
        </p:spPr>
      </p:pic>
      <p:sp>
        <p:nvSpPr>
          <p:cNvPr id="242" name="Google Shape;242;p25"/>
          <p:cNvSpPr/>
          <p:nvPr/>
        </p:nvSpPr>
        <p:spPr>
          <a:xfrm>
            <a:off x="3055839" y="176012"/>
            <a:ext cx="6099373" cy="819551"/>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CORPORATE LOGOS: WHAT COMES TO MIND?</a:t>
            </a:r>
            <a:endParaRPr sz="900"/>
          </a:p>
        </p:txBody>
      </p:sp>
      <p:sp>
        <p:nvSpPr>
          <p:cNvPr id="243" name="Google Shape;243;p25"/>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244" name="Google Shape;244;p25"/>
          <p:cNvSpPr/>
          <p:nvPr/>
        </p:nvSpPr>
        <p:spPr>
          <a:xfrm>
            <a:off x="666750" y="2038350"/>
            <a:ext cx="3346401"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900"/>
              <a:buFont typeface="Avenir"/>
              <a:buNone/>
            </a:pPr>
            <a:r>
              <a:rPr b="0" i="0" lang="en-US" sz="1900">
                <a:solidFill>
                  <a:srgbClr val="10152A"/>
                </a:solidFill>
                <a:latin typeface="Avenir"/>
                <a:ea typeface="Avenir"/>
                <a:cs typeface="Avenir"/>
                <a:sym typeface="Avenir"/>
              </a:rPr>
              <a:t>What values come to mind?</a:t>
            </a:r>
            <a:endParaRPr sz="900"/>
          </a:p>
        </p:txBody>
      </p:sp>
      <p:sp>
        <p:nvSpPr>
          <p:cNvPr id="245" name="Google Shape;245;p25"/>
          <p:cNvSpPr/>
          <p:nvPr/>
        </p:nvSpPr>
        <p:spPr>
          <a:xfrm>
            <a:off x="4432251" y="2038350"/>
            <a:ext cx="3346401" cy="695325"/>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800"/>
              <a:buFont typeface="Avenir"/>
              <a:buNone/>
            </a:pPr>
            <a:r>
              <a:rPr b="0" i="0" lang="en-US" sz="1800">
                <a:solidFill>
                  <a:srgbClr val="10152A"/>
                </a:solidFill>
                <a:latin typeface="Avenir"/>
                <a:ea typeface="Avenir"/>
                <a:cs typeface="Avenir"/>
                <a:sym typeface="Avenir"/>
              </a:rPr>
              <a:t>What does the swoosh suggest?</a:t>
            </a:r>
            <a:endParaRPr sz="900"/>
          </a:p>
        </p:txBody>
      </p:sp>
      <p:sp>
        <p:nvSpPr>
          <p:cNvPr id="246" name="Google Shape;246;p25"/>
          <p:cNvSpPr/>
          <p:nvPr/>
        </p:nvSpPr>
        <p:spPr>
          <a:xfrm>
            <a:off x="8197751" y="2038350"/>
            <a:ext cx="3346549"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900"/>
              <a:buFont typeface="Avenir"/>
              <a:buNone/>
            </a:pPr>
            <a:r>
              <a:rPr b="0" i="0" lang="en-US" sz="1900">
                <a:solidFill>
                  <a:srgbClr val="10152A"/>
                </a:solidFill>
                <a:latin typeface="Avenir"/>
                <a:ea typeface="Avenir"/>
                <a:cs typeface="Avenir"/>
                <a:sym typeface="Avenir"/>
              </a:rPr>
              <a:t>What feeling does it evoke?</a:t>
            </a:r>
            <a:endParaRPr sz="900"/>
          </a:p>
        </p:txBody>
      </p:sp>
      <p:sp>
        <p:nvSpPr>
          <p:cNvPr id="247" name="Google Shape;247;p25"/>
          <p:cNvSpPr/>
          <p:nvPr/>
        </p:nvSpPr>
        <p:spPr>
          <a:xfrm>
            <a:off x="666750" y="3895725"/>
            <a:ext cx="3346401"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900"/>
              <a:buFont typeface="Avenir"/>
              <a:buNone/>
            </a:pPr>
            <a:r>
              <a:rPr b="0" i="0" lang="en-US" sz="1900">
                <a:solidFill>
                  <a:srgbClr val="10152A"/>
                </a:solidFill>
                <a:latin typeface="Avenir"/>
                <a:ea typeface="Avenir"/>
                <a:cs typeface="Avenir"/>
                <a:sym typeface="Avenir"/>
              </a:rPr>
              <a:t>What does the color suggest?</a:t>
            </a:r>
            <a:endParaRPr sz="900"/>
          </a:p>
        </p:txBody>
      </p:sp>
      <p:sp>
        <p:nvSpPr>
          <p:cNvPr id="248" name="Google Shape;248;p25"/>
          <p:cNvSpPr/>
          <p:nvPr/>
        </p:nvSpPr>
        <p:spPr>
          <a:xfrm>
            <a:off x="4432251" y="3895725"/>
            <a:ext cx="3346401"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900"/>
              <a:buFont typeface="Avenir"/>
              <a:buNone/>
            </a:pPr>
            <a:r>
              <a:rPr b="0" i="0" lang="en-US" sz="1900">
                <a:solidFill>
                  <a:srgbClr val="10152A"/>
                </a:solidFill>
                <a:latin typeface="Avenir"/>
                <a:ea typeface="Avenir"/>
                <a:cs typeface="Avenir"/>
                <a:sym typeface="Avenir"/>
              </a:rPr>
              <a:t>What does the smile suggest?</a:t>
            </a:r>
            <a:endParaRPr sz="900"/>
          </a:p>
        </p:txBody>
      </p:sp>
      <p:sp>
        <p:nvSpPr>
          <p:cNvPr id="249" name="Google Shape;249;p25"/>
          <p:cNvSpPr/>
          <p:nvPr/>
        </p:nvSpPr>
        <p:spPr>
          <a:xfrm>
            <a:off x="8197751" y="3895725"/>
            <a:ext cx="3346549" cy="695325"/>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800"/>
              <a:buFont typeface="Avenir"/>
              <a:buNone/>
            </a:pPr>
            <a:r>
              <a:rPr b="0" i="0" lang="en-US" sz="1800">
                <a:solidFill>
                  <a:srgbClr val="10152A"/>
                </a:solidFill>
                <a:latin typeface="Avenir"/>
                <a:ea typeface="Avenir"/>
                <a:cs typeface="Avenir"/>
                <a:sym typeface="Avenir"/>
              </a:rPr>
              <a:t>What experience do you expect?</a:t>
            </a:r>
            <a:endParaRPr sz="900"/>
          </a:p>
        </p:txBody>
      </p:sp>
      <p:sp>
        <p:nvSpPr>
          <p:cNvPr id="250" name="Google Shape;250;p25"/>
          <p:cNvSpPr/>
          <p:nvPr/>
        </p:nvSpPr>
        <p:spPr>
          <a:xfrm>
            <a:off x="1933575" y="4924425"/>
            <a:ext cx="8343900" cy="584746"/>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What do these companies want you to think or feel before you buy anything?</a:t>
            </a:r>
            <a:endParaRPr sz="900"/>
          </a:p>
        </p:txBody>
      </p:sp>
      <p:sp>
        <p:nvSpPr>
          <p:cNvPr id="251" name="Google Shape;251;p25"/>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7 / 69</a:t>
            </a:r>
            <a:endParaRPr sz="9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2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58" name="Google Shape;258;p26"/>
          <p:cNvPicPr preferRelativeResize="0"/>
          <p:nvPr/>
        </p:nvPicPr>
        <p:blipFill rotWithShape="1">
          <a:blip r:embed="rId4">
            <a:alphaModFix/>
          </a:blip>
          <a:srcRect b="0" l="0" r="0" t="0"/>
          <a:stretch/>
        </p:blipFill>
        <p:spPr>
          <a:xfrm>
            <a:off x="2183266" y="1276350"/>
            <a:ext cx="2167618" cy="514350"/>
          </a:xfrm>
          <a:prstGeom prst="rect">
            <a:avLst/>
          </a:prstGeom>
          <a:noFill/>
          <a:ln>
            <a:noFill/>
          </a:ln>
        </p:spPr>
      </p:pic>
      <p:pic>
        <p:nvPicPr>
          <p:cNvPr id="259" name="Google Shape;259;p26"/>
          <p:cNvPicPr preferRelativeResize="0"/>
          <p:nvPr/>
        </p:nvPicPr>
        <p:blipFill rotWithShape="1">
          <a:blip r:embed="rId5">
            <a:alphaModFix/>
          </a:blip>
          <a:srcRect b="0" l="0" r="0" t="0"/>
          <a:stretch/>
        </p:blipFill>
        <p:spPr>
          <a:xfrm>
            <a:off x="7841116" y="1276350"/>
            <a:ext cx="2167618" cy="514350"/>
          </a:xfrm>
          <a:prstGeom prst="rect">
            <a:avLst/>
          </a:prstGeom>
          <a:noFill/>
          <a:ln>
            <a:noFill/>
          </a:ln>
        </p:spPr>
      </p:pic>
      <p:pic>
        <p:nvPicPr>
          <p:cNvPr id="260" name="Google Shape;260;p26"/>
          <p:cNvPicPr preferRelativeResize="0"/>
          <p:nvPr/>
        </p:nvPicPr>
        <p:blipFill rotWithShape="1">
          <a:blip r:embed="rId6">
            <a:alphaModFix/>
          </a:blip>
          <a:srcRect b="0" l="0" r="0" t="0"/>
          <a:stretch/>
        </p:blipFill>
        <p:spPr>
          <a:xfrm>
            <a:off x="2183266" y="3981450"/>
            <a:ext cx="2167618" cy="514350"/>
          </a:xfrm>
          <a:prstGeom prst="rect">
            <a:avLst/>
          </a:prstGeom>
          <a:noFill/>
          <a:ln>
            <a:noFill/>
          </a:ln>
        </p:spPr>
      </p:pic>
      <p:pic>
        <p:nvPicPr>
          <p:cNvPr id="261" name="Google Shape;261;p26"/>
          <p:cNvPicPr preferRelativeResize="0"/>
          <p:nvPr/>
        </p:nvPicPr>
        <p:blipFill rotWithShape="1">
          <a:blip r:embed="rId7">
            <a:alphaModFix/>
          </a:blip>
          <a:srcRect b="0" l="0" r="0" t="0"/>
          <a:stretch/>
        </p:blipFill>
        <p:spPr>
          <a:xfrm>
            <a:off x="7841116" y="3981450"/>
            <a:ext cx="2167618" cy="514350"/>
          </a:xfrm>
          <a:prstGeom prst="rect">
            <a:avLst/>
          </a:prstGeom>
          <a:noFill/>
          <a:ln>
            <a:noFill/>
          </a:ln>
        </p:spPr>
      </p:pic>
      <p:sp>
        <p:nvSpPr>
          <p:cNvPr id="262" name="Google Shape;262;p26"/>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CORPORATE BRAND PROMISES</a:t>
            </a:r>
            <a:endParaRPr sz="900"/>
          </a:p>
        </p:txBody>
      </p:sp>
      <p:sp>
        <p:nvSpPr>
          <p:cNvPr id="263" name="Google Shape;263;p26"/>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264" name="Google Shape;264;p26"/>
          <p:cNvSpPr/>
          <p:nvPr/>
        </p:nvSpPr>
        <p:spPr>
          <a:xfrm>
            <a:off x="723900" y="1828800"/>
            <a:ext cx="5105400"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800"/>
              <a:buFont typeface="Avenir"/>
              <a:buNone/>
            </a:pPr>
            <a:r>
              <a:rPr b="0" i="0" lang="en-US" sz="1800">
                <a:solidFill>
                  <a:srgbClr val="10152A"/>
                </a:solidFill>
                <a:latin typeface="Avenir"/>
                <a:ea typeface="Avenir"/>
                <a:cs typeface="Avenir"/>
                <a:sym typeface="Avenir"/>
              </a:rPr>
              <a:t>Entertain, inform, and inspire through unparalleled storytelling.</a:t>
            </a:r>
            <a:endParaRPr sz="900"/>
          </a:p>
        </p:txBody>
      </p:sp>
      <p:sp>
        <p:nvSpPr>
          <p:cNvPr id="265" name="Google Shape;265;p26"/>
          <p:cNvSpPr/>
          <p:nvPr/>
        </p:nvSpPr>
        <p:spPr>
          <a:xfrm>
            <a:off x="6381750" y="1828800"/>
            <a:ext cx="5105400"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800"/>
              <a:buFont typeface="Avenir"/>
              <a:buNone/>
            </a:pPr>
            <a:r>
              <a:rPr b="0" i="0" lang="en-US" sz="1800">
                <a:solidFill>
                  <a:srgbClr val="10152A"/>
                </a:solidFill>
                <a:latin typeface="Avenir"/>
                <a:ea typeface="Avenir"/>
                <a:cs typeface="Avenir"/>
                <a:sym typeface="Avenir"/>
              </a:rPr>
              <a:t>Bring inspiration and innovation to every athlete in the world.</a:t>
            </a:r>
            <a:endParaRPr sz="900"/>
          </a:p>
        </p:txBody>
      </p:sp>
      <p:sp>
        <p:nvSpPr>
          <p:cNvPr id="266" name="Google Shape;266;p26"/>
          <p:cNvSpPr/>
          <p:nvPr/>
        </p:nvSpPr>
        <p:spPr>
          <a:xfrm>
            <a:off x="723900" y="4533900"/>
            <a:ext cx="5105400"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800"/>
              <a:buFont typeface="Avenir"/>
              <a:buNone/>
            </a:pPr>
            <a:r>
              <a:rPr b="0" i="0" lang="en-US" sz="1800">
                <a:solidFill>
                  <a:srgbClr val="10152A"/>
                </a:solidFill>
                <a:latin typeface="Avenir"/>
                <a:ea typeface="Avenir"/>
                <a:cs typeface="Avenir"/>
                <a:sym typeface="Avenir"/>
              </a:rPr>
              <a:t>Organize the world's information and make it universally accessible and useful.</a:t>
            </a:r>
            <a:endParaRPr sz="900"/>
          </a:p>
        </p:txBody>
      </p:sp>
      <p:sp>
        <p:nvSpPr>
          <p:cNvPr id="267" name="Google Shape;267;p26"/>
          <p:cNvSpPr/>
          <p:nvPr/>
        </p:nvSpPr>
        <p:spPr>
          <a:xfrm>
            <a:off x="6381750" y="4533900"/>
            <a:ext cx="5105400"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800"/>
              <a:buFont typeface="Avenir"/>
              <a:buNone/>
            </a:pPr>
            <a:r>
              <a:rPr b="0" i="0" lang="en-US" sz="1800">
                <a:solidFill>
                  <a:srgbClr val="10152A"/>
                </a:solidFill>
                <a:latin typeface="Avenir"/>
                <a:ea typeface="Avenir"/>
                <a:cs typeface="Avenir"/>
                <a:sym typeface="Avenir"/>
              </a:rPr>
              <a:t>Nurture the limitless possibilities of human connection.</a:t>
            </a:r>
            <a:endParaRPr sz="900"/>
          </a:p>
        </p:txBody>
      </p:sp>
      <p:sp>
        <p:nvSpPr>
          <p:cNvPr id="268" name="Google Shape;268;p26"/>
          <p:cNvSpPr/>
          <p:nvPr/>
        </p:nvSpPr>
        <p:spPr>
          <a:xfrm>
            <a:off x="2085975" y="6181725"/>
            <a:ext cx="803910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What would each company have to do to keep this promise?</a:t>
            </a:r>
            <a:endParaRPr sz="900"/>
          </a:p>
        </p:txBody>
      </p:sp>
      <p:sp>
        <p:nvSpPr>
          <p:cNvPr id="269" name="Google Shape;269;p26"/>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8 / 69</a:t>
            </a:r>
            <a:endParaRPr sz="9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27"/>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76" name="Google Shape;276;p27"/>
          <p:cNvPicPr preferRelativeResize="0"/>
          <p:nvPr/>
        </p:nvPicPr>
        <p:blipFill rotWithShape="1">
          <a:blip r:embed="rId4">
            <a:alphaModFix/>
          </a:blip>
          <a:srcRect b="0" l="0" r="0" t="0"/>
          <a:stretch/>
        </p:blipFill>
        <p:spPr>
          <a:xfrm>
            <a:off x="1767627" y="1352550"/>
            <a:ext cx="2956035" cy="571500"/>
          </a:xfrm>
          <a:prstGeom prst="rect">
            <a:avLst/>
          </a:prstGeom>
          <a:noFill/>
          <a:ln>
            <a:noFill/>
          </a:ln>
        </p:spPr>
      </p:pic>
      <p:pic>
        <p:nvPicPr>
          <p:cNvPr id="277" name="Google Shape;277;p27"/>
          <p:cNvPicPr preferRelativeResize="0"/>
          <p:nvPr/>
        </p:nvPicPr>
        <p:blipFill rotWithShape="1">
          <a:blip r:embed="rId5">
            <a:alphaModFix/>
          </a:blip>
          <a:srcRect b="0" l="0" r="0" t="0"/>
          <a:stretch/>
        </p:blipFill>
        <p:spPr>
          <a:xfrm>
            <a:off x="7433562" y="1352550"/>
            <a:ext cx="3025588" cy="571500"/>
          </a:xfrm>
          <a:prstGeom prst="rect">
            <a:avLst/>
          </a:prstGeom>
          <a:noFill/>
          <a:ln>
            <a:noFill/>
          </a:ln>
        </p:spPr>
      </p:pic>
      <p:sp>
        <p:nvSpPr>
          <p:cNvPr id="278" name="Google Shape;278;p27"/>
          <p:cNvSpPr/>
          <p:nvPr/>
        </p:nvSpPr>
        <p:spPr>
          <a:xfrm>
            <a:off x="3307766" y="180409"/>
            <a:ext cx="5595518" cy="810756"/>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LOGOS AND PROMISES WORK TOGETHER</a:t>
            </a:r>
            <a:endParaRPr sz="900"/>
          </a:p>
        </p:txBody>
      </p:sp>
      <p:sp>
        <p:nvSpPr>
          <p:cNvPr id="279" name="Google Shape;279;p27"/>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280" name="Google Shape;280;p27"/>
          <p:cNvSpPr/>
          <p:nvPr/>
        </p:nvSpPr>
        <p:spPr>
          <a:xfrm>
            <a:off x="742950" y="2076450"/>
            <a:ext cx="5024437" cy="44187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300"/>
              <a:buFont typeface="Avenir"/>
              <a:buNone/>
            </a:pPr>
            <a:r>
              <a:rPr b="0" i="0" lang="en-US" sz="2300">
                <a:solidFill>
                  <a:srgbClr val="F8FBFF"/>
                </a:solidFill>
                <a:latin typeface="Avenir"/>
                <a:ea typeface="Avenir"/>
                <a:cs typeface="Avenir"/>
                <a:sym typeface="Avenir"/>
              </a:rPr>
              <a:t>Making fashion accessible to all.</a:t>
            </a:r>
            <a:endParaRPr sz="900"/>
          </a:p>
        </p:txBody>
      </p:sp>
      <p:sp>
        <p:nvSpPr>
          <p:cNvPr id="281" name="Google Shape;281;p27"/>
          <p:cNvSpPr/>
          <p:nvPr/>
        </p:nvSpPr>
        <p:spPr>
          <a:xfrm>
            <a:off x="1095375" y="2518321"/>
            <a:ext cx="467201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Respond to customer demand</a:t>
            </a:r>
            <a:endParaRPr sz="900"/>
          </a:p>
        </p:txBody>
      </p:sp>
      <p:sp>
        <p:nvSpPr>
          <p:cNvPr id="282" name="Google Shape;282;p27"/>
          <p:cNvSpPr/>
          <p:nvPr/>
        </p:nvSpPr>
        <p:spPr>
          <a:xfrm>
            <a:off x="1095375" y="2904083"/>
            <a:ext cx="467201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Offer frequent new choices</a:t>
            </a:r>
            <a:endParaRPr sz="900"/>
          </a:p>
        </p:txBody>
      </p:sp>
      <p:sp>
        <p:nvSpPr>
          <p:cNvPr id="283" name="Google Shape;283;p27"/>
          <p:cNvSpPr/>
          <p:nvPr/>
        </p:nvSpPr>
        <p:spPr>
          <a:xfrm>
            <a:off x="885825" y="3451771"/>
            <a:ext cx="4738687"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Customers expect access, variety, and speed.</a:t>
            </a:r>
            <a:endParaRPr sz="900"/>
          </a:p>
        </p:txBody>
      </p:sp>
      <p:sp>
        <p:nvSpPr>
          <p:cNvPr id="284" name="Google Shape;284;p27"/>
          <p:cNvSpPr/>
          <p:nvPr/>
        </p:nvSpPr>
        <p:spPr>
          <a:xfrm>
            <a:off x="6443663" y="2076450"/>
            <a:ext cx="5024437" cy="44187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10152A"/>
              </a:buClr>
              <a:buSzPts val="2300"/>
              <a:buFont typeface="Avenir"/>
              <a:buNone/>
            </a:pPr>
            <a:r>
              <a:rPr b="0" i="0" lang="en-US" sz="2300">
                <a:solidFill>
                  <a:srgbClr val="10152A"/>
                </a:solidFill>
                <a:latin typeface="Avenir"/>
                <a:ea typeface="Avenir"/>
                <a:cs typeface="Avenir"/>
                <a:sym typeface="Avenir"/>
              </a:rPr>
              <a:t>Craft and heritage since 1854.</a:t>
            </a:r>
            <a:endParaRPr sz="900"/>
          </a:p>
        </p:txBody>
      </p:sp>
      <p:sp>
        <p:nvSpPr>
          <p:cNvPr id="285" name="Google Shape;285;p27"/>
          <p:cNvSpPr/>
          <p:nvPr/>
        </p:nvSpPr>
        <p:spPr>
          <a:xfrm>
            <a:off x="6824663" y="2442121"/>
            <a:ext cx="4643437"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900"/>
              <a:buFont typeface="Avenir"/>
              <a:buNone/>
            </a:pPr>
            <a:r>
              <a:rPr b="0" i="0" lang="en-US" sz="1900">
                <a:solidFill>
                  <a:srgbClr val="10152A"/>
                </a:solidFill>
                <a:latin typeface="Avenir"/>
                <a:ea typeface="Avenir"/>
                <a:cs typeface="Avenir"/>
                <a:sym typeface="Avenir"/>
              </a:rPr>
              <a:t>Long-lived craft traditions</a:t>
            </a:r>
            <a:endParaRPr sz="900"/>
          </a:p>
        </p:txBody>
      </p:sp>
      <p:sp>
        <p:nvSpPr>
          <p:cNvPr id="286" name="Google Shape;286;p27"/>
          <p:cNvSpPr/>
          <p:nvPr/>
        </p:nvSpPr>
        <p:spPr>
          <a:xfrm>
            <a:off x="6824663" y="2751683"/>
            <a:ext cx="4643437"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900"/>
              <a:buFont typeface="Avenir"/>
              <a:buNone/>
            </a:pPr>
            <a:r>
              <a:rPr b="0" i="0" lang="en-US" sz="1900">
                <a:solidFill>
                  <a:srgbClr val="10152A"/>
                </a:solidFill>
                <a:latin typeface="Avenir"/>
                <a:ea typeface="Avenir"/>
                <a:cs typeface="Avenir"/>
                <a:sym typeface="Avenir"/>
              </a:rPr>
              <a:t>Creative reinvention</a:t>
            </a:r>
            <a:endParaRPr sz="900"/>
          </a:p>
        </p:txBody>
      </p:sp>
      <p:sp>
        <p:nvSpPr>
          <p:cNvPr id="287" name="Google Shape;287;p27"/>
          <p:cNvSpPr/>
          <p:nvPr/>
        </p:nvSpPr>
        <p:spPr>
          <a:xfrm>
            <a:off x="6586537" y="3299371"/>
            <a:ext cx="4738687"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Customers expect craft, heritage, and exclusivity.</a:t>
            </a:r>
            <a:endParaRPr sz="900"/>
          </a:p>
        </p:txBody>
      </p:sp>
      <p:sp>
        <p:nvSpPr>
          <p:cNvPr id="288" name="Google Shape;288;p27"/>
          <p:cNvSpPr/>
          <p:nvPr/>
        </p:nvSpPr>
        <p:spPr>
          <a:xfrm>
            <a:off x="2419350" y="6162675"/>
            <a:ext cx="73723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Both sell fashion. They teach customers to expect different things.</a:t>
            </a:r>
            <a:endParaRPr sz="900"/>
          </a:p>
        </p:txBody>
      </p:sp>
      <p:sp>
        <p:nvSpPr>
          <p:cNvPr id="289" name="Google Shape;289;p27"/>
          <p:cNvSpPr/>
          <p:nvPr/>
        </p:nvSpPr>
        <p:spPr>
          <a:xfrm>
            <a:off x="11514981" y="6496050"/>
            <a:ext cx="553194"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9 / 69</a:t>
            </a:r>
            <a:endParaRPr sz="9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28"/>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296" name="Google Shape;296;p28"/>
          <p:cNvPicPr preferRelativeResize="0"/>
          <p:nvPr/>
        </p:nvPicPr>
        <p:blipFill rotWithShape="1">
          <a:blip r:embed="rId4">
            <a:alphaModFix/>
          </a:blip>
          <a:srcRect b="0" l="0" r="0" t="0"/>
          <a:stretch/>
        </p:blipFill>
        <p:spPr>
          <a:xfrm>
            <a:off x="2197894" y="1419225"/>
            <a:ext cx="2095500" cy="1571625"/>
          </a:xfrm>
          <a:prstGeom prst="rect">
            <a:avLst/>
          </a:prstGeom>
          <a:noFill/>
          <a:ln>
            <a:noFill/>
          </a:ln>
        </p:spPr>
      </p:pic>
      <p:pic>
        <p:nvPicPr>
          <p:cNvPr id="297" name="Google Shape;297;p28"/>
          <p:cNvPicPr preferRelativeResize="0"/>
          <p:nvPr/>
        </p:nvPicPr>
        <p:blipFill rotWithShape="1">
          <a:blip r:embed="rId5">
            <a:alphaModFix/>
          </a:blip>
          <a:srcRect b="0" l="0" r="0" t="0"/>
          <a:stretch/>
        </p:blipFill>
        <p:spPr>
          <a:xfrm>
            <a:off x="8322695" y="1419225"/>
            <a:ext cx="1247321" cy="1571625"/>
          </a:xfrm>
          <a:prstGeom prst="rect">
            <a:avLst/>
          </a:prstGeom>
          <a:noFill/>
          <a:ln>
            <a:noFill/>
          </a:ln>
        </p:spPr>
      </p:pic>
      <p:sp>
        <p:nvSpPr>
          <p:cNvPr id="298" name="Google Shape;298;p28"/>
          <p:cNvSpPr/>
          <p:nvPr/>
        </p:nvSpPr>
        <p:spPr>
          <a:xfrm>
            <a:off x="3370637" y="181507"/>
            <a:ext cx="5469777" cy="808561"/>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MINI-THINK: WHAT MAKES A PROMISE?</a:t>
            </a:r>
            <a:endParaRPr sz="900"/>
          </a:p>
        </p:txBody>
      </p:sp>
      <p:sp>
        <p:nvSpPr>
          <p:cNvPr id="299" name="Google Shape;299;p28"/>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300" name="Google Shape;300;p28"/>
          <p:cNvSpPr/>
          <p:nvPr/>
        </p:nvSpPr>
        <p:spPr>
          <a:xfrm>
            <a:off x="771525" y="3028950"/>
            <a:ext cx="4967287"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WHO + WHY</a:t>
            </a:r>
            <a:endParaRPr sz="900"/>
          </a:p>
        </p:txBody>
      </p:sp>
      <p:sp>
        <p:nvSpPr>
          <p:cNvPr id="301" name="Google Shape;301;p28"/>
          <p:cNvSpPr/>
          <p:nvPr/>
        </p:nvSpPr>
        <p:spPr>
          <a:xfrm>
            <a:off x="771525" y="3400425"/>
            <a:ext cx="4967287"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Who depends on the hero?</a:t>
            </a:r>
            <a:endParaRPr sz="900"/>
          </a:p>
        </p:txBody>
      </p:sp>
      <p:sp>
        <p:nvSpPr>
          <p:cNvPr id="302" name="Google Shape;302;p28"/>
          <p:cNvSpPr/>
          <p:nvPr/>
        </p:nvSpPr>
        <p:spPr>
          <a:xfrm>
            <a:off x="771525" y="3709987"/>
            <a:ext cx="4967287"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Why do they need help?</a:t>
            </a:r>
            <a:endParaRPr sz="900"/>
          </a:p>
        </p:txBody>
      </p:sp>
      <p:sp>
        <p:nvSpPr>
          <p:cNvPr id="303" name="Google Shape;303;p28"/>
          <p:cNvSpPr/>
          <p:nvPr/>
        </p:nvSpPr>
        <p:spPr>
          <a:xfrm>
            <a:off x="6472237" y="3028950"/>
            <a:ext cx="4967287"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WHAT + WHEN</a:t>
            </a:r>
            <a:endParaRPr sz="900"/>
          </a:p>
        </p:txBody>
      </p:sp>
      <p:sp>
        <p:nvSpPr>
          <p:cNvPr id="304" name="Google Shape;304;p28"/>
          <p:cNvSpPr/>
          <p:nvPr/>
        </p:nvSpPr>
        <p:spPr>
          <a:xfrm>
            <a:off x="6472237" y="3400425"/>
            <a:ext cx="4967287"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What does the hero do?</a:t>
            </a:r>
            <a:endParaRPr sz="900"/>
          </a:p>
        </p:txBody>
      </p:sp>
      <p:sp>
        <p:nvSpPr>
          <p:cNvPr id="305" name="Google Shape;305;p28"/>
          <p:cNvSpPr/>
          <p:nvPr/>
        </p:nvSpPr>
        <p:spPr>
          <a:xfrm>
            <a:off x="6472237" y="3709987"/>
            <a:ext cx="4967287" cy="385763"/>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When does the promise matter?</a:t>
            </a:r>
            <a:endParaRPr sz="900"/>
          </a:p>
        </p:txBody>
      </p:sp>
      <p:sp>
        <p:nvSpPr>
          <p:cNvPr id="306" name="Google Shape;306;p28"/>
          <p:cNvSpPr/>
          <p:nvPr/>
        </p:nvSpPr>
        <p:spPr>
          <a:xfrm>
            <a:off x="2314575" y="6092279"/>
            <a:ext cx="7581900" cy="584746"/>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Can you draw the promise as one action? If not, make it smaller.</a:t>
            </a:r>
            <a:endParaRPr sz="900"/>
          </a:p>
        </p:txBody>
      </p:sp>
      <p:sp>
        <p:nvSpPr>
          <p:cNvPr id="307" name="Google Shape;307;p28"/>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10 / 69</a:t>
            </a:r>
            <a:endParaRPr sz="9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id="313" name="Google Shape;313;p29"/>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314" name="Google Shape;314;p29"/>
          <p:cNvPicPr preferRelativeResize="0"/>
          <p:nvPr/>
        </p:nvPicPr>
        <p:blipFill rotWithShape="1">
          <a:blip r:embed="rId4">
            <a:alphaModFix/>
          </a:blip>
          <a:srcRect b="0" l="0" r="0" t="0"/>
          <a:stretch/>
        </p:blipFill>
        <p:spPr>
          <a:xfrm>
            <a:off x="1104875" y="1333500"/>
            <a:ext cx="2413000" cy="1809750"/>
          </a:xfrm>
          <a:prstGeom prst="rect">
            <a:avLst/>
          </a:prstGeom>
          <a:noFill/>
          <a:ln>
            <a:noFill/>
          </a:ln>
        </p:spPr>
      </p:pic>
      <p:pic>
        <p:nvPicPr>
          <p:cNvPr id="315" name="Google Shape;315;p29"/>
          <p:cNvPicPr preferRelativeResize="0"/>
          <p:nvPr/>
        </p:nvPicPr>
        <p:blipFill rotWithShape="1">
          <a:blip r:embed="rId5">
            <a:alphaModFix/>
          </a:blip>
          <a:srcRect b="0" l="0" r="0" t="0"/>
          <a:stretch/>
        </p:blipFill>
        <p:spPr>
          <a:xfrm>
            <a:off x="5377771" y="1333500"/>
            <a:ext cx="1436309" cy="1809750"/>
          </a:xfrm>
          <a:prstGeom prst="rect">
            <a:avLst/>
          </a:prstGeom>
          <a:noFill/>
          <a:ln>
            <a:noFill/>
          </a:ln>
        </p:spPr>
      </p:pic>
      <p:pic>
        <p:nvPicPr>
          <p:cNvPr id="316" name="Google Shape;316;p29"/>
          <p:cNvPicPr preferRelativeResize="0"/>
          <p:nvPr/>
        </p:nvPicPr>
        <p:blipFill rotWithShape="1">
          <a:blip r:embed="rId6">
            <a:alphaModFix/>
          </a:blip>
          <a:srcRect b="0" l="0" r="0" t="0"/>
          <a:stretch/>
        </p:blipFill>
        <p:spPr>
          <a:xfrm>
            <a:off x="8961312" y="1333500"/>
            <a:ext cx="1838476" cy="1809750"/>
          </a:xfrm>
          <a:prstGeom prst="rect">
            <a:avLst/>
          </a:prstGeom>
          <a:noFill/>
          <a:ln>
            <a:noFill/>
          </a:ln>
        </p:spPr>
      </p:pic>
      <p:sp>
        <p:nvSpPr>
          <p:cNvPr id="317" name="Google Shape;317;p29"/>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SUPERHERO EMBLEMS + VALUES</a:t>
            </a:r>
            <a:endParaRPr sz="900"/>
          </a:p>
        </p:txBody>
      </p:sp>
      <p:sp>
        <p:nvSpPr>
          <p:cNvPr id="318" name="Google Shape;318;p29"/>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319" name="Google Shape;319;p29"/>
          <p:cNvSpPr/>
          <p:nvPr/>
        </p:nvSpPr>
        <p:spPr>
          <a:xfrm>
            <a:off x="733425" y="3181350"/>
            <a:ext cx="3174951" cy="36195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23B8E"/>
              </a:buClr>
              <a:buSzPts val="2300"/>
              <a:buFont typeface="Bangers"/>
              <a:buNone/>
            </a:pPr>
            <a:r>
              <a:rPr b="0" i="0" lang="en-US" sz="2300">
                <a:solidFill>
                  <a:srgbClr val="123B8E"/>
                </a:solidFill>
                <a:latin typeface="Bangers"/>
                <a:ea typeface="Bangers"/>
                <a:cs typeface="Bangers"/>
                <a:sym typeface="Bangers"/>
              </a:rPr>
              <a:t>CAPTAIN AMERICA</a:t>
            </a:r>
            <a:endParaRPr sz="900"/>
          </a:p>
        </p:txBody>
      </p:sp>
      <p:sp>
        <p:nvSpPr>
          <p:cNvPr id="320" name="Google Shape;320;p29"/>
          <p:cNvSpPr/>
          <p:nvPr/>
        </p:nvSpPr>
        <p:spPr>
          <a:xfrm>
            <a:off x="733425" y="3552825"/>
            <a:ext cx="3174951" cy="608112"/>
          </a:xfrm>
          <a:prstGeom prst="rect">
            <a:avLst/>
          </a:prstGeom>
          <a:noFill/>
          <a:ln>
            <a:noFill/>
          </a:ln>
        </p:spPr>
        <p:txBody>
          <a:bodyPr anchorCtr="0" anchor="t" bIns="0" lIns="0" spcFirstLastPara="1" rIns="0" wrap="square" tIns="0">
            <a:noAutofit/>
          </a:bodyPr>
          <a:lstStyle/>
          <a:p>
            <a:pPr indent="0" lvl="0" marL="0" marR="0" rtl="0" algn="ctr">
              <a:lnSpc>
                <a:spcPct val="133000"/>
              </a:lnSpc>
              <a:spcBef>
                <a:spcPts val="0"/>
              </a:spcBef>
              <a:spcAft>
                <a:spcPts val="0"/>
              </a:spcAft>
              <a:buClr>
                <a:srgbClr val="10152A"/>
              </a:buClr>
              <a:buSzPts val="1500"/>
              <a:buFont typeface="Avenir"/>
              <a:buNone/>
            </a:pPr>
            <a:r>
              <a:rPr b="0" i="0" lang="en-US" sz="1500">
                <a:solidFill>
                  <a:srgbClr val="10152A"/>
                </a:solidFill>
                <a:latin typeface="Avenir"/>
                <a:ea typeface="Avenir"/>
                <a:cs typeface="Avenir"/>
                <a:sym typeface="Avenir"/>
              </a:rPr>
              <a:t>freedom · justice · standing up to bullies</a:t>
            </a:r>
            <a:endParaRPr sz="900"/>
          </a:p>
        </p:txBody>
      </p:sp>
      <p:sp>
        <p:nvSpPr>
          <p:cNvPr id="321" name="Google Shape;321;p29"/>
          <p:cNvSpPr/>
          <p:nvPr/>
        </p:nvSpPr>
        <p:spPr>
          <a:xfrm>
            <a:off x="4517975" y="3181350"/>
            <a:ext cx="3174951" cy="36195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23B8E"/>
              </a:buClr>
              <a:buSzPts val="2300"/>
              <a:buFont typeface="Bangers"/>
              <a:buNone/>
            </a:pPr>
            <a:r>
              <a:rPr b="0" i="0" lang="en-US" sz="2300">
                <a:solidFill>
                  <a:srgbClr val="123B8E"/>
                </a:solidFill>
                <a:latin typeface="Bangers"/>
                <a:ea typeface="Bangers"/>
                <a:cs typeface="Bangers"/>
                <a:sym typeface="Bangers"/>
              </a:rPr>
              <a:t>SPIDER-MAN</a:t>
            </a:r>
            <a:endParaRPr sz="900"/>
          </a:p>
        </p:txBody>
      </p:sp>
      <p:sp>
        <p:nvSpPr>
          <p:cNvPr id="322" name="Google Shape;322;p29"/>
          <p:cNvSpPr/>
          <p:nvPr/>
        </p:nvSpPr>
        <p:spPr>
          <a:xfrm>
            <a:off x="4517975" y="3552825"/>
            <a:ext cx="3174951" cy="608112"/>
          </a:xfrm>
          <a:prstGeom prst="rect">
            <a:avLst/>
          </a:prstGeom>
          <a:noFill/>
          <a:ln>
            <a:noFill/>
          </a:ln>
        </p:spPr>
        <p:txBody>
          <a:bodyPr anchorCtr="0" anchor="t" bIns="0" lIns="0" spcFirstLastPara="1" rIns="0" wrap="square" tIns="0">
            <a:noAutofit/>
          </a:bodyPr>
          <a:lstStyle/>
          <a:p>
            <a:pPr indent="0" lvl="0" marL="0" marR="0" rtl="0" algn="ctr">
              <a:lnSpc>
                <a:spcPct val="133000"/>
              </a:lnSpc>
              <a:spcBef>
                <a:spcPts val="0"/>
              </a:spcBef>
              <a:spcAft>
                <a:spcPts val="0"/>
              </a:spcAft>
              <a:buClr>
                <a:srgbClr val="10152A"/>
              </a:buClr>
              <a:buSzPts val="1500"/>
              <a:buFont typeface="Avenir"/>
              <a:buNone/>
            </a:pPr>
            <a:r>
              <a:rPr b="0" i="0" lang="en-US" sz="1500">
                <a:solidFill>
                  <a:srgbClr val="10152A"/>
                </a:solidFill>
                <a:latin typeface="Avenir"/>
                <a:ea typeface="Avenir"/>
                <a:cs typeface="Avenir"/>
                <a:sym typeface="Avenir"/>
              </a:rPr>
              <a:t>responsibility · selflessness · helping others</a:t>
            </a:r>
            <a:endParaRPr sz="900"/>
          </a:p>
        </p:txBody>
      </p:sp>
      <p:sp>
        <p:nvSpPr>
          <p:cNvPr id="323" name="Google Shape;323;p29"/>
          <p:cNvSpPr/>
          <p:nvPr/>
        </p:nvSpPr>
        <p:spPr>
          <a:xfrm>
            <a:off x="8302526" y="3181350"/>
            <a:ext cx="3175099" cy="36195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123B8E"/>
              </a:buClr>
              <a:buSzPts val="2300"/>
              <a:buFont typeface="Bangers"/>
              <a:buNone/>
            </a:pPr>
            <a:r>
              <a:rPr b="0" i="0" lang="en-US" sz="2300">
                <a:solidFill>
                  <a:srgbClr val="123B8E"/>
                </a:solidFill>
                <a:latin typeface="Bangers"/>
                <a:ea typeface="Bangers"/>
                <a:cs typeface="Bangers"/>
                <a:sym typeface="Bangers"/>
              </a:rPr>
              <a:t>BATMAN</a:t>
            </a:r>
            <a:endParaRPr sz="900"/>
          </a:p>
        </p:txBody>
      </p:sp>
      <p:sp>
        <p:nvSpPr>
          <p:cNvPr id="324" name="Google Shape;324;p29"/>
          <p:cNvSpPr/>
          <p:nvPr/>
        </p:nvSpPr>
        <p:spPr>
          <a:xfrm>
            <a:off x="8302526" y="3552825"/>
            <a:ext cx="3175099" cy="342156"/>
          </a:xfrm>
          <a:prstGeom prst="rect">
            <a:avLst/>
          </a:prstGeom>
          <a:noFill/>
          <a:ln>
            <a:noFill/>
          </a:ln>
        </p:spPr>
        <p:txBody>
          <a:bodyPr anchorCtr="0" anchor="t" bIns="0" lIns="0" spcFirstLastPara="1" rIns="0" wrap="square" tIns="0">
            <a:noAutofit/>
          </a:bodyPr>
          <a:lstStyle/>
          <a:p>
            <a:pPr indent="0" lvl="0" marL="0" marR="0" rtl="0" algn="ctr">
              <a:lnSpc>
                <a:spcPct val="133000"/>
              </a:lnSpc>
              <a:spcBef>
                <a:spcPts val="0"/>
              </a:spcBef>
              <a:spcAft>
                <a:spcPts val="0"/>
              </a:spcAft>
              <a:buClr>
                <a:srgbClr val="10152A"/>
              </a:buClr>
              <a:buSzPts val="1600"/>
              <a:buFont typeface="Avenir"/>
              <a:buNone/>
            </a:pPr>
            <a:r>
              <a:rPr b="0" i="0" lang="en-US" sz="1600">
                <a:solidFill>
                  <a:srgbClr val="10152A"/>
                </a:solidFill>
                <a:latin typeface="Avenir"/>
                <a:ea typeface="Avenir"/>
                <a:cs typeface="Avenir"/>
                <a:sym typeface="Avenir"/>
              </a:rPr>
              <a:t>justice · determination · protection</a:t>
            </a:r>
            <a:endParaRPr sz="900"/>
          </a:p>
        </p:txBody>
      </p:sp>
      <p:sp>
        <p:nvSpPr>
          <p:cNvPr id="325" name="Google Shape;325;p29"/>
          <p:cNvSpPr/>
          <p:nvPr/>
        </p:nvSpPr>
        <p:spPr>
          <a:xfrm>
            <a:off x="1847850" y="4599087"/>
            <a:ext cx="85153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What values does your hero represent, and what action could prove them?</a:t>
            </a:r>
            <a:endParaRPr sz="900"/>
          </a:p>
        </p:txBody>
      </p:sp>
      <p:sp>
        <p:nvSpPr>
          <p:cNvPr id="326" name="Google Shape;326;p29"/>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11 / 69</a:t>
            </a: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333" name="Google Shape;333;p30"/>
          <p:cNvPicPr preferRelativeResize="0"/>
          <p:nvPr/>
        </p:nvPicPr>
        <p:blipFill rotWithShape="1">
          <a:blip r:embed="rId4">
            <a:alphaModFix/>
          </a:blip>
          <a:srcRect b="0" l="0" r="0" t="0"/>
          <a:stretch/>
        </p:blipFill>
        <p:spPr>
          <a:xfrm>
            <a:off x="790575" y="2302117"/>
            <a:ext cx="3817590" cy="1129817"/>
          </a:xfrm>
          <a:prstGeom prst="rect">
            <a:avLst/>
          </a:prstGeom>
          <a:noFill/>
          <a:ln>
            <a:noFill/>
          </a:ln>
        </p:spPr>
      </p:pic>
      <p:sp>
        <p:nvSpPr>
          <p:cNvPr id="334" name="Google Shape;334;p30"/>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WHAT IS YOUR HERO'S PROMISE?</a:t>
            </a:r>
            <a:endParaRPr sz="900"/>
          </a:p>
        </p:txBody>
      </p:sp>
      <p:sp>
        <p:nvSpPr>
          <p:cNvPr id="335" name="Google Shape;335;p30"/>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336" name="Google Shape;336;p30"/>
          <p:cNvSpPr/>
          <p:nvPr/>
        </p:nvSpPr>
        <p:spPr>
          <a:xfrm>
            <a:off x="771525" y="1400175"/>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SUPERHERO PROMISE</a:t>
            </a:r>
            <a:endParaRPr sz="2900"/>
          </a:p>
        </p:txBody>
      </p:sp>
      <p:sp>
        <p:nvSpPr>
          <p:cNvPr id="337" name="Google Shape;337;p30"/>
          <p:cNvSpPr/>
          <p:nvPr/>
        </p:nvSpPr>
        <p:spPr>
          <a:xfrm>
            <a:off x="771525" y="3886200"/>
            <a:ext cx="3874800" cy="13971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8FBFF"/>
              </a:buClr>
              <a:buSzPts val="1800"/>
              <a:buFont typeface="Avenir"/>
              <a:buNone/>
            </a:pPr>
            <a:r>
              <a:rPr lang="en-US" sz="1800">
                <a:solidFill>
                  <a:srgbClr val="F8FBFF"/>
                </a:solidFill>
                <a:latin typeface="Avenir"/>
                <a:ea typeface="Avenir"/>
                <a:cs typeface="Avenir"/>
                <a:sym typeface="Avenir"/>
              </a:rPr>
              <a:t>In Canvas, open Superhero Promise.</a:t>
            </a:r>
            <a:endParaRPr sz="1800">
              <a:solidFill>
                <a:srgbClr val="F8FBFF"/>
              </a:solidFill>
              <a:latin typeface="Avenir"/>
              <a:ea typeface="Avenir"/>
              <a:cs typeface="Avenir"/>
              <a:sym typeface="Avenir"/>
            </a:endParaRPr>
          </a:p>
          <a:p>
            <a:pPr indent="0" lvl="0" marL="0" marR="0" rtl="0" algn="ctr">
              <a:lnSpc>
                <a:spcPct val="115000"/>
              </a:lnSpc>
              <a:spcBef>
                <a:spcPts val="0"/>
              </a:spcBef>
              <a:spcAft>
                <a:spcPts val="0"/>
              </a:spcAft>
              <a:buClr>
                <a:srgbClr val="F8FBFF"/>
              </a:buClr>
              <a:buSzPts val="1800"/>
              <a:buFont typeface="Avenir"/>
              <a:buNone/>
            </a:pPr>
            <a:r>
              <a:rPr lang="en-US" sz="1800">
                <a:solidFill>
                  <a:srgbClr val="F8FBFF"/>
                </a:solidFill>
                <a:latin typeface="Avenir"/>
                <a:ea typeface="Avenir"/>
                <a:cs typeface="Avenir"/>
                <a:sym typeface="Avenir"/>
              </a:rPr>
              <a:t>Type both lines.</a:t>
            </a:r>
            <a:endParaRPr sz="1800">
              <a:solidFill>
                <a:srgbClr val="F8FBFF"/>
              </a:solidFill>
              <a:latin typeface="Avenir"/>
              <a:ea typeface="Avenir"/>
              <a:cs typeface="Avenir"/>
              <a:sym typeface="Avenir"/>
            </a:endParaRPr>
          </a:p>
          <a:p>
            <a:pPr indent="0" lvl="0" marL="0" marR="0" rtl="0" algn="ctr">
              <a:lnSpc>
                <a:spcPct val="115000"/>
              </a:lnSpc>
              <a:spcBef>
                <a:spcPts val="0"/>
              </a:spcBef>
              <a:spcAft>
                <a:spcPts val="0"/>
              </a:spcAft>
              <a:buClr>
                <a:srgbClr val="F8FBFF"/>
              </a:buClr>
              <a:buSzPts val="1800"/>
              <a:buFont typeface="Avenir"/>
              <a:buNone/>
            </a:pPr>
            <a:r>
              <a:t/>
            </a:r>
            <a:endParaRPr sz="1800">
              <a:solidFill>
                <a:srgbClr val="F8FBFF"/>
              </a:solidFill>
              <a:latin typeface="Avenir"/>
              <a:ea typeface="Avenir"/>
              <a:cs typeface="Avenir"/>
              <a:sym typeface="Avenir"/>
            </a:endParaRPr>
          </a:p>
          <a:p>
            <a:pPr indent="0" lvl="0" marL="0" marR="0" rtl="0" algn="ctr">
              <a:lnSpc>
                <a:spcPct val="115000"/>
              </a:lnSpc>
              <a:spcBef>
                <a:spcPts val="0"/>
              </a:spcBef>
              <a:spcAft>
                <a:spcPts val="0"/>
              </a:spcAft>
              <a:buClr>
                <a:srgbClr val="F8FBFF"/>
              </a:buClr>
              <a:buSzPts val="1800"/>
              <a:buFont typeface="Avenir"/>
              <a:buNone/>
            </a:pPr>
            <a:r>
              <a:rPr lang="en-US" sz="1800">
                <a:solidFill>
                  <a:srgbClr val="F8FBFF"/>
                </a:solidFill>
                <a:latin typeface="Avenir"/>
                <a:ea typeface="Avenir"/>
                <a:cs typeface="Avenir"/>
                <a:sym typeface="Avenir"/>
              </a:rPr>
              <a:t>Done early? Experiment in Piskel.</a:t>
            </a:r>
            <a:endParaRPr sz="900"/>
          </a:p>
        </p:txBody>
      </p:sp>
      <p:sp>
        <p:nvSpPr>
          <p:cNvPr id="338" name="Google Shape;338;p30"/>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WRITE YOUR HERO'S PROMISE</a:t>
            </a:r>
            <a:endParaRPr sz="900"/>
          </a:p>
        </p:txBody>
      </p:sp>
      <p:sp>
        <p:nvSpPr>
          <p:cNvPr id="339" name="Google Shape;339;p30"/>
          <p:cNvSpPr/>
          <p:nvPr/>
        </p:nvSpPr>
        <p:spPr>
          <a:xfrm>
            <a:off x="5532090" y="2095500"/>
            <a:ext cx="5754886" cy="108585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2000"/>
              <a:buFont typeface="Avenir"/>
              <a:buNone/>
            </a:pPr>
            <a:r>
              <a:rPr b="1" i="0" lang="en-US" sz="2000">
                <a:solidFill>
                  <a:srgbClr val="10152A"/>
                </a:solidFill>
                <a:latin typeface="Avenir"/>
                <a:ea typeface="Avenir"/>
                <a:cs typeface="Avenir"/>
                <a:sym typeface="Avenir"/>
              </a:rPr>
              <a:t>People can count on my hero to ________ when ________.</a:t>
            </a:r>
            <a:endParaRPr sz="900"/>
          </a:p>
        </p:txBody>
      </p:sp>
      <p:sp>
        <p:nvSpPr>
          <p:cNvPr id="340" name="Google Shape;340;p30"/>
          <p:cNvSpPr/>
          <p:nvPr/>
        </p:nvSpPr>
        <p:spPr>
          <a:xfrm>
            <a:off x="5522565" y="3286125"/>
            <a:ext cx="2715518" cy="103033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Example: guide lost people when phones stop working.</a:t>
            </a:r>
            <a:endParaRPr sz="900"/>
          </a:p>
        </p:txBody>
      </p:sp>
      <p:sp>
        <p:nvSpPr>
          <p:cNvPr id="341" name="Google Shape;341;p30"/>
          <p:cNvSpPr/>
          <p:nvPr/>
        </p:nvSpPr>
        <p:spPr>
          <a:xfrm>
            <a:off x="8580983" y="3286125"/>
            <a:ext cx="2715518" cy="103033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Example: warn neighbours before floodwater reaches the street.</a:t>
            </a:r>
            <a:endParaRPr sz="900"/>
          </a:p>
        </p:txBody>
      </p:sp>
      <p:sp>
        <p:nvSpPr>
          <p:cNvPr id="342" name="Google Shape;342;p30"/>
          <p:cNvSpPr/>
          <p:nvPr/>
        </p:nvSpPr>
        <p:spPr>
          <a:xfrm>
            <a:off x="5532090" y="4421237"/>
            <a:ext cx="5754886" cy="63817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audience will see this when ________.</a:t>
            </a:r>
            <a:endParaRPr sz="900"/>
          </a:p>
        </p:txBody>
      </p:sp>
      <p:sp>
        <p:nvSpPr>
          <p:cNvPr id="343" name="Google Shape;343;p30"/>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12 / 69</a:t>
            </a:r>
            <a:endParaRPr sz="9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3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50" name="Google Shape;350;p31"/>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EXIT CHECK: SHARE YOUR PROMISE</a:t>
            </a:r>
            <a:endParaRPr sz="900"/>
          </a:p>
        </p:txBody>
      </p:sp>
      <p:sp>
        <p:nvSpPr>
          <p:cNvPr id="351" name="Google Shape;351;p31"/>
          <p:cNvSpPr/>
          <p:nvPr/>
        </p:nvSpPr>
        <p:spPr>
          <a:xfrm>
            <a:off x="10926515" y="190500"/>
            <a:ext cx="8749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DEFINE</a:t>
            </a:r>
            <a:endParaRPr sz="1200"/>
          </a:p>
        </p:txBody>
      </p:sp>
      <p:sp>
        <p:nvSpPr>
          <p:cNvPr id="352" name="Google Shape;352;p31"/>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POST YOUR PROMISE</a:t>
            </a:r>
            <a:endParaRPr sz="900"/>
          </a:p>
        </p:txBody>
      </p:sp>
      <p:sp>
        <p:nvSpPr>
          <p:cNvPr id="353" name="Google Shape;353;p31"/>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Your complete promise sentence</a:t>
            </a:r>
            <a:endParaRPr sz="900"/>
          </a:p>
        </p:txBody>
      </p:sp>
      <p:sp>
        <p:nvSpPr>
          <p:cNvPr id="354" name="Google Shape;354;p31"/>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way your hero demonstrates it</a:t>
            </a:r>
            <a:endParaRPr sz="900"/>
          </a:p>
        </p:txBody>
      </p:sp>
      <p:sp>
        <p:nvSpPr>
          <p:cNvPr id="355" name="Google Shape;355;p31"/>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Your name and your hero's name</a:t>
            </a:r>
            <a:endParaRPr sz="900"/>
          </a:p>
        </p:txBody>
      </p:sp>
      <p:sp>
        <p:nvSpPr>
          <p:cNvPr id="356" name="Google Shape;356;p31"/>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LISTEN FOR CLARITY</a:t>
            </a:r>
            <a:endParaRPr sz="900"/>
          </a:p>
        </p:txBody>
      </p:sp>
      <p:sp>
        <p:nvSpPr>
          <p:cNvPr id="357" name="Google Shape;357;p31"/>
          <p:cNvSpPr/>
          <p:nvPr/>
        </p:nvSpPr>
        <p:spPr>
          <a:xfrm>
            <a:off x="6472237" y="1771650"/>
            <a:ext cx="4967287" cy="80754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100"/>
              <a:buFont typeface="Avenir"/>
              <a:buNone/>
            </a:pPr>
            <a:r>
              <a:rPr b="0" i="0" lang="en-US" sz="2100">
                <a:solidFill>
                  <a:srgbClr val="F8FBFF"/>
                </a:solidFill>
                <a:latin typeface="Avenir"/>
                <a:ea typeface="Avenir"/>
                <a:cs typeface="Avenir"/>
                <a:sym typeface="Avenir"/>
              </a:rPr>
              <a:t>Can classmates picture an action that would prove the promise?</a:t>
            </a:r>
            <a:endParaRPr sz="900"/>
          </a:p>
        </p:txBody>
      </p:sp>
      <p:sp>
        <p:nvSpPr>
          <p:cNvPr id="358" name="Google Shape;358;p31"/>
          <p:cNvSpPr/>
          <p:nvPr/>
        </p:nvSpPr>
        <p:spPr>
          <a:xfrm>
            <a:off x="6624637" y="2845891"/>
            <a:ext cx="4662487" cy="63817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can picture your hero ________.</a:t>
            </a:r>
            <a:endParaRPr sz="900"/>
          </a:p>
        </p:txBody>
      </p:sp>
      <p:sp>
        <p:nvSpPr>
          <p:cNvPr id="359" name="Google Shape;359;p31"/>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13 / 69</a:t>
            </a:r>
            <a:endParaRPr sz="9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3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66" name="Google Shape;366;p32"/>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DIGITAL CITIZENSHIP</a:t>
            </a:r>
            <a:endParaRPr sz="900"/>
          </a:p>
        </p:txBody>
      </p:sp>
      <p:sp>
        <p:nvSpPr>
          <p:cNvPr id="367" name="Google Shape;367;p32"/>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1</a:t>
            </a:r>
            <a:endParaRPr sz="1200"/>
          </a:p>
        </p:txBody>
      </p:sp>
      <p:sp>
        <p:nvSpPr>
          <p:cNvPr id="368" name="Google Shape;368;p32"/>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ANALYZE. DO NOT COPY.</a:t>
            </a:r>
            <a:endParaRPr sz="900"/>
          </a:p>
        </p:txBody>
      </p:sp>
      <p:sp>
        <p:nvSpPr>
          <p:cNvPr id="369" name="Google Shape;369;p32"/>
          <p:cNvSpPr/>
          <p:nvPr/>
        </p:nvSpPr>
        <p:spPr>
          <a:xfrm>
            <a:off x="1123950" y="1847850"/>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Use company logos only for classroom analysis</a:t>
            </a:r>
            <a:endParaRPr sz="900"/>
          </a:p>
        </p:txBody>
      </p:sp>
      <p:sp>
        <p:nvSpPr>
          <p:cNvPr id="370" name="Google Shape;370;p32"/>
          <p:cNvSpPr/>
          <p:nvPr/>
        </p:nvSpPr>
        <p:spPr>
          <a:xfrm>
            <a:off x="1123950" y="2543175"/>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Create an original hero mark and original promise</a:t>
            </a:r>
            <a:endParaRPr sz="900"/>
          </a:p>
        </p:txBody>
      </p:sp>
      <p:sp>
        <p:nvSpPr>
          <p:cNvPr id="371" name="Google Shape;371;p32"/>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CREDIT WHAT YOU USE</a:t>
            </a:r>
            <a:endParaRPr sz="900"/>
          </a:p>
        </p:txBody>
      </p:sp>
      <p:sp>
        <p:nvSpPr>
          <p:cNvPr id="372" name="Google Shape;372;p32"/>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Name the source of outside images</a:t>
            </a:r>
            <a:endParaRPr sz="900"/>
          </a:p>
        </p:txBody>
      </p:sp>
      <p:sp>
        <p:nvSpPr>
          <p:cNvPr id="373" name="Google Shape;373;p32"/>
          <p:cNvSpPr/>
          <p:nvPr/>
        </p:nvSpPr>
        <p:spPr>
          <a:xfrm>
            <a:off x="6824663" y="2233613"/>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Keep student work private unless sharing is approved</a:t>
            </a:r>
            <a:endParaRPr sz="900"/>
          </a:p>
        </p:txBody>
      </p:sp>
      <p:sp>
        <p:nvSpPr>
          <p:cNvPr id="374" name="Google Shape;374;p32"/>
          <p:cNvSpPr/>
          <p:nvPr/>
        </p:nvSpPr>
        <p:spPr>
          <a:xfrm>
            <a:off x="2219325" y="6111329"/>
            <a:ext cx="7772400" cy="584746"/>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On this project, every outside image needs a source line.</a:t>
            </a:r>
            <a:endParaRPr sz="900"/>
          </a:p>
        </p:txBody>
      </p:sp>
      <p:sp>
        <p:nvSpPr>
          <p:cNvPr id="375" name="Google Shape;375;p32"/>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14 / 69</a:t>
            </a:r>
            <a:endParaRPr sz="9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p3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82" name="Google Shape;382;p33"/>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PREVIEW: WHAT'S NEXT?</a:t>
            </a:r>
            <a:endParaRPr sz="900"/>
          </a:p>
        </p:txBody>
      </p:sp>
      <p:sp>
        <p:nvSpPr>
          <p:cNvPr id="383" name="Google Shape;383;p33"/>
          <p:cNvSpPr/>
          <p:nvPr/>
        </p:nvSpPr>
        <p:spPr>
          <a:xfrm>
            <a:off x="10445204" y="190500"/>
            <a:ext cx="135627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2: IDEATE</a:t>
            </a:r>
            <a:endParaRPr sz="1200"/>
          </a:p>
        </p:txBody>
      </p:sp>
      <p:sp>
        <p:nvSpPr>
          <p:cNvPr id="384" name="Google Shape;384;p33"/>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TOMORROW: IDEATE</a:t>
            </a:r>
            <a:endParaRPr sz="900"/>
          </a:p>
        </p:txBody>
      </p:sp>
      <p:sp>
        <p:nvSpPr>
          <p:cNvPr id="385" name="Google Shape;385;p33"/>
          <p:cNvSpPr/>
          <p:nvPr/>
        </p:nvSpPr>
        <p:spPr>
          <a:xfrm>
            <a:off x="771525" y="1771650"/>
            <a:ext cx="4967287" cy="1173212"/>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000"/>
              <a:buFont typeface="Avenir"/>
              <a:buNone/>
            </a:pPr>
            <a:r>
              <a:rPr b="0" i="0" lang="en-US" sz="2000">
                <a:solidFill>
                  <a:srgbClr val="F8FBFF"/>
                </a:solidFill>
                <a:latin typeface="Avenir"/>
                <a:ea typeface="Avenir"/>
                <a:cs typeface="Avenir"/>
                <a:sym typeface="Avenir"/>
              </a:rPr>
              <a:t>Turn the promise into one small scene with a beginning, problem, action, and visible result.</a:t>
            </a:r>
            <a:endParaRPr sz="900"/>
          </a:p>
        </p:txBody>
      </p:sp>
      <p:sp>
        <p:nvSpPr>
          <p:cNvPr id="386" name="Google Shape;386;p33"/>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BRING FORWARD</a:t>
            </a:r>
            <a:endParaRPr sz="900"/>
          </a:p>
        </p:txBody>
      </p:sp>
      <p:sp>
        <p:nvSpPr>
          <p:cNvPr id="387" name="Google Shape;387;p33"/>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Your hero</a:t>
            </a:r>
            <a:endParaRPr sz="900"/>
          </a:p>
        </p:txBody>
      </p:sp>
      <p:sp>
        <p:nvSpPr>
          <p:cNvPr id="388" name="Google Shape;388;p33"/>
          <p:cNvSpPr/>
          <p:nvPr/>
        </p:nvSpPr>
        <p:spPr>
          <a:xfrm>
            <a:off x="6824663"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Your new promise</a:t>
            </a:r>
            <a:endParaRPr sz="900"/>
          </a:p>
        </p:txBody>
      </p:sp>
      <p:sp>
        <p:nvSpPr>
          <p:cNvPr id="389" name="Google Shape;389;p33"/>
          <p:cNvSpPr/>
          <p:nvPr/>
        </p:nvSpPr>
        <p:spPr>
          <a:xfrm>
            <a:off x="6824663"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situation where the promise matters</a:t>
            </a:r>
            <a:endParaRPr sz="900"/>
          </a:p>
        </p:txBody>
      </p:sp>
      <p:sp>
        <p:nvSpPr>
          <p:cNvPr id="390" name="Google Shape;390;p33"/>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15 / 69</a:t>
            </a:r>
            <a:endParaRPr sz="9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id="396" name="Google Shape;396;p3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97" name="Google Shape;397;p34"/>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WHERE ARE WE IN DESIGN THINKING?</a:t>
            </a:r>
            <a:endParaRPr sz="900"/>
          </a:p>
        </p:txBody>
      </p:sp>
      <p:sp>
        <p:nvSpPr>
          <p:cNvPr id="398" name="Google Shape;398;p34"/>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399" name="Google Shape;399;p34"/>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DEFINE IS COMPLETE</a:t>
            </a:r>
            <a:endParaRPr sz="900"/>
          </a:p>
        </p:txBody>
      </p:sp>
      <p:sp>
        <p:nvSpPr>
          <p:cNvPr id="400" name="Google Shape;400;p34"/>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visible hero promise</a:t>
            </a:r>
            <a:endParaRPr sz="900"/>
          </a:p>
        </p:txBody>
      </p:sp>
      <p:sp>
        <p:nvSpPr>
          <p:cNvPr id="401" name="Google Shape;401;p34"/>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problem or obstacle</a:t>
            </a:r>
            <a:endParaRPr sz="900"/>
          </a:p>
        </p:txBody>
      </p:sp>
      <p:sp>
        <p:nvSpPr>
          <p:cNvPr id="402" name="Google Shape;402;p34"/>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result the audience can see</a:t>
            </a:r>
            <a:endParaRPr sz="900"/>
          </a:p>
        </p:txBody>
      </p:sp>
      <p:sp>
        <p:nvSpPr>
          <p:cNvPr id="403" name="Google Shape;403;p34"/>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IDEATE TODAY</a:t>
            </a:r>
            <a:endParaRPr sz="900"/>
          </a:p>
        </p:txBody>
      </p:sp>
      <p:sp>
        <p:nvSpPr>
          <p:cNvPr id="404" name="Google Shape;404;p34"/>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Turn the plot into visible beats</a:t>
            </a:r>
            <a:endParaRPr sz="900"/>
          </a:p>
        </p:txBody>
      </p:sp>
      <p:sp>
        <p:nvSpPr>
          <p:cNvPr id="405" name="Google Shape;405;p34"/>
          <p:cNvSpPr/>
          <p:nvPr/>
        </p:nvSpPr>
        <p:spPr>
          <a:xfrm>
            <a:off x="6824663" y="2233613"/>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Plan six panels or the approved four-panel route</a:t>
            </a:r>
            <a:endParaRPr sz="900"/>
          </a:p>
        </p:txBody>
      </p:sp>
      <p:sp>
        <p:nvSpPr>
          <p:cNvPr id="406" name="Google Shape;406;p34"/>
          <p:cNvSpPr/>
          <p:nvPr/>
        </p:nvSpPr>
        <p:spPr>
          <a:xfrm>
            <a:off x="6824663" y="29289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Test one small motion in Piskel</a:t>
            </a:r>
            <a:endParaRPr sz="900"/>
          </a:p>
        </p:txBody>
      </p:sp>
      <p:sp>
        <p:nvSpPr>
          <p:cNvPr id="407" name="Google Shape;407;p34"/>
          <p:cNvSpPr/>
          <p:nvPr/>
        </p:nvSpPr>
        <p:spPr>
          <a:xfrm>
            <a:off x="2324100" y="6105525"/>
            <a:ext cx="75628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Your six panels should tell you what to draw next.</a:t>
            </a:r>
            <a:endParaRPr sz="900"/>
          </a:p>
        </p:txBody>
      </p:sp>
      <p:sp>
        <p:nvSpPr>
          <p:cNvPr id="408" name="Google Shape;408;p34"/>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16 / 69</a:t>
            </a:r>
            <a:endParaRPr sz="9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3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15" name="Google Shape;415;p35"/>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TODAY'S OBJECTIVES: DAY 2</a:t>
            </a:r>
            <a:endParaRPr sz="900"/>
          </a:p>
        </p:txBody>
      </p:sp>
      <p:sp>
        <p:nvSpPr>
          <p:cNvPr id="416" name="Google Shape;416;p35"/>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417" name="Google Shape;417;p35"/>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TODAY YOU WILL</a:t>
            </a:r>
            <a:endParaRPr sz="900"/>
          </a:p>
        </p:txBody>
      </p:sp>
      <p:sp>
        <p:nvSpPr>
          <p:cNvPr id="418" name="Google Shape;418;p35"/>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Turn your promise into a micro plot</a:t>
            </a:r>
            <a:endParaRPr sz="900"/>
          </a:p>
        </p:txBody>
      </p:sp>
      <p:sp>
        <p:nvSpPr>
          <p:cNvPr id="419" name="Google Shape;419;p35"/>
          <p:cNvSpPr/>
          <p:nvPr/>
        </p:nvSpPr>
        <p:spPr>
          <a:xfrm>
            <a:off x="1123950" y="2233613"/>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Storyboard six visible beats or the approved four-beat route</a:t>
            </a:r>
            <a:endParaRPr sz="900"/>
          </a:p>
        </p:txBody>
      </p:sp>
      <p:sp>
        <p:nvSpPr>
          <p:cNvPr id="420" name="Google Shape;420;p35"/>
          <p:cNvSpPr/>
          <p:nvPr/>
        </p:nvSpPr>
        <p:spPr>
          <a:xfrm>
            <a:off x="1123950" y="29289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Pitch the action so a partner can follow it</a:t>
            </a:r>
            <a:endParaRPr sz="900"/>
          </a:p>
        </p:txBody>
      </p:sp>
      <p:sp>
        <p:nvSpPr>
          <p:cNvPr id="421" name="Google Shape;421;p35"/>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YOU ARE DONE WHEN</a:t>
            </a:r>
            <a:endParaRPr sz="900"/>
          </a:p>
        </p:txBody>
      </p:sp>
      <p:sp>
        <p:nvSpPr>
          <p:cNvPr id="422" name="Google Shape;422;p35"/>
          <p:cNvSpPr/>
          <p:nvPr/>
        </p:nvSpPr>
        <p:spPr>
          <a:xfrm>
            <a:off x="6472237" y="1771650"/>
            <a:ext cx="4967287" cy="80754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100"/>
              <a:buFont typeface="Avenir"/>
              <a:buNone/>
            </a:pPr>
            <a:r>
              <a:rPr b="0" i="0" lang="en-US" sz="2100">
                <a:solidFill>
                  <a:srgbClr val="F8FBFF"/>
                </a:solidFill>
                <a:latin typeface="Avenir"/>
                <a:ea typeface="Avenir"/>
                <a:cs typeface="Avenir"/>
                <a:sym typeface="Avenir"/>
              </a:rPr>
              <a:t>Your storyboard shows a readable change from problem to result.</a:t>
            </a:r>
            <a:endParaRPr sz="900"/>
          </a:p>
        </p:txBody>
      </p:sp>
      <p:sp>
        <p:nvSpPr>
          <p:cNvPr id="423" name="Google Shape;423;p35"/>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17 / 69</a:t>
            </a:r>
            <a:endParaRPr sz="9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id="429" name="Google Shape;429;p3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430" name="Google Shape;430;p36"/>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431" name="Google Shape;431;p36"/>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18 / 69</a:t>
            </a:r>
            <a:endParaRPr sz="900"/>
          </a:p>
        </p:txBody>
      </p:sp>
      <p:sp>
        <p:nvSpPr>
          <p:cNvPr id="432" name="Google Shape;432;p36"/>
          <p:cNvSpPr/>
          <p:nvPr/>
        </p:nvSpPr>
        <p:spPr>
          <a:xfrm>
            <a:off x="7143750" y="2886075"/>
            <a:ext cx="1676400" cy="266700"/>
          </a:xfrm>
          <a:prstGeom prst="rect">
            <a:avLst/>
          </a:prstGeom>
          <a:solidFill>
            <a:srgbClr val="111D3E"/>
          </a:solidFill>
          <a:ln cap="flat" cmpd="sng" w="9525">
            <a:solidFill>
              <a:srgbClr val="111D3E"/>
            </a:solidFill>
            <a:prstDash val="solid"/>
            <a:round/>
            <a:headEnd len="sm" w="sm" type="none"/>
            <a:tailEnd len="sm" w="sm" type="none"/>
          </a:ln>
        </p:spPr>
        <p:txBody>
          <a:bodyPr anchorCtr="0" anchor="ctr" bIns="60950" lIns="60950" spcFirstLastPara="1" rIns="60950" wrap="square" tIns="60950">
            <a:noAutofit/>
          </a:bodyPr>
          <a:lstStyle/>
          <a:p>
            <a:pPr indent="0" lvl="0" marL="0" rtl="0" algn="l">
              <a:spcBef>
                <a:spcPts val="0"/>
              </a:spcBef>
              <a:spcAft>
                <a:spcPts val="0"/>
              </a:spcAft>
              <a:buNone/>
            </a:pPr>
            <a:r>
              <a:t/>
            </a:r>
            <a:endParaRPr/>
          </a:p>
        </p:txBody>
      </p:sp>
      <p:sp>
        <p:nvSpPr>
          <p:cNvPr id="433" name="Google Shape;433;p36"/>
          <p:cNvSpPr/>
          <p:nvPr/>
        </p:nvSpPr>
        <p:spPr>
          <a:xfrm>
            <a:off x="7267575" y="2943225"/>
            <a:ext cx="1438275" cy="342900"/>
          </a:xfrm>
          <a:prstGeom prst="rect">
            <a:avLst/>
          </a:prstGeom>
          <a:noFill/>
          <a:ln>
            <a:noFill/>
          </a:ln>
        </p:spPr>
        <p:txBody>
          <a:bodyPr anchorCtr="0" anchor="ctr" bIns="0" lIns="0" spcFirstLastPara="1" rIns="0" wrap="square" tIns="0">
            <a:noAutofit/>
          </a:bodyPr>
          <a:lstStyle/>
          <a:p>
            <a:pPr indent="0" lvl="0" marL="0" marR="0" rtl="0" algn="ctr">
              <a:lnSpc>
                <a:spcPct val="110000"/>
              </a:lnSpc>
              <a:spcBef>
                <a:spcPts val="0"/>
              </a:spcBef>
              <a:spcAft>
                <a:spcPts val="0"/>
              </a:spcAft>
              <a:buClr>
                <a:srgbClr val="F8FBFF"/>
              </a:buClr>
              <a:buSzPts val="1200"/>
              <a:buFont typeface="Avenir"/>
              <a:buNone/>
            </a:pPr>
            <a:r>
              <a:rPr b="1" i="0" lang="en-US" sz="1200">
                <a:solidFill>
                  <a:srgbClr val="F8FBFF"/>
                </a:solidFill>
                <a:latin typeface="Avenir"/>
                <a:ea typeface="Avenir"/>
                <a:cs typeface="Avenir"/>
                <a:sym typeface="Avenir"/>
              </a:rPr>
              <a:t>Falling Action</a:t>
            </a:r>
            <a:endParaRPr sz="9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id="439" name="Google Shape;439;p3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40" name="Google Shape;440;p37"/>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PLOT DIAGRAM: EXPOSITION</a:t>
            </a:r>
            <a:endParaRPr sz="900"/>
          </a:p>
        </p:txBody>
      </p:sp>
      <p:sp>
        <p:nvSpPr>
          <p:cNvPr id="441" name="Google Shape;441;p37"/>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442" name="Google Shape;442;p37"/>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1</a:t>
            </a:r>
            <a:endParaRPr sz="900"/>
          </a:p>
        </p:txBody>
      </p:sp>
      <p:sp>
        <p:nvSpPr>
          <p:cNvPr id="443" name="Google Shape;443;p37"/>
          <p:cNvSpPr/>
          <p:nvPr/>
        </p:nvSpPr>
        <p:spPr>
          <a:xfrm>
            <a:off x="771525" y="2095500"/>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OPENING BEAT</a:t>
            </a:r>
            <a:endParaRPr sz="900"/>
          </a:p>
        </p:txBody>
      </p:sp>
      <p:sp>
        <p:nvSpPr>
          <p:cNvPr id="444" name="Google Shape;444;p37"/>
          <p:cNvSpPr/>
          <p:nvPr/>
        </p:nvSpPr>
        <p:spPr>
          <a:xfrm>
            <a:off x="771525" y="2609850"/>
            <a:ext cx="3874740" cy="1173212"/>
          </a:xfrm>
          <a:prstGeom prst="rect">
            <a:avLst/>
          </a:prstGeom>
          <a:noFill/>
          <a:ln>
            <a:noFill/>
          </a:ln>
        </p:spPr>
        <p:txBody>
          <a:bodyPr anchorCtr="0" anchor="t" bIns="0" lIns="0" spcFirstLastPara="1" rIns="0" wrap="square" tIns="0">
            <a:noAutofit/>
          </a:bodyPr>
          <a:lstStyle/>
          <a:p>
            <a:pPr indent="0" lvl="0" marL="0" marR="0" rtl="0" algn="ctr">
              <a:lnSpc>
                <a:spcPct val="128000"/>
              </a:lnSpc>
              <a:spcBef>
                <a:spcPts val="0"/>
              </a:spcBef>
              <a:spcAft>
                <a:spcPts val="0"/>
              </a:spcAft>
              <a:buClr>
                <a:srgbClr val="F8FBFF"/>
              </a:buClr>
              <a:buSzPts val="2000"/>
              <a:buFont typeface="Avenir"/>
              <a:buNone/>
            </a:pPr>
            <a:r>
              <a:rPr b="0" i="0" lang="en-US" sz="2000">
                <a:solidFill>
                  <a:srgbClr val="F8FBFF"/>
                </a:solidFill>
                <a:latin typeface="Avenir"/>
                <a:ea typeface="Avenir"/>
                <a:cs typeface="Avenir"/>
                <a:sym typeface="Avenir"/>
              </a:rPr>
              <a:t>Show the hero, the setting, and what is normal before the problem begins.</a:t>
            </a:r>
            <a:endParaRPr sz="900"/>
          </a:p>
        </p:txBody>
      </p:sp>
      <p:sp>
        <p:nvSpPr>
          <p:cNvPr id="445" name="Google Shape;445;p37"/>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PLAN ONE CLEAR MOMENT</a:t>
            </a:r>
            <a:endParaRPr sz="900"/>
          </a:p>
        </p:txBody>
      </p:sp>
      <p:sp>
        <p:nvSpPr>
          <p:cNvPr id="446" name="Google Shape;446;p37"/>
          <p:cNvSpPr/>
          <p:nvPr/>
        </p:nvSpPr>
        <p:spPr>
          <a:xfrm>
            <a:off x="5732115" y="1990725"/>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Where is the hero?</a:t>
            </a:r>
            <a:endParaRPr sz="900"/>
          </a:p>
        </p:txBody>
      </p:sp>
      <p:sp>
        <p:nvSpPr>
          <p:cNvPr id="447" name="Google Shape;447;p37"/>
          <p:cNvSpPr/>
          <p:nvPr/>
        </p:nvSpPr>
        <p:spPr>
          <a:xfrm>
            <a:off x="5732115" y="2376487"/>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What is the hero doing?</a:t>
            </a:r>
            <a:endParaRPr sz="900"/>
          </a:p>
        </p:txBody>
      </p:sp>
      <p:sp>
        <p:nvSpPr>
          <p:cNvPr id="448" name="Google Shape;448;p37"/>
          <p:cNvSpPr/>
          <p:nvPr/>
        </p:nvSpPr>
        <p:spPr>
          <a:xfrm>
            <a:off x="5732115" y="2762250"/>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What can the audience recognize right away?</a:t>
            </a:r>
            <a:endParaRPr sz="900"/>
          </a:p>
        </p:txBody>
      </p:sp>
      <p:sp>
        <p:nvSpPr>
          <p:cNvPr id="449" name="Google Shape;449;p37"/>
          <p:cNvSpPr/>
          <p:nvPr/>
        </p:nvSpPr>
        <p:spPr>
          <a:xfrm>
            <a:off x="5522565" y="3395663"/>
            <a:ext cx="5773936" cy="8075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Storyboard note: This is one beat or panel. In Piskel, that beat may use several displayed frames and held poses.</a:t>
            </a:r>
            <a:endParaRPr sz="900"/>
          </a:p>
        </p:txBody>
      </p:sp>
      <p:sp>
        <p:nvSpPr>
          <p:cNvPr id="450" name="Google Shape;450;p37"/>
          <p:cNvSpPr/>
          <p:nvPr/>
        </p:nvSpPr>
        <p:spPr>
          <a:xfrm>
            <a:off x="5532090" y="4279404"/>
            <a:ext cx="5754886"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At the beginning, my hero is ________ in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Al principio, mi héroe está ________ en ________.</a:t>
            </a:r>
            <a:endParaRPr sz="900"/>
          </a:p>
        </p:txBody>
      </p:sp>
      <p:sp>
        <p:nvSpPr>
          <p:cNvPr id="451" name="Google Shape;451;p37"/>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19 / 69</a:t>
            </a:r>
            <a:endParaRPr sz="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id="457" name="Google Shape;457;p3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58" name="Google Shape;458;p38"/>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PLOT DIAGRAM: RISING ACTION</a:t>
            </a:r>
            <a:endParaRPr sz="900"/>
          </a:p>
        </p:txBody>
      </p:sp>
      <p:sp>
        <p:nvSpPr>
          <p:cNvPr id="459" name="Google Shape;459;p38"/>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460" name="Google Shape;460;p38"/>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a:t>
            </a:r>
            <a:endParaRPr sz="900"/>
          </a:p>
        </p:txBody>
      </p:sp>
      <p:sp>
        <p:nvSpPr>
          <p:cNvPr id="461" name="Google Shape;461;p38"/>
          <p:cNvSpPr/>
          <p:nvPr/>
        </p:nvSpPr>
        <p:spPr>
          <a:xfrm>
            <a:off x="771525" y="2095500"/>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ONE MAIN PROBLEM</a:t>
            </a:r>
            <a:endParaRPr sz="900"/>
          </a:p>
        </p:txBody>
      </p:sp>
      <p:sp>
        <p:nvSpPr>
          <p:cNvPr id="462" name="Google Shape;462;p38"/>
          <p:cNvSpPr/>
          <p:nvPr/>
        </p:nvSpPr>
        <p:spPr>
          <a:xfrm>
            <a:off x="771525" y="2609850"/>
            <a:ext cx="3874740" cy="1173212"/>
          </a:xfrm>
          <a:prstGeom prst="rect">
            <a:avLst/>
          </a:prstGeom>
          <a:noFill/>
          <a:ln>
            <a:noFill/>
          </a:ln>
        </p:spPr>
        <p:txBody>
          <a:bodyPr anchorCtr="0" anchor="t" bIns="0" lIns="0" spcFirstLastPara="1" rIns="0" wrap="square" tIns="0">
            <a:noAutofit/>
          </a:bodyPr>
          <a:lstStyle/>
          <a:p>
            <a:pPr indent="0" lvl="0" marL="0" marR="0" rtl="0" algn="ctr">
              <a:lnSpc>
                <a:spcPct val="128000"/>
              </a:lnSpc>
              <a:spcBef>
                <a:spcPts val="0"/>
              </a:spcBef>
              <a:spcAft>
                <a:spcPts val="0"/>
              </a:spcAft>
              <a:buClr>
                <a:srgbClr val="F8FBFF"/>
              </a:buClr>
              <a:buSzPts val="2000"/>
              <a:buFont typeface="Avenir"/>
              <a:buNone/>
            </a:pPr>
            <a:r>
              <a:rPr b="0" i="0" lang="en-US" sz="2000">
                <a:solidFill>
                  <a:srgbClr val="F8FBFF"/>
                </a:solidFill>
                <a:latin typeface="Avenir"/>
                <a:ea typeface="Avenir"/>
                <a:cs typeface="Avenir"/>
                <a:sym typeface="Avenir"/>
              </a:rPr>
              <a:t>Something changes in one setting and gives the hero a reason to act.</a:t>
            </a:r>
            <a:endParaRPr sz="900"/>
          </a:p>
        </p:txBody>
      </p:sp>
      <p:sp>
        <p:nvSpPr>
          <p:cNvPr id="463" name="Google Shape;463;p38"/>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KEEP THE SCENE SMALL</a:t>
            </a:r>
            <a:endParaRPr sz="900"/>
          </a:p>
        </p:txBody>
      </p:sp>
      <p:sp>
        <p:nvSpPr>
          <p:cNvPr id="464" name="Google Shape;464;p38"/>
          <p:cNvSpPr/>
          <p:nvPr/>
        </p:nvSpPr>
        <p:spPr>
          <a:xfrm>
            <a:off x="5732115" y="1990725"/>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setting</a:t>
            </a:r>
            <a:endParaRPr sz="900"/>
          </a:p>
        </p:txBody>
      </p:sp>
      <p:sp>
        <p:nvSpPr>
          <p:cNvPr id="465" name="Google Shape;465;p38"/>
          <p:cNvSpPr/>
          <p:nvPr/>
        </p:nvSpPr>
        <p:spPr>
          <a:xfrm>
            <a:off x="5732115" y="2376487"/>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main problem</a:t>
            </a:r>
            <a:endParaRPr sz="900"/>
          </a:p>
        </p:txBody>
      </p:sp>
      <p:sp>
        <p:nvSpPr>
          <p:cNvPr id="466" name="Google Shape;466;p38"/>
          <p:cNvSpPr/>
          <p:nvPr/>
        </p:nvSpPr>
        <p:spPr>
          <a:xfrm>
            <a:off x="5732115" y="2762250"/>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reason the hero must act</a:t>
            </a:r>
            <a:endParaRPr sz="900"/>
          </a:p>
        </p:txBody>
      </p:sp>
      <p:sp>
        <p:nvSpPr>
          <p:cNvPr id="467" name="Google Shape;467;p38"/>
          <p:cNvSpPr/>
          <p:nvPr/>
        </p:nvSpPr>
        <p:spPr>
          <a:xfrm>
            <a:off x="5532090" y="3405187"/>
            <a:ext cx="5754886"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problem begins when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El problema comienza cuando ________.</a:t>
            </a:r>
            <a:endParaRPr sz="900"/>
          </a:p>
        </p:txBody>
      </p:sp>
      <p:sp>
        <p:nvSpPr>
          <p:cNvPr id="468" name="Google Shape;468;p38"/>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20 / 69</a:t>
            </a:r>
            <a:endParaRPr sz="9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3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75" name="Google Shape;475;p39"/>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PLOT DIAGRAM: CLIMAX</a:t>
            </a:r>
            <a:endParaRPr sz="900"/>
          </a:p>
        </p:txBody>
      </p:sp>
      <p:sp>
        <p:nvSpPr>
          <p:cNvPr id="476" name="Google Shape;476;p39"/>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477" name="Google Shape;477;p39"/>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a:t>
            </a:r>
            <a:endParaRPr sz="900"/>
          </a:p>
        </p:txBody>
      </p:sp>
      <p:sp>
        <p:nvSpPr>
          <p:cNvPr id="478" name="Google Shape;478;p39"/>
          <p:cNvSpPr/>
          <p:nvPr/>
        </p:nvSpPr>
        <p:spPr>
          <a:xfrm>
            <a:off x="771525" y="2095500"/>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SIGNAL</a:t>
            </a:r>
            <a:endParaRPr sz="900"/>
          </a:p>
        </p:txBody>
      </p:sp>
      <p:sp>
        <p:nvSpPr>
          <p:cNvPr id="479" name="Google Shape;479;p39"/>
          <p:cNvSpPr/>
          <p:nvPr/>
        </p:nvSpPr>
        <p:spPr>
          <a:xfrm>
            <a:off x="771525" y="2609850"/>
            <a:ext cx="3874740" cy="1004887"/>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A storm cuts off communication. Signal detects a faint emergency transmission.</a:t>
            </a:r>
            <a:endParaRPr sz="900"/>
          </a:p>
        </p:txBody>
      </p:sp>
      <p:sp>
        <p:nvSpPr>
          <p:cNvPr id="480" name="Google Shape;480;p39"/>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THE CHOICE THAT SHOWS THE PROMISE</a:t>
            </a:r>
            <a:endParaRPr sz="900"/>
          </a:p>
        </p:txBody>
      </p:sp>
      <p:sp>
        <p:nvSpPr>
          <p:cNvPr id="481" name="Google Shape;481;p39"/>
          <p:cNvSpPr/>
          <p:nvPr/>
        </p:nvSpPr>
        <p:spPr>
          <a:xfrm>
            <a:off x="5379690" y="1914525"/>
            <a:ext cx="6059686"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Signal climbs to a clear location and aims her receiver toward the lost group.</a:t>
            </a:r>
            <a:endParaRPr sz="900"/>
          </a:p>
        </p:txBody>
      </p:sp>
      <p:sp>
        <p:nvSpPr>
          <p:cNvPr id="482" name="Google Shape;482;p39"/>
          <p:cNvSpPr/>
          <p:nvPr/>
        </p:nvSpPr>
        <p:spPr>
          <a:xfrm>
            <a:off x="5532090" y="2790825"/>
            <a:ext cx="5754886" cy="14097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People can count on Signal to ________ when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La gente puede contar con Signal para ________ cuando ________.</a:t>
            </a:r>
            <a:endParaRPr sz="900"/>
          </a:p>
        </p:txBody>
      </p:sp>
      <p:sp>
        <p:nvSpPr>
          <p:cNvPr id="483" name="Google Shape;483;p39"/>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21 / 69</a:t>
            </a:r>
            <a:endParaRPr sz="9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pic>
        <p:nvPicPr>
          <p:cNvPr id="489" name="Google Shape;489;p4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90" name="Google Shape;490;p40"/>
          <p:cNvSpPr/>
          <p:nvPr/>
        </p:nvSpPr>
        <p:spPr>
          <a:xfrm>
            <a:off x="3294820" y="180183"/>
            <a:ext cx="5621409" cy="811208"/>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PLOT DIAGRAM: ACTION + VISIBLE RESULT</a:t>
            </a:r>
            <a:endParaRPr sz="900"/>
          </a:p>
        </p:txBody>
      </p:sp>
      <p:sp>
        <p:nvSpPr>
          <p:cNvPr id="491" name="Google Shape;491;p40"/>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492" name="Google Shape;492;p40"/>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ACTION TAKES EFFECT</a:t>
            </a:r>
            <a:endParaRPr sz="900"/>
          </a:p>
        </p:txBody>
      </p:sp>
      <p:sp>
        <p:nvSpPr>
          <p:cNvPr id="493" name="Google Shape;493;p40"/>
          <p:cNvSpPr/>
          <p:nvPr/>
        </p:nvSpPr>
        <p:spPr>
          <a:xfrm>
            <a:off x="771525" y="1914525"/>
            <a:ext cx="4967287" cy="1173212"/>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200"/>
              <a:buFont typeface="Avenir"/>
              <a:buNone/>
            </a:pPr>
            <a:r>
              <a:rPr b="0" i="0" lang="en-US" sz="2200">
                <a:solidFill>
                  <a:srgbClr val="F8FBFF"/>
                </a:solidFill>
                <a:latin typeface="Avenir"/>
                <a:ea typeface="Avenir"/>
                <a:cs typeface="Avenir"/>
                <a:sym typeface="Avenir"/>
              </a:rPr>
              <a:t>Signal holds the receiver steady. The lost group's location reaches the rescuers.</a:t>
            </a:r>
            <a:endParaRPr sz="900"/>
          </a:p>
        </p:txBody>
      </p:sp>
      <p:sp>
        <p:nvSpPr>
          <p:cNvPr id="494" name="Google Shape;494;p40"/>
          <p:cNvSpPr/>
          <p:nvPr/>
        </p:nvSpPr>
        <p:spPr>
          <a:xfrm>
            <a:off x="914400" y="3259187"/>
            <a:ext cx="4681537" cy="8075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Keep it visible: pose · signal · movement · reaction · change</a:t>
            </a:r>
            <a:endParaRPr sz="900"/>
          </a:p>
        </p:txBody>
      </p:sp>
      <p:sp>
        <p:nvSpPr>
          <p:cNvPr id="495" name="Google Shape;495;p40"/>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THE AUDIENCE SEES THE RESULT</a:t>
            </a:r>
            <a:endParaRPr sz="900"/>
          </a:p>
        </p:txBody>
      </p:sp>
      <p:sp>
        <p:nvSpPr>
          <p:cNvPr id="496" name="Google Shape;496;p40"/>
          <p:cNvSpPr/>
          <p:nvPr/>
        </p:nvSpPr>
        <p:spPr>
          <a:xfrm>
            <a:off x="6472237" y="1914525"/>
            <a:ext cx="4967287" cy="80754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100"/>
              <a:buFont typeface="Avenir"/>
              <a:buNone/>
            </a:pPr>
            <a:r>
              <a:rPr b="0" i="0" lang="en-US" sz="2100">
                <a:solidFill>
                  <a:srgbClr val="F8FBFF"/>
                </a:solidFill>
                <a:latin typeface="Avenir"/>
                <a:ea typeface="Avenir"/>
                <a:cs typeface="Avenir"/>
                <a:sym typeface="Avenir"/>
              </a:rPr>
              <a:t>The rescuers arrive. Communication is restored.</a:t>
            </a:r>
            <a:endParaRPr sz="900"/>
          </a:p>
        </p:txBody>
      </p:sp>
      <p:sp>
        <p:nvSpPr>
          <p:cNvPr id="497" name="Google Shape;497;p40"/>
          <p:cNvSpPr/>
          <p:nvPr/>
        </p:nvSpPr>
        <p:spPr>
          <a:xfrm>
            <a:off x="6624637" y="2903041"/>
            <a:ext cx="4662487" cy="14097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audience knows the action worked because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El público sabe que la acción funcionó porque ________.</a:t>
            </a:r>
            <a:endParaRPr sz="900"/>
          </a:p>
        </p:txBody>
      </p:sp>
      <p:sp>
        <p:nvSpPr>
          <p:cNvPr id="498" name="Google Shape;498;p40"/>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22 / 69</a:t>
            </a:r>
            <a:endParaRPr sz="9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pic>
        <p:nvPicPr>
          <p:cNvPr id="504" name="Google Shape;504;p4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05" name="Google Shape;505;p41"/>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TURN THE PROMISE INTO FOUR BEATS</a:t>
            </a:r>
            <a:endParaRPr sz="900"/>
          </a:p>
        </p:txBody>
      </p:sp>
      <p:sp>
        <p:nvSpPr>
          <p:cNvPr id="506" name="Google Shape;506;p41"/>
          <p:cNvSpPr/>
          <p:nvPr/>
        </p:nvSpPr>
        <p:spPr>
          <a:xfrm>
            <a:off x="647700" y="1257300"/>
            <a:ext cx="109156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People can count on Signal to reconnect them when normal communication fails.</a:t>
            </a:r>
            <a:endParaRPr sz="900"/>
          </a:p>
        </p:txBody>
      </p:sp>
      <p:sp>
        <p:nvSpPr>
          <p:cNvPr id="507" name="Google Shape;507;p41"/>
          <p:cNvSpPr/>
          <p:nvPr/>
        </p:nvSpPr>
        <p:spPr>
          <a:xfrm>
            <a:off x="704850" y="20574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1</a:t>
            </a:r>
            <a:endParaRPr sz="900"/>
          </a:p>
        </p:txBody>
      </p:sp>
      <p:sp>
        <p:nvSpPr>
          <p:cNvPr id="508" name="Google Shape;508;p41"/>
          <p:cNvSpPr/>
          <p:nvPr/>
        </p:nvSpPr>
        <p:spPr>
          <a:xfrm>
            <a:off x="704850" y="2609850"/>
            <a:ext cx="5153025"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OPENING</a:t>
            </a:r>
            <a:endParaRPr sz="900"/>
          </a:p>
        </p:txBody>
      </p:sp>
      <p:sp>
        <p:nvSpPr>
          <p:cNvPr id="509" name="Google Shape;509;p41"/>
          <p:cNvSpPr/>
          <p:nvPr/>
        </p:nvSpPr>
        <p:spPr>
          <a:xfrm>
            <a:off x="704850" y="2981325"/>
            <a:ext cx="5153025"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Signal monitors a storm.</a:t>
            </a:r>
            <a:endParaRPr sz="900"/>
          </a:p>
        </p:txBody>
      </p:sp>
      <p:sp>
        <p:nvSpPr>
          <p:cNvPr id="510" name="Google Shape;510;p41"/>
          <p:cNvSpPr/>
          <p:nvPr/>
        </p:nvSpPr>
        <p:spPr>
          <a:xfrm>
            <a:off x="6353175" y="20574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a:t>
            </a:r>
            <a:endParaRPr sz="900"/>
          </a:p>
        </p:txBody>
      </p:sp>
      <p:sp>
        <p:nvSpPr>
          <p:cNvPr id="511" name="Google Shape;511;p41"/>
          <p:cNvSpPr/>
          <p:nvPr/>
        </p:nvSpPr>
        <p:spPr>
          <a:xfrm>
            <a:off x="6353175" y="2609850"/>
            <a:ext cx="5153025"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PROBLEM</a:t>
            </a:r>
            <a:endParaRPr sz="900"/>
          </a:p>
        </p:txBody>
      </p:sp>
      <p:sp>
        <p:nvSpPr>
          <p:cNvPr id="512" name="Google Shape;512;p41"/>
          <p:cNvSpPr/>
          <p:nvPr/>
        </p:nvSpPr>
        <p:spPr>
          <a:xfrm>
            <a:off x="6353175" y="2981325"/>
            <a:ext cx="5153025"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A faint emergency signal appears.</a:t>
            </a:r>
            <a:endParaRPr sz="900"/>
          </a:p>
        </p:txBody>
      </p:sp>
      <p:sp>
        <p:nvSpPr>
          <p:cNvPr id="513" name="Google Shape;513;p41"/>
          <p:cNvSpPr/>
          <p:nvPr/>
        </p:nvSpPr>
        <p:spPr>
          <a:xfrm>
            <a:off x="704850" y="3686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3</a:t>
            </a:r>
            <a:endParaRPr sz="900"/>
          </a:p>
        </p:txBody>
      </p:sp>
      <p:sp>
        <p:nvSpPr>
          <p:cNvPr id="514" name="Google Shape;514;p41"/>
          <p:cNvSpPr/>
          <p:nvPr/>
        </p:nvSpPr>
        <p:spPr>
          <a:xfrm>
            <a:off x="704850" y="4238625"/>
            <a:ext cx="5153025"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CHOICE + ACTION</a:t>
            </a:r>
            <a:endParaRPr sz="900"/>
          </a:p>
        </p:txBody>
      </p:sp>
      <p:sp>
        <p:nvSpPr>
          <p:cNvPr id="515" name="Google Shape;515;p41"/>
          <p:cNvSpPr/>
          <p:nvPr/>
        </p:nvSpPr>
        <p:spPr>
          <a:xfrm>
            <a:off x="704850" y="4610100"/>
            <a:ext cx="5153025"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She climbs and aims her receiver.</a:t>
            </a:r>
            <a:endParaRPr sz="900"/>
          </a:p>
        </p:txBody>
      </p:sp>
      <p:sp>
        <p:nvSpPr>
          <p:cNvPr id="516" name="Google Shape;516;p41"/>
          <p:cNvSpPr/>
          <p:nvPr/>
        </p:nvSpPr>
        <p:spPr>
          <a:xfrm>
            <a:off x="6353175" y="3686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4</a:t>
            </a:r>
            <a:endParaRPr sz="900"/>
          </a:p>
        </p:txBody>
      </p:sp>
      <p:sp>
        <p:nvSpPr>
          <p:cNvPr id="517" name="Google Shape;517;p41"/>
          <p:cNvSpPr/>
          <p:nvPr/>
        </p:nvSpPr>
        <p:spPr>
          <a:xfrm>
            <a:off x="6353175" y="4238625"/>
            <a:ext cx="5153025"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VISIBLE RESULT</a:t>
            </a:r>
            <a:endParaRPr sz="900"/>
          </a:p>
        </p:txBody>
      </p:sp>
      <p:sp>
        <p:nvSpPr>
          <p:cNvPr id="518" name="Google Shape;518;p41"/>
          <p:cNvSpPr/>
          <p:nvPr/>
        </p:nvSpPr>
        <p:spPr>
          <a:xfrm>
            <a:off x="6353175" y="4610100"/>
            <a:ext cx="5153025"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The group is found.</a:t>
            </a:r>
            <a:endParaRPr sz="900"/>
          </a:p>
        </p:txBody>
      </p:sp>
      <p:sp>
        <p:nvSpPr>
          <p:cNvPr id="519" name="Google Shape;519;p41"/>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23 / 69</a:t>
            </a:r>
            <a:endParaRPr sz="9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42"/>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526" name="Google Shape;526;p42"/>
          <p:cNvPicPr preferRelativeResize="0"/>
          <p:nvPr/>
        </p:nvPicPr>
        <p:blipFill rotWithShape="1">
          <a:blip r:embed="rId4">
            <a:alphaModFix/>
          </a:blip>
          <a:srcRect b="0" l="0" r="0" t="0"/>
          <a:stretch/>
        </p:blipFill>
        <p:spPr>
          <a:xfrm>
            <a:off x="561975" y="1600051"/>
            <a:ext cx="5545931" cy="4159449"/>
          </a:xfrm>
          <a:prstGeom prst="rect">
            <a:avLst/>
          </a:prstGeom>
          <a:noFill/>
          <a:ln>
            <a:noFill/>
          </a:ln>
        </p:spPr>
      </p:pic>
      <p:sp>
        <p:nvSpPr>
          <p:cNvPr id="527" name="Google Shape;527;p42"/>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PLOT DIAGRAM WORK TIME</a:t>
            </a:r>
            <a:endParaRPr sz="900"/>
          </a:p>
        </p:txBody>
      </p:sp>
      <p:sp>
        <p:nvSpPr>
          <p:cNvPr id="528" name="Google Shape;528;p42"/>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2</a:t>
            </a:r>
            <a:endParaRPr sz="1200"/>
          </a:p>
        </p:txBody>
      </p:sp>
      <p:sp>
        <p:nvSpPr>
          <p:cNvPr id="529" name="Google Shape;529;p42"/>
          <p:cNvSpPr/>
          <p:nvPr/>
        </p:nvSpPr>
        <p:spPr>
          <a:xfrm>
            <a:off x="619125" y="5843290"/>
            <a:ext cx="5450681" cy="2970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800"/>
              <a:buFont typeface="Avenir"/>
              <a:buNone/>
            </a:pPr>
            <a:r>
              <a:rPr b="0" i="0" lang="en-US" sz="800">
                <a:solidFill>
                  <a:srgbClr val="FFFFFF"/>
                </a:solidFill>
                <a:latin typeface="Avenir"/>
                <a:ea typeface="Avenir"/>
                <a:cs typeface="Avenir"/>
                <a:sym typeface="Avenir"/>
              </a:rPr>
              <a:t>Visual plot diagram template</a:t>
            </a:r>
            <a:endParaRPr sz="900"/>
          </a:p>
        </p:txBody>
      </p:sp>
      <p:sp>
        <p:nvSpPr>
          <p:cNvPr id="530" name="Google Shape;530;p42"/>
          <p:cNvSpPr/>
          <p:nvPr/>
        </p:nvSpPr>
        <p:spPr>
          <a:xfrm>
            <a:off x="6574631" y="1323975"/>
            <a:ext cx="4912519" cy="37719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000"/>
              </a:buClr>
              <a:buSzPts val="2100"/>
              <a:buFont typeface="Bangers"/>
              <a:buNone/>
            </a:pPr>
            <a:r>
              <a:rPr b="0" i="0" lang="en-US" sz="2100">
                <a:solidFill>
                  <a:srgbClr val="FFD000"/>
                </a:solidFill>
                <a:latin typeface="Bangers"/>
                <a:ea typeface="Bangers"/>
                <a:cs typeface="Bangers"/>
                <a:sym typeface="Bangers"/>
              </a:rPr>
              <a:t>TODAY'S TASK</a:t>
            </a:r>
            <a:endParaRPr sz="900"/>
          </a:p>
        </p:txBody>
      </p:sp>
      <p:sp>
        <p:nvSpPr>
          <p:cNvPr id="531" name="Google Shape;531;p42"/>
          <p:cNvSpPr/>
          <p:nvPr/>
        </p:nvSpPr>
        <p:spPr>
          <a:xfrm>
            <a:off x="6803231" y="1685925"/>
            <a:ext cx="4683919" cy="295573"/>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1. Open your own copy</a:t>
            </a:r>
            <a:endParaRPr sz="900"/>
          </a:p>
        </p:txBody>
      </p:sp>
      <p:sp>
        <p:nvSpPr>
          <p:cNvPr id="532" name="Google Shape;532;p42"/>
          <p:cNvSpPr/>
          <p:nvPr/>
        </p:nvSpPr>
        <p:spPr>
          <a:xfrm>
            <a:off x="6803231" y="1905297"/>
            <a:ext cx="4683919" cy="295573"/>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2. Complete every plot box</a:t>
            </a:r>
            <a:endParaRPr sz="900"/>
          </a:p>
        </p:txBody>
      </p:sp>
      <p:sp>
        <p:nvSpPr>
          <p:cNvPr id="533" name="Google Shape;533;p42"/>
          <p:cNvSpPr/>
          <p:nvPr/>
        </p:nvSpPr>
        <p:spPr>
          <a:xfrm>
            <a:off x="6803231" y="2124670"/>
            <a:ext cx="4683919" cy="295573"/>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3. Show the promise through action</a:t>
            </a:r>
            <a:endParaRPr sz="900"/>
          </a:p>
        </p:txBody>
      </p:sp>
      <p:sp>
        <p:nvSpPr>
          <p:cNvPr id="534" name="Google Shape;534;p42"/>
          <p:cNvSpPr/>
          <p:nvPr/>
        </p:nvSpPr>
        <p:spPr>
          <a:xfrm>
            <a:off x="6803231" y="2344043"/>
            <a:ext cx="4683919" cy="295573"/>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4. Download as PDF</a:t>
            </a:r>
            <a:endParaRPr sz="900"/>
          </a:p>
        </p:txBody>
      </p:sp>
      <p:sp>
        <p:nvSpPr>
          <p:cNvPr id="535" name="Google Shape;535;p42"/>
          <p:cNvSpPr/>
          <p:nvPr/>
        </p:nvSpPr>
        <p:spPr>
          <a:xfrm>
            <a:off x="6803231" y="2563415"/>
            <a:ext cx="4683919" cy="295573"/>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5. Upload the PDF to Canvas</a:t>
            </a:r>
            <a:endParaRPr sz="900"/>
          </a:p>
        </p:txBody>
      </p:sp>
      <p:sp>
        <p:nvSpPr>
          <p:cNvPr id="536" name="Google Shape;536;p42"/>
          <p:cNvSpPr/>
          <p:nvPr/>
        </p:nvSpPr>
        <p:spPr>
          <a:xfrm>
            <a:off x="6574631" y="3239988"/>
            <a:ext cx="4912519" cy="37719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000"/>
              </a:buClr>
              <a:buSzPts val="2100"/>
              <a:buFont typeface="Bangers"/>
              <a:buNone/>
            </a:pPr>
            <a:r>
              <a:rPr b="0" i="0" lang="en-US" sz="2100">
                <a:solidFill>
                  <a:srgbClr val="FFD000"/>
                </a:solidFill>
                <a:latin typeface="Bangers"/>
                <a:ea typeface="Bangers"/>
                <a:cs typeface="Bangers"/>
                <a:sym typeface="Bangers"/>
              </a:rPr>
              <a:t>SUCCESS CRITERIA</a:t>
            </a:r>
            <a:endParaRPr sz="900"/>
          </a:p>
        </p:txBody>
      </p:sp>
      <p:sp>
        <p:nvSpPr>
          <p:cNvPr id="537" name="Google Shape;537;p42"/>
          <p:cNvSpPr/>
          <p:nvPr/>
        </p:nvSpPr>
        <p:spPr>
          <a:xfrm>
            <a:off x="6927056" y="3601938"/>
            <a:ext cx="4560094" cy="290513"/>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Problem is clear</a:t>
            </a:r>
            <a:endParaRPr sz="900"/>
          </a:p>
        </p:txBody>
      </p:sp>
      <p:sp>
        <p:nvSpPr>
          <p:cNvPr id="538" name="Google Shape;538;p42"/>
          <p:cNvSpPr/>
          <p:nvPr/>
        </p:nvSpPr>
        <p:spPr>
          <a:xfrm>
            <a:off x="6927056" y="3873401"/>
            <a:ext cx="4560094" cy="290513"/>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Hero makes a choice</a:t>
            </a:r>
            <a:endParaRPr sz="900"/>
          </a:p>
        </p:txBody>
      </p:sp>
      <p:sp>
        <p:nvSpPr>
          <p:cNvPr id="539" name="Google Shape;539;p42"/>
          <p:cNvSpPr/>
          <p:nvPr/>
        </p:nvSpPr>
        <p:spPr>
          <a:xfrm>
            <a:off x="6927056" y="4144863"/>
            <a:ext cx="4560094" cy="290513"/>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Action changes something</a:t>
            </a:r>
            <a:endParaRPr sz="900"/>
          </a:p>
        </p:txBody>
      </p:sp>
      <p:sp>
        <p:nvSpPr>
          <p:cNvPr id="540" name="Google Shape;540;p42"/>
          <p:cNvSpPr/>
          <p:nvPr/>
        </p:nvSpPr>
        <p:spPr>
          <a:xfrm>
            <a:off x="6927056" y="4416326"/>
            <a:ext cx="4560094" cy="290513"/>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Ending shows the result</a:t>
            </a:r>
            <a:endParaRPr sz="900"/>
          </a:p>
        </p:txBody>
      </p:sp>
      <p:sp>
        <p:nvSpPr>
          <p:cNvPr id="541" name="Google Shape;541;p42"/>
          <p:cNvSpPr/>
          <p:nvPr/>
        </p:nvSpPr>
        <p:spPr>
          <a:xfrm>
            <a:off x="6488906" y="5068788"/>
            <a:ext cx="2380059" cy="1290637"/>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09214F"/>
              </a:buClr>
              <a:buSzPts val="1100"/>
              <a:buFont typeface="Avenir"/>
              <a:buNone/>
            </a:pPr>
            <a:r>
              <a:rPr lang="en-US" sz="1200">
                <a:solidFill>
                  <a:srgbClr val="09214F"/>
                </a:solidFill>
                <a:latin typeface="Avenir"/>
                <a:ea typeface="Avenir"/>
                <a:cs typeface="Avenir"/>
                <a:sym typeface="Avenir"/>
              </a:rPr>
              <a:t>Word bank / Banco:</a:t>
            </a:r>
            <a:endParaRPr sz="1200">
              <a:solidFill>
                <a:srgbClr val="09214F"/>
              </a:solidFill>
              <a:latin typeface="Avenir"/>
              <a:ea typeface="Avenir"/>
              <a:cs typeface="Avenir"/>
              <a:sym typeface="Avenir"/>
            </a:endParaRPr>
          </a:p>
          <a:p>
            <a:pPr indent="0" lvl="0" marL="0" marR="0" rtl="0" algn="l">
              <a:lnSpc>
                <a:spcPct val="105000"/>
              </a:lnSpc>
              <a:spcBef>
                <a:spcPts val="0"/>
              </a:spcBef>
              <a:spcAft>
                <a:spcPts val="0"/>
              </a:spcAft>
              <a:buClr>
                <a:srgbClr val="09214F"/>
              </a:buClr>
              <a:buSzPts val="1100"/>
              <a:buFont typeface="Avenir"/>
              <a:buNone/>
            </a:pPr>
            <a:r>
              <a:rPr lang="en-US" sz="1200">
                <a:solidFill>
                  <a:srgbClr val="09214F"/>
                </a:solidFill>
                <a:latin typeface="Avenir"/>
                <a:ea typeface="Avenir"/>
                <a:cs typeface="Avenir"/>
                <a:sym typeface="Avenir"/>
              </a:rPr>
              <a:t>setting/escenario · problem/problema</a:t>
            </a:r>
            <a:endParaRPr sz="1200">
              <a:solidFill>
                <a:srgbClr val="09214F"/>
              </a:solidFill>
              <a:latin typeface="Avenir"/>
              <a:ea typeface="Avenir"/>
              <a:cs typeface="Avenir"/>
              <a:sym typeface="Avenir"/>
            </a:endParaRPr>
          </a:p>
          <a:p>
            <a:pPr indent="0" lvl="0" marL="0" marR="0" rtl="0" algn="l">
              <a:lnSpc>
                <a:spcPct val="105000"/>
              </a:lnSpc>
              <a:spcBef>
                <a:spcPts val="0"/>
              </a:spcBef>
              <a:spcAft>
                <a:spcPts val="0"/>
              </a:spcAft>
              <a:buClr>
                <a:srgbClr val="09214F"/>
              </a:buClr>
              <a:buSzPts val="1100"/>
              <a:buFont typeface="Avenir"/>
              <a:buNone/>
            </a:pPr>
            <a:r>
              <a:rPr lang="en-US" sz="1200">
                <a:solidFill>
                  <a:srgbClr val="09214F"/>
                </a:solidFill>
                <a:latin typeface="Avenir"/>
                <a:ea typeface="Avenir"/>
                <a:cs typeface="Avenir"/>
                <a:sym typeface="Avenir"/>
              </a:rPr>
              <a:t>choice/decisión · action/acción</a:t>
            </a:r>
            <a:endParaRPr sz="1200">
              <a:solidFill>
                <a:srgbClr val="09214F"/>
              </a:solidFill>
              <a:latin typeface="Avenir"/>
              <a:ea typeface="Avenir"/>
              <a:cs typeface="Avenir"/>
              <a:sym typeface="Avenir"/>
            </a:endParaRPr>
          </a:p>
          <a:p>
            <a:pPr indent="0" lvl="0" marL="0" marR="0" rtl="0" algn="l">
              <a:lnSpc>
                <a:spcPct val="105000"/>
              </a:lnSpc>
              <a:spcBef>
                <a:spcPts val="0"/>
              </a:spcBef>
              <a:spcAft>
                <a:spcPts val="0"/>
              </a:spcAft>
              <a:buClr>
                <a:srgbClr val="09214F"/>
              </a:buClr>
              <a:buSzPts val="1100"/>
              <a:buFont typeface="Avenir"/>
              <a:buNone/>
            </a:pPr>
            <a:r>
              <a:rPr lang="en-US" sz="1200">
                <a:solidFill>
                  <a:srgbClr val="09214F"/>
                </a:solidFill>
                <a:latin typeface="Avenir"/>
                <a:ea typeface="Avenir"/>
                <a:cs typeface="Avenir"/>
                <a:sym typeface="Avenir"/>
              </a:rPr>
              <a:t>result/resultado</a:t>
            </a:r>
            <a:endParaRPr sz="1200"/>
          </a:p>
        </p:txBody>
      </p:sp>
      <p:sp>
        <p:nvSpPr>
          <p:cNvPr id="542" name="Google Shape;542;p42"/>
          <p:cNvSpPr/>
          <p:nvPr/>
        </p:nvSpPr>
        <p:spPr>
          <a:xfrm>
            <a:off x="9202341" y="5078313"/>
            <a:ext cx="2361009" cy="1290637"/>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10152A"/>
              </a:buClr>
              <a:buSzPts val="1100"/>
              <a:buFont typeface="Avenir"/>
              <a:buNone/>
            </a:pPr>
            <a:r>
              <a:rPr b="1" i="0" lang="en-US" sz="1200">
                <a:solidFill>
                  <a:srgbClr val="10152A"/>
                </a:solidFill>
                <a:latin typeface="Avenir"/>
                <a:ea typeface="Avenir"/>
                <a:cs typeface="Avenir"/>
                <a:sym typeface="Avenir"/>
              </a:rPr>
              <a:t>My hero's choice changes ________ because ________.</a:t>
            </a:r>
            <a:endParaRPr sz="1200"/>
          </a:p>
          <a:p>
            <a:pPr indent="0" lvl="0" marL="0" marR="0" rtl="0" algn="l">
              <a:lnSpc>
                <a:spcPct val="135000"/>
              </a:lnSpc>
              <a:spcBef>
                <a:spcPts val="0"/>
              </a:spcBef>
              <a:spcAft>
                <a:spcPts val="0"/>
              </a:spcAft>
              <a:buClr>
                <a:srgbClr val="10152A"/>
              </a:buClr>
              <a:buSzPts val="1100"/>
              <a:buFont typeface="Avenir"/>
              <a:buNone/>
            </a:pPr>
            <a:r>
              <a:rPr b="1" i="0" lang="en-US" sz="1200">
                <a:solidFill>
                  <a:srgbClr val="10152A"/>
                </a:solidFill>
                <a:latin typeface="Avenir"/>
                <a:ea typeface="Avenir"/>
                <a:cs typeface="Avenir"/>
                <a:sym typeface="Avenir"/>
              </a:rPr>
              <a:t>La decisión de mi héroe cambia ________ porque ________.</a:t>
            </a:r>
            <a:endParaRPr sz="1200"/>
          </a:p>
        </p:txBody>
      </p:sp>
      <p:sp>
        <p:nvSpPr>
          <p:cNvPr id="543" name="Google Shape;543;p42"/>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24 / 69</a:t>
            </a:r>
            <a:endParaRPr sz="9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8" name="Shape 548"/>
        <p:cNvGrpSpPr/>
        <p:nvPr/>
      </p:nvGrpSpPr>
      <p:grpSpPr>
        <a:xfrm>
          <a:off x="0" y="0"/>
          <a:ext cx="0" cy="0"/>
          <a:chOff x="0" y="0"/>
          <a:chExt cx="0" cy="0"/>
        </a:xfrm>
      </p:grpSpPr>
      <p:pic>
        <p:nvPicPr>
          <p:cNvPr id="549" name="Google Shape;549;p4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50" name="Google Shape;550;p43"/>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STORYBOARD THE MOTION</a:t>
            </a:r>
            <a:endParaRPr sz="900"/>
          </a:p>
        </p:txBody>
      </p:sp>
      <p:sp>
        <p:nvSpPr>
          <p:cNvPr id="551" name="Google Shape;551;p43"/>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STANDARD ROUTE: 6 PANELS</a:t>
            </a:r>
            <a:endParaRPr sz="900"/>
          </a:p>
        </p:txBody>
      </p:sp>
      <p:sp>
        <p:nvSpPr>
          <p:cNvPr id="552" name="Google Shape;552;p43"/>
          <p:cNvSpPr/>
          <p:nvPr/>
        </p:nvSpPr>
        <p:spPr>
          <a:xfrm>
            <a:off x="1047750" y="177165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Opening pose</a:t>
            </a:r>
            <a:endParaRPr sz="900"/>
          </a:p>
        </p:txBody>
      </p:sp>
      <p:sp>
        <p:nvSpPr>
          <p:cNvPr id="553" name="Google Shape;553;p43"/>
          <p:cNvSpPr/>
          <p:nvPr/>
        </p:nvSpPr>
        <p:spPr>
          <a:xfrm>
            <a:off x="1047750" y="2081213"/>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Problem appears</a:t>
            </a:r>
            <a:endParaRPr sz="900"/>
          </a:p>
        </p:txBody>
      </p:sp>
      <p:sp>
        <p:nvSpPr>
          <p:cNvPr id="554" name="Google Shape;554;p43"/>
          <p:cNvSpPr/>
          <p:nvPr/>
        </p:nvSpPr>
        <p:spPr>
          <a:xfrm>
            <a:off x="1047750" y="2390775"/>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Hero notices</a:t>
            </a:r>
            <a:endParaRPr sz="900"/>
          </a:p>
        </p:txBody>
      </p:sp>
      <p:sp>
        <p:nvSpPr>
          <p:cNvPr id="555" name="Google Shape;555;p43"/>
          <p:cNvSpPr/>
          <p:nvPr/>
        </p:nvSpPr>
        <p:spPr>
          <a:xfrm>
            <a:off x="1047750" y="2700337"/>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Action begins</a:t>
            </a:r>
            <a:endParaRPr sz="900"/>
          </a:p>
        </p:txBody>
      </p:sp>
      <p:sp>
        <p:nvSpPr>
          <p:cNvPr id="556" name="Google Shape;556;p43"/>
          <p:cNvSpPr/>
          <p:nvPr/>
        </p:nvSpPr>
        <p:spPr>
          <a:xfrm>
            <a:off x="1047750" y="300990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5. Turning point</a:t>
            </a:r>
            <a:endParaRPr sz="900"/>
          </a:p>
        </p:txBody>
      </p:sp>
      <p:sp>
        <p:nvSpPr>
          <p:cNvPr id="557" name="Google Shape;557;p43"/>
          <p:cNvSpPr/>
          <p:nvPr/>
        </p:nvSpPr>
        <p:spPr>
          <a:xfrm>
            <a:off x="1047750" y="3319463"/>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6. Visible result</a:t>
            </a:r>
            <a:endParaRPr sz="900"/>
          </a:p>
        </p:txBody>
      </p:sp>
      <p:sp>
        <p:nvSpPr>
          <p:cNvPr id="558" name="Google Shape;558;p43"/>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SUPPORT ROUTE: 4 PANELS</a:t>
            </a:r>
            <a:endParaRPr sz="900"/>
          </a:p>
        </p:txBody>
      </p:sp>
      <p:sp>
        <p:nvSpPr>
          <p:cNvPr id="559" name="Google Shape;559;p43"/>
          <p:cNvSpPr/>
          <p:nvPr/>
        </p:nvSpPr>
        <p:spPr>
          <a:xfrm>
            <a:off x="6748463" y="177165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Opening pose</a:t>
            </a:r>
            <a:endParaRPr sz="900"/>
          </a:p>
        </p:txBody>
      </p:sp>
      <p:sp>
        <p:nvSpPr>
          <p:cNvPr id="560" name="Google Shape;560;p43"/>
          <p:cNvSpPr/>
          <p:nvPr/>
        </p:nvSpPr>
        <p:spPr>
          <a:xfrm>
            <a:off x="6748463" y="2081213"/>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Problem</a:t>
            </a:r>
            <a:endParaRPr sz="900"/>
          </a:p>
        </p:txBody>
      </p:sp>
      <p:sp>
        <p:nvSpPr>
          <p:cNvPr id="561" name="Google Shape;561;p43"/>
          <p:cNvSpPr/>
          <p:nvPr/>
        </p:nvSpPr>
        <p:spPr>
          <a:xfrm>
            <a:off x="6748463" y="2390775"/>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Hero action</a:t>
            </a:r>
            <a:endParaRPr sz="900"/>
          </a:p>
        </p:txBody>
      </p:sp>
      <p:sp>
        <p:nvSpPr>
          <p:cNvPr id="562" name="Google Shape;562;p43"/>
          <p:cNvSpPr/>
          <p:nvPr/>
        </p:nvSpPr>
        <p:spPr>
          <a:xfrm>
            <a:off x="6748463" y="2700337"/>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Visible result</a:t>
            </a:r>
            <a:endParaRPr sz="900"/>
          </a:p>
        </p:txBody>
      </p:sp>
      <p:sp>
        <p:nvSpPr>
          <p:cNvPr id="563" name="Google Shape;563;p43"/>
          <p:cNvSpPr/>
          <p:nvPr/>
        </p:nvSpPr>
        <p:spPr>
          <a:xfrm>
            <a:off x="6472237" y="3181350"/>
            <a:ext cx="4967287"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Both routes show the same promise. The support route uses fewer panels.</a:t>
            </a:r>
            <a:endParaRPr sz="900"/>
          </a:p>
        </p:txBody>
      </p:sp>
      <p:sp>
        <p:nvSpPr>
          <p:cNvPr id="564" name="Google Shape;564;p43"/>
          <p:cNvSpPr/>
          <p:nvPr/>
        </p:nvSpPr>
        <p:spPr>
          <a:xfrm>
            <a:off x="2371725" y="6105525"/>
            <a:ext cx="746760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Each panel should show a change the animator can build.</a:t>
            </a:r>
            <a:endParaRPr sz="900"/>
          </a:p>
        </p:txBody>
      </p:sp>
      <p:sp>
        <p:nvSpPr>
          <p:cNvPr id="565" name="Google Shape;565;p43"/>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25 / 69</a:t>
            </a:r>
            <a:endParaRPr sz="9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4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72" name="Google Shape;572;p44"/>
          <p:cNvSpPr/>
          <p:nvPr/>
        </p:nvSpPr>
        <p:spPr>
          <a:xfrm>
            <a:off x="3020521" y="175483"/>
            <a:ext cx="6170008" cy="120160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2800"/>
              <a:buFont typeface="Bangers"/>
              <a:buNone/>
            </a:pPr>
            <a:r>
              <a:rPr b="0" i="0" lang="en-US" sz="2800">
                <a:solidFill>
                  <a:srgbClr val="101F4D"/>
                </a:solidFill>
                <a:latin typeface="Bangers"/>
                <a:ea typeface="Bangers"/>
                <a:cs typeface="Bangers"/>
                <a:sym typeface="Bangers"/>
              </a:rPr>
              <a:t>WHAT MAKES A STORYBOARD READY TO ANIMATE?</a:t>
            </a:r>
            <a:endParaRPr sz="900"/>
          </a:p>
        </p:txBody>
      </p:sp>
      <p:sp>
        <p:nvSpPr>
          <p:cNvPr id="573" name="Google Shape;573;p44"/>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574" name="Google Shape;574;p44"/>
          <p:cNvSpPr/>
          <p:nvPr/>
        </p:nvSpPr>
        <p:spPr>
          <a:xfrm>
            <a:off x="733425"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1</a:t>
            </a:r>
            <a:endParaRPr sz="900"/>
          </a:p>
        </p:txBody>
      </p:sp>
      <p:sp>
        <p:nvSpPr>
          <p:cNvPr id="575" name="Google Shape;575;p44"/>
          <p:cNvSpPr/>
          <p:nvPr/>
        </p:nvSpPr>
        <p:spPr>
          <a:xfrm>
            <a:off x="733425" y="1924050"/>
            <a:ext cx="32130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OPENING POSE</a:t>
            </a:r>
            <a:endParaRPr sz="900"/>
          </a:p>
        </p:txBody>
      </p:sp>
      <p:sp>
        <p:nvSpPr>
          <p:cNvPr id="576" name="Google Shape;576;p44"/>
          <p:cNvSpPr/>
          <p:nvPr/>
        </p:nvSpPr>
        <p:spPr>
          <a:xfrm>
            <a:off x="733425" y="2295525"/>
            <a:ext cx="3213051"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Hero and setting are easy to recognize.</a:t>
            </a:r>
            <a:endParaRPr sz="900"/>
          </a:p>
        </p:txBody>
      </p:sp>
      <p:sp>
        <p:nvSpPr>
          <p:cNvPr id="577" name="Google Shape;577;p44"/>
          <p:cNvSpPr/>
          <p:nvPr/>
        </p:nvSpPr>
        <p:spPr>
          <a:xfrm>
            <a:off x="4498925"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a:t>
            </a:r>
            <a:endParaRPr sz="900"/>
          </a:p>
        </p:txBody>
      </p:sp>
      <p:sp>
        <p:nvSpPr>
          <p:cNvPr id="578" name="Google Shape;578;p44"/>
          <p:cNvSpPr/>
          <p:nvPr/>
        </p:nvSpPr>
        <p:spPr>
          <a:xfrm>
            <a:off x="4498925" y="1924050"/>
            <a:ext cx="32130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PROBLEM</a:t>
            </a:r>
            <a:endParaRPr sz="900"/>
          </a:p>
        </p:txBody>
      </p:sp>
      <p:sp>
        <p:nvSpPr>
          <p:cNvPr id="579" name="Google Shape;579;p44"/>
          <p:cNvSpPr/>
          <p:nvPr/>
        </p:nvSpPr>
        <p:spPr>
          <a:xfrm>
            <a:off x="4498925" y="2295525"/>
            <a:ext cx="3213051" cy="4953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A visible change gives the hero something to notice.</a:t>
            </a:r>
            <a:endParaRPr sz="900"/>
          </a:p>
        </p:txBody>
      </p:sp>
      <p:sp>
        <p:nvSpPr>
          <p:cNvPr id="580" name="Google Shape;580;p44"/>
          <p:cNvSpPr/>
          <p:nvPr/>
        </p:nvSpPr>
        <p:spPr>
          <a:xfrm>
            <a:off x="8264426"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3</a:t>
            </a:r>
            <a:endParaRPr sz="900"/>
          </a:p>
        </p:txBody>
      </p:sp>
      <p:sp>
        <p:nvSpPr>
          <p:cNvPr id="581" name="Google Shape;581;p44"/>
          <p:cNvSpPr/>
          <p:nvPr/>
        </p:nvSpPr>
        <p:spPr>
          <a:xfrm>
            <a:off x="8264426" y="1924050"/>
            <a:ext cx="32131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ACTION STARTS</a:t>
            </a:r>
            <a:endParaRPr sz="900"/>
          </a:p>
        </p:txBody>
      </p:sp>
      <p:sp>
        <p:nvSpPr>
          <p:cNvPr id="582" name="Google Shape;582;p44"/>
          <p:cNvSpPr/>
          <p:nvPr/>
        </p:nvSpPr>
        <p:spPr>
          <a:xfrm>
            <a:off x="8264426" y="2295525"/>
            <a:ext cx="3213199"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Pose and motion arrow show what moves.</a:t>
            </a:r>
            <a:endParaRPr sz="900"/>
          </a:p>
        </p:txBody>
      </p:sp>
      <p:sp>
        <p:nvSpPr>
          <p:cNvPr id="583" name="Google Shape;583;p44"/>
          <p:cNvSpPr/>
          <p:nvPr/>
        </p:nvSpPr>
        <p:spPr>
          <a:xfrm>
            <a:off x="733425" y="3776663"/>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4</a:t>
            </a:r>
            <a:endParaRPr sz="900"/>
          </a:p>
        </p:txBody>
      </p:sp>
      <p:sp>
        <p:nvSpPr>
          <p:cNvPr id="584" name="Google Shape;584;p44"/>
          <p:cNvSpPr/>
          <p:nvPr/>
        </p:nvSpPr>
        <p:spPr>
          <a:xfrm>
            <a:off x="733425" y="4329113"/>
            <a:ext cx="32130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TURNING POINT</a:t>
            </a:r>
            <a:endParaRPr sz="900"/>
          </a:p>
        </p:txBody>
      </p:sp>
      <p:sp>
        <p:nvSpPr>
          <p:cNvPr id="585" name="Google Shape;585;p44"/>
          <p:cNvSpPr/>
          <p:nvPr/>
        </p:nvSpPr>
        <p:spPr>
          <a:xfrm>
            <a:off x="733425" y="4700587"/>
            <a:ext cx="3213051"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The most important choice gets its own beat.</a:t>
            </a:r>
            <a:endParaRPr sz="900"/>
          </a:p>
        </p:txBody>
      </p:sp>
      <p:sp>
        <p:nvSpPr>
          <p:cNvPr id="586" name="Google Shape;586;p44"/>
          <p:cNvSpPr/>
          <p:nvPr/>
        </p:nvSpPr>
        <p:spPr>
          <a:xfrm>
            <a:off x="4498925" y="3776663"/>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5</a:t>
            </a:r>
            <a:endParaRPr sz="900"/>
          </a:p>
        </p:txBody>
      </p:sp>
      <p:sp>
        <p:nvSpPr>
          <p:cNvPr id="587" name="Google Shape;587;p44"/>
          <p:cNvSpPr/>
          <p:nvPr/>
        </p:nvSpPr>
        <p:spPr>
          <a:xfrm>
            <a:off x="4498925" y="4329113"/>
            <a:ext cx="32130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CHANGE</a:t>
            </a:r>
            <a:endParaRPr sz="900"/>
          </a:p>
        </p:txBody>
      </p:sp>
      <p:sp>
        <p:nvSpPr>
          <p:cNvPr id="588" name="Google Shape;588;p44"/>
          <p:cNvSpPr/>
          <p:nvPr/>
        </p:nvSpPr>
        <p:spPr>
          <a:xfrm>
            <a:off x="4498925" y="4700587"/>
            <a:ext cx="3213051"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The result begins to appear on screen.</a:t>
            </a:r>
            <a:endParaRPr sz="900"/>
          </a:p>
        </p:txBody>
      </p:sp>
      <p:sp>
        <p:nvSpPr>
          <p:cNvPr id="589" name="Google Shape;589;p44"/>
          <p:cNvSpPr/>
          <p:nvPr/>
        </p:nvSpPr>
        <p:spPr>
          <a:xfrm>
            <a:off x="8264426" y="3776663"/>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6</a:t>
            </a:r>
            <a:endParaRPr sz="900"/>
          </a:p>
        </p:txBody>
      </p:sp>
      <p:sp>
        <p:nvSpPr>
          <p:cNvPr id="590" name="Google Shape;590;p44"/>
          <p:cNvSpPr/>
          <p:nvPr/>
        </p:nvSpPr>
        <p:spPr>
          <a:xfrm>
            <a:off x="8264426" y="4329113"/>
            <a:ext cx="32131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VISIBLE RESULT</a:t>
            </a:r>
            <a:endParaRPr sz="900"/>
          </a:p>
        </p:txBody>
      </p:sp>
      <p:sp>
        <p:nvSpPr>
          <p:cNvPr id="591" name="Google Shape;591;p44"/>
          <p:cNvSpPr/>
          <p:nvPr/>
        </p:nvSpPr>
        <p:spPr>
          <a:xfrm>
            <a:off x="8264426" y="4700587"/>
            <a:ext cx="3213199"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The last pose shows what is different now.</a:t>
            </a:r>
            <a:endParaRPr sz="900"/>
          </a:p>
        </p:txBody>
      </p:sp>
      <p:sp>
        <p:nvSpPr>
          <p:cNvPr id="592" name="Google Shape;592;p44"/>
          <p:cNvSpPr/>
          <p:nvPr/>
        </p:nvSpPr>
        <p:spPr>
          <a:xfrm>
            <a:off x="647700" y="5895975"/>
            <a:ext cx="109156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Ready to animate means each panel tells the animator what to draw next.</a:t>
            </a:r>
            <a:endParaRPr sz="900"/>
          </a:p>
        </p:txBody>
      </p:sp>
      <p:sp>
        <p:nvSpPr>
          <p:cNvPr id="593" name="Google Shape;593;p44"/>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26 / 69</a:t>
            </a:r>
            <a:endParaRPr sz="9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pic>
        <p:nvPicPr>
          <p:cNvPr id="599" name="Google Shape;599;p4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00" name="Google Shape;600;p45"/>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WHY THIS PLAN IS HARD TO ANIMATE</a:t>
            </a:r>
            <a:endParaRPr sz="900"/>
          </a:p>
        </p:txBody>
      </p:sp>
      <p:sp>
        <p:nvSpPr>
          <p:cNvPr id="601" name="Google Shape;601;p45"/>
          <p:cNvSpPr/>
          <p:nvPr/>
        </p:nvSpPr>
        <p:spPr>
          <a:xfrm>
            <a:off x="10516791" y="190500"/>
            <a:ext cx="1284685"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DIAGNOSE IT</a:t>
            </a:r>
            <a:endParaRPr sz="1200"/>
          </a:p>
        </p:txBody>
      </p:sp>
      <p:sp>
        <p:nvSpPr>
          <p:cNvPr id="602" name="Google Shape;602;p45"/>
          <p:cNvSpPr/>
          <p:nvPr/>
        </p:nvSpPr>
        <p:spPr>
          <a:xfrm>
            <a:off x="704850" y="1314450"/>
            <a:ext cx="3257550" cy="177165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C4CCE0"/>
              </a:buClr>
              <a:buSzPts val="1800"/>
              <a:buFont typeface="Avenir"/>
              <a:buNone/>
            </a:pPr>
            <a:r>
              <a:rPr b="0" i="0" lang="en-US" sz="1800">
                <a:solidFill>
                  <a:srgbClr val="C4CCE0"/>
                </a:solidFill>
                <a:latin typeface="Avenir"/>
                <a:ea typeface="Avenir"/>
                <a:cs typeface="Avenir"/>
                <a:sym typeface="Avenir"/>
              </a:rPr>
              <a:t>Hero standing</a:t>
            </a:r>
            <a:endParaRPr sz="900"/>
          </a:p>
        </p:txBody>
      </p:sp>
      <p:sp>
        <p:nvSpPr>
          <p:cNvPr id="603" name="Google Shape;603;p45"/>
          <p:cNvSpPr/>
          <p:nvPr/>
        </p:nvSpPr>
        <p:spPr>
          <a:xfrm>
            <a:off x="704850" y="3143250"/>
            <a:ext cx="3257550" cy="271119"/>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EF3238"/>
              </a:buClr>
              <a:buSzPts val="1400"/>
              <a:buFont typeface="Bangers"/>
              <a:buNone/>
            </a:pPr>
            <a:r>
              <a:rPr b="0" i="0" lang="en-US" sz="1400">
                <a:solidFill>
                  <a:srgbClr val="EF3238"/>
                </a:solidFill>
                <a:latin typeface="Bangers"/>
                <a:ea typeface="Bangers"/>
                <a:cs typeface="Bangers"/>
                <a:sym typeface="Bangers"/>
              </a:rPr>
              <a:t>NO SETTING</a:t>
            </a:r>
            <a:endParaRPr sz="900"/>
          </a:p>
        </p:txBody>
      </p:sp>
      <p:sp>
        <p:nvSpPr>
          <p:cNvPr id="604" name="Google Shape;604;p45"/>
          <p:cNvSpPr/>
          <p:nvPr/>
        </p:nvSpPr>
        <p:spPr>
          <a:xfrm>
            <a:off x="704850" y="3333750"/>
            <a:ext cx="3257550"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Where is the hero? What is normal before the problem?</a:t>
            </a:r>
            <a:endParaRPr sz="900"/>
          </a:p>
        </p:txBody>
      </p:sp>
      <p:sp>
        <p:nvSpPr>
          <p:cNvPr id="605" name="Google Shape;605;p45"/>
          <p:cNvSpPr/>
          <p:nvPr/>
        </p:nvSpPr>
        <p:spPr>
          <a:xfrm>
            <a:off x="4476750" y="1314450"/>
            <a:ext cx="3257550" cy="177165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C4CCE0"/>
              </a:buClr>
              <a:buSzPts val="1800"/>
              <a:buFont typeface="Avenir"/>
              <a:buNone/>
            </a:pPr>
            <a:r>
              <a:rPr b="0" i="0" lang="en-US" sz="1800">
                <a:solidFill>
                  <a:srgbClr val="C4CCE0"/>
                </a:solidFill>
                <a:latin typeface="Avenir"/>
                <a:ea typeface="Avenir"/>
                <a:cs typeface="Avenir"/>
                <a:sym typeface="Avenir"/>
              </a:rPr>
              <a:t>Something happens</a:t>
            </a:r>
            <a:endParaRPr sz="900"/>
          </a:p>
        </p:txBody>
      </p:sp>
      <p:sp>
        <p:nvSpPr>
          <p:cNvPr id="606" name="Google Shape;606;p45"/>
          <p:cNvSpPr/>
          <p:nvPr/>
        </p:nvSpPr>
        <p:spPr>
          <a:xfrm>
            <a:off x="4476750" y="3143250"/>
            <a:ext cx="3257550" cy="271119"/>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EF3238"/>
              </a:buClr>
              <a:buSzPts val="1400"/>
              <a:buFont typeface="Bangers"/>
              <a:buNone/>
            </a:pPr>
            <a:r>
              <a:rPr b="0" i="0" lang="en-US" sz="1400">
                <a:solidFill>
                  <a:srgbClr val="EF3238"/>
                </a:solidFill>
                <a:latin typeface="Bangers"/>
                <a:ea typeface="Bangers"/>
                <a:cs typeface="Bangers"/>
                <a:sym typeface="Bangers"/>
              </a:rPr>
              <a:t>VAGUE ACTION</a:t>
            </a:r>
            <a:endParaRPr sz="900"/>
          </a:p>
        </p:txBody>
      </p:sp>
      <p:sp>
        <p:nvSpPr>
          <p:cNvPr id="607" name="Google Shape;607;p45"/>
          <p:cNvSpPr/>
          <p:nvPr/>
        </p:nvSpPr>
        <p:spPr>
          <a:xfrm>
            <a:off x="4476750" y="3333750"/>
            <a:ext cx="3257550"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What changes? What should the animator draw next?</a:t>
            </a:r>
            <a:endParaRPr sz="900"/>
          </a:p>
        </p:txBody>
      </p:sp>
      <p:sp>
        <p:nvSpPr>
          <p:cNvPr id="608" name="Google Shape;608;p45"/>
          <p:cNvSpPr/>
          <p:nvPr/>
        </p:nvSpPr>
        <p:spPr>
          <a:xfrm>
            <a:off x="8248650" y="1314450"/>
            <a:ext cx="3257550" cy="177165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C4CCE0"/>
              </a:buClr>
              <a:buSzPts val="1800"/>
              <a:buFont typeface="Avenir"/>
              <a:buNone/>
            </a:pPr>
            <a:r>
              <a:rPr b="0" i="0" lang="en-US" sz="1800">
                <a:solidFill>
                  <a:srgbClr val="C4CCE0"/>
                </a:solidFill>
                <a:latin typeface="Avenir"/>
                <a:ea typeface="Avenir"/>
                <a:cs typeface="Avenir"/>
                <a:sym typeface="Avenir"/>
              </a:rPr>
              <a:t>The end</a:t>
            </a:r>
            <a:endParaRPr sz="900"/>
          </a:p>
        </p:txBody>
      </p:sp>
      <p:sp>
        <p:nvSpPr>
          <p:cNvPr id="609" name="Google Shape;609;p45"/>
          <p:cNvSpPr/>
          <p:nvPr/>
        </p:nvSpPr>
        <p:spPr>
          <a:xfrm>
            <a:off x="8248650" y="3143250"/>
            <a:ext cx="3257550" cy="271119"/>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EF3238"/>
              </a:buClr>
              <a:buSzPts val="1400"/>
              <a:buFont typeface="Bangers"/>
              <a:buNone/>
            </a:pPr>
            <a:r>
              <a:rPr b="0" i="0" lang="en-US" sz="1400">
                <a:solidFill>
                  <a:srgbClr val="EF3238"/>
                </a:solidFill>
                <a:latin typeface="Bangers"/>
                <a:ea typeface="Bangers"/>
                <a:cs typeface="Bangers"/>
                <a:sym typeface="Bangers"/>
              </a:rPr>
              <a:t>NO VISIBLE RESULT</a:t>
            </a:r>
            <a:endParaRPr sz="900"/>
          </a:p>
        </p:txBody>
      </p:sp>
      <p:sp>
        <p:nvSpPr>
          <p:cNvPr id="610" name="Google Shape;610;p45"/>
          <p:cNvSpPr/>
          <p:nvPr/>
        </p:nvSpPr>
        <p:spPr>
          <a:xfrm>
            <a:off x="8248650" y="3333750"/>
            <a:ext cx="3257550"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How can the audience tell the hero's action worked?</a:t>
            </a:r>
            <a:endParaRPr sz="900"/>
          </a:p>
        </p:txBody>
      </p:sp>
      <p:sp>
        <p:nvSpPr>
          <p:cNvPr id="611" name="Google Shape;611;p45"/>
          <p:cNvSpPr/>
          <p:nvPr/>
        </p:nvSpPr>
        <p:spPr>
          <a:xfrm>
            <a:off x="742950" y="5401419"/>
            <a:ext cx="4705350" cy="271119"/>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400"/>
              <a:buFont typeface="Bangers"/>
              <a:buNone/>
            </a:pPr>
            <a:r>
              <a:rPr b="0" i="0" lang="en-US" sz="1400">
                <a:solidFill>
                  <a:srgbClr val="F8FBFF"/>
                </a:solidFill>
                <a:latin typeface="Bangers"/>
                <a:ea typeface="Bangers"/>
                <a:cs typeface="Bangers"/>
                <a:sym typeface="Bangers"/>
              </a:rPr>
              <a:t>REPAIR THE PLAN</a:t>
            </a:r>
            <a:endParaRPr sz="900"/>
          </a:p>
        </p:txBody>
      </p:sp>
      <p:sp>
        <p:nvSpPr>
          <p:cNvPr id="612" name="Google Shape;612;p45"/>
          <p:cNvSpPr/>
          <p:nvPr/>
        </p:nvSpPr>
        <p:spPr>
          <a:xfrm>
            <a:off x="742950" y="5591919"/>
            <a:ext cx="4705350"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Add a clear setting, specific poses, motion arrows, and a result the audience can see.</a:t>
            </a:r>
            <a:endParaRPr sz="900"/>
          </a:p>
        </p:txBody>
      </p:sp>
      <p:sp>
        <p:nvSpPr>
          <p:cNvPr id="613" name="Google Shape;613;p45"/>
          <p:cNvSpPr/>
          <p:nvPr/>
        </p:nvSpPr>
        <p:spPr>
          <a:xfrm>
            <a:off x="5753100" y="5486400"/>
            <a:ext cx="5562600" cy="8572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400"/>
              <a:buFont typeface="Avenir"/>
              <a:buNone/>
            </a:pPr>
            <a:r>
              <a:rPr b="1" i="0" lang="en-US" sz="1400">
                <a:solidFill>
                  <a:srgbClr val="10152A"/>
                </a:solidFill>
                <a:latin typeface="Avenir"/>
                <a:ea typeface="Avenir"/>
                <a:cs typeface="Avenir"/>
                <a:sym typeface="Avenir"/>
              </a:rPr>
              <a:t>This panel is hard to animate because ________.</a:t>
            </a:r>
            <a:endParaRPr sz="900"/>
          </a:p>
          <a:p>
            <a:pPr indent="0" lvl="0" marL="0" marR="0" rtl="0" algn="l">
              <a:lnSpc>
                <a:spcPct val="120000"/>
              </a:lnSpc>
              <a:spcBef>
                <a:spcPts val="0"/>
              </a:spcBef>
              <a:spcAft>
                <a:spcPts val="0"/>
              </a:spcAft>
              <a:buClr>
                <a:srgbClr val="10152A"/>
              </a:buClr>
              <a:buSzPts val="1400"/>
              <a:buFont typeface="Avenir"/>
              <a:buNone/>
            </a:pPr>
            <a:r>
              <a:rPr b="1" i="0" lang="en-US" sz="1400">
                <a:solidFill>
                  <a:srgbClr val="10152A"/>
                </a:solidFill>
                <a:latin typeface="Avenir"/>
                <a:ea typeface="Avenir"/>
                <a:cs typeface="Avenir"/>
                <a:sym typeface="Avenir"/>
              </a:rPr>
              <a:t>Este panel es difícil de animar porque ________.</a:t>
            </a:r>
            <a:endParaRPr sz="900"/>
          </a:p>
        </p:txBody>
      </p:sp>
      <p:sp>
        <p:nvSpPr>
          <p:cNvPr id="614" name="Google Shape;614;p45"/>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27 / 69</a:t>
            </a:r>
            <a:endParaRPr sz="9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pic>
        <p:nvPicPr>
          <p:cNvPr id="620" name="Google Shape;620;p4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21" name="Google Shape;621;p46"/>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ACTIVITY: DRAW YOUR STORYBOARD</a:t>
            </a:r>
            <a:endParaRPr sz="900"/>
          </a:p>
        </p:txBody>
      </p:sp>
      <p:sp>
        <p:nvSpPr>
          <p:cNvPr id="622" name="Google Shape;622;p46"/>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623" name="Google Shape;623;p46"/>
          <p:cNvSpPr/>
          <p:nvPr/>
        </p:nvSpPr>
        <p:spPr>
          <a:xfrm>
            <a:off x="723900" y="1352550"/>
            <a:ext cx="5241131" cy="37719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000"/>
              </a:buClr>
              <a:buSzPts val="2100"/>
              <a:buFont typeface="Bangers"/>
              <a:buNone/>
            </a:pPr>
            <a:r>
              <a:rPr b="0" i="0" lang="en-US" sz="2100">
                <a:solidFill>
                  <a:srgbClr val="FFD000"/>
                </a:solidFill>
                <a:latin typeface="Bangers"/>
                <a:ea typeface="Bangers"/>
                <a:cs typeface="Bangers"/>
                <a:sym typeface="Bangers"/>
              </a:rPr>
              <a:t>DRAW ONE CHANGE PER PANEL</a:t>
            </a:r>
            <a:endParaRPr sz="900"/>
          </a:p>
        </p:txBody>
      </p:sp>
      <p:sp>
        <p:nvSpPr>
          <p:cNvPr id="624" name="Google Shape;624;p46"/>
          <p:cNvSpPr/>
          <p:nvPr/>
        </p:nvSpPr>
        <p:spPr>
          <a:xfrm>
            <a:off x="1104900" y="1714500"/>
            <a:ext cx="486013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Sketch one visible beat per panel</a:t>
            </a:r>
            <a:endParaRPr sz="900"/>
          </a:p>
        </p:txBody>
      </p:sp>
      <p:sp>
        <p:nvSpPr>
          <p:cNvPr id="625" name="Google Shape;625;p46"/>
          <p:cNvSpPr/>
          <p:nvPr/>
        </p:nvSpPr>
        <p:spPr>
          <a:xfrm>
            <a:off x="1104900" y="2024063"/>
            <a:ext cx="486013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Add motion arrows</a:t>
            </a:r>
            <a:endParaRPr sz="900"/>
          </a:p>
        </p:txBody>
      </p:sp>
      <p:sp>
        <p:nvSpPr>
          <p:cNvPr id="626" name="Google Shape;626;p46"/>
          <p:cNvSpPr/>
          <p:nvPr/>
        </p:nvSpPr>
        <p:spPr>
          <a:xfrm>
            <a:off x="1104900" y="2333625"/>
            <a:ext cx="486013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Keep the hero recognizable</a:t>
            </a:r>
            <a:endParaRPr sz="900"/>
          </a:p>
        </p:txBody>
      </p:sp>
      <p:sp>
        <p:nvSpPr>
          <p:cNvPr id="627" name="Google Shape;627;p46"/>
          <p:cNvSpPr/>
          <p:nvPr/>
        </p:nvSpPr>
        <p:spPr>
          <a:xfrm>
            <a:off x="1104900" y="2643187"/>
            <a:ext cx="486013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Show the final result</a:t>
            </a:r>
            <a:endParaRPr sz="900"/>
          </a:p>
        </p:txBody>
      </p:sp>
      <p:sp>
        <p:nvSpPr>
          <p:cNvPr id="628" name="Google Shape;628;p46"/>
          <p:cNvSpPr/>
          <p:nvPr/>
        </p:nvSpPr>
        <p:spPr>
          <a:xfrm>
            <a:off x="6574631" y="1352550"/>
            <a:ext cx="4912519" cy="37719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000"/>
              </a:buClr>
              <a:buSzPts val="2100"/>
              <a:buFont typeface="Bangers"/>
              <a:buNone/>
            </a:pPr>
            <a:r>
              <a:rPr b="0" i="0" lang="en-US" sz="2100">
                <a:solidFill>
                  <a:srgbClr val="FFD000"/>
                </a:solidFill>
                <a:latin typeface="Bangers"/>
                <a:ea typeface="Bangers"/>
                <a:cs typeface="Bangers"/>
                <a:sym typeface="Bangers"/>
              </a:rPr>
              <a:t>PARTNER CHECK</a:t>
            </a:r>
            <a:endParaRPr sz="900"/>
          </a:p>
        </p:txBody>
      </p:sp>
      <p:sp>
        <p:nvSpPr>
          <p:cNvPr id="629" name="Google Shape;629;p46"/>
          <p:cNvSpPr/>
          <p:nvPr/>
        </p:nvSpPr>
        <p:spPr>
          <a:xfrm>
            <a:off x="6927056" y="1714500"/>
            <a:ext cx="4560094"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Point to the problem</a:t>
            </a:r>
            <a:endParaRPr sz="900"/>
          </a:p>
        </p:txBody>
      </p:sp>
      <p:sp>
        <p:nvSpPr>
          <p:cNvPr id="630" name="Google Shape;630;p46"/>
          <p:cNvSpPr/>
          <p:nvPr/>
        </p:nvSpPr>
        <p:spPr>
          <a:xfrm>
            <a:off x="6927056" y="2012305"/>
            <a:ext cx="4560094"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Point to the hero's choice</a:t>
            </a:r>
            <a:endParaRPr sz="900"/>
          </a:p>
        </p:txBody>
      </p:sp>
      <p:sp>
        <p:nvSpPr>
          <p:cNvPr id="631" name="Google Shape;631;p46"/>
          <p:cNvSpPr/>
          <p:nvPr/>
        </p:nvSpPr>
        <p:spPr>
          <a:xfrm>
            <a:off x="6927056" y="2310110"/>
            <a:ext cx="4560094"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Point to the result</a:t>
            </a:r>
            <a:endParaRPr sz="900"/>
          </a:p>
        </p:txBody>
      </p:sp>
      <p:sp>
        <p:nvSpPr>
          <p:cNvPr id="632" name="Google Shape;632;p46"/>
          <p:cNvSpPr/>
          <p:nvPr/>
        </p:nvSpPr>
        <p:spPr>
          <a:xfrm>
            <a:off x="6498431" y="3074640"/>
            <a:ext cx="5064919" cy="63817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promise becomes visible when ________.</a:t>
            </a:r>
            <a:endParaRPr sz="900"/>
          </a:p>
        </p:txBody>
      </p:sp>
      <p:sp>
        <p:nvSpPr>
          <p:cNvPr id="633" name="Google Shape;633;p46"/>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28 / 69</a:t>
            </a:r>
            <a:endParaRPr sz="900"/>
          </a:p>
        </p:txBody>
      </p:sp>
      <p:pic>
        <p:nvPicPr>
          <p:cNvPr id="634" name="Google Shape;634;p46"/>
          <p:cNvPicPr preferRelativeResize="0"/>
          <p:nvPr/>
        </p:nvPicPr>
        <p:blipFill rotWithShape="1">
          <a:blip r:embed="rId4">
            <a:alphaModFix/>
          </a:blip>
          <a:srcRect b="0" l="1794" r="2255" t="7124"/>
          <a:stretch/>
        </p:blipFill>
        <p:spPr>
          <a:xfrm>
            <a:off x="6292874" y="2990237"/>
            <a:ext cx="5775311" cy="31425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pic>
        <p:nvPicPr>
          <p:cNvPr id="640" name="Google Shape;640;p4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41" name="Google Shape;641;p47"/>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PARTNER PITCH: TRACE THE ACTION</a:t>
            </a:r>
            <a:endParaRPr sz="900"/>
          </a:p>
        </p:txBody>
      </p:sp>
      <p:sp>
        <p:nvSpPr>
          <p:cNvPr id="642" name="Google Shape;642;p47"/>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643" name="Google Shape;643;p47"/>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a:t>
            </a:r>
            <a:endParaRPr sz="900"/>
          </a:p>
        </p:txBody>
      </p:sp>
      <p:sp>
        <p:nvSpPr>
          <p:cNvPr id="644" name="Google Shape;644;p47"/>
          <p:cNvSpPr/>
          <p:nvPr/>
        </p:nvSpPr>
        <p:spPr>
          <a:xfrm>
            <a:off x="771525" y="2095500"/>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SIGNAL</a:t>
            </a:r>
            <a:endParaRPr sz="900"/>
          </a:p>
        </p:txBody>
      </p:sp>
      <p:sp>
        <p:nvSpPr>
          <p:cNvPr id="645" name="Google Shape;645;p47"/>
          <p:cNvSpPr/>
          <p:nvPr/>
        </p:nvSpPr>
        <p:spPr>
          <a:xfrm>
            <a:off x="771525" y="2609850"/>
            <a:ext cx="3874740" cy="1004887"/>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People can count on Signal to reconnect them when normal communication fails.</a:t>
            </a:r>
            <a:endParaRPr sz="900"/>
          </a:p>
        </p:txBody>
      </p:sp>
      <p:sp>
        <p:nvSpPr>
          <p:cNvPr id="646" name="Google Shape;646;p47"/>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SAMPLE PITCH</a:t>
            </a:r>
            <a:endParaRPr sz="900"/>
          </a:p>
        </p:txBody>
      </p:sp>
      <p:sp>
        <p:nvSpPr>
          <p:cNvPr id="647" name="Google Shape;647;p47"/>
          <p:cNvSpPr/>
          <p:nvPr/>
        </p:nvSpPr>
        <p:spPr>
          <a:xfrm>
            <a:off x="5655915" y="1771650"/>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A storm cuts off phone service.</a:t>
            </a:r>
            <a:endParaRPr sz="900"/>
          </a:p>
        </p:txBody>
      </p:sp>
      <p:sp>
        <p:nvSpPr>
          <p:cNvPr id="648" name="Google Shape;648;p47"/>
          <p:cNvSpPr/>
          <p:nvPr/>
        </p:nvSpPr>
        <p:spPr>
          <a:xfrm>
            <a:off x="5655915" y="2081213"/>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Signal notices a faint emergency transmission.</a:t>
            </a:r>
            <a:endParaRPr sz="900"/>
          </a:p>
        </p:txBody>
      </p:sp>
      <p:sp>
        <p:nvSpPr>
          <p:cNvPr id="649" name="Google Shape;649;p47"/>
          <p:cNvSpPr/>
          <p:nvPr/>
        </p:nvSpPr>
        <p:spPr>
          <a:xfrm>
            <a:off x="5655915" y="2390775"/>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She climbs to a clear location and aims her receiver.</a:t>
            </a:r>
            <a:endParaRPr sz="900"/>
          </a:p>
        </p:txBody>
      </p:sp>
      <p:sp>
        <p:nvSpPr>
          <p:cNvPr id="650" name="Google Shape;650;p47"/>
          <p:cNvSpPr/>
          <p:nvPr/>
        </p:nvSpPr>
        <p:spPr>
          <a:xfrm>
            <a:off x="5655915" y="2700337"/>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The lost group sends its location.</a:t>
            </a:r>
            <a:endParaRPr sz="900"/>
          </a:p>
        </p:txBody>
      </p:sp>
      <p:sp>
        <p:nvSpPr>
          <p:cNvPr id="651" name="Google Shape;651;p47"/>
          <p:cNvSpPr/>
          <p:nvPr/>
        </p:nvSpPr>
        <p:spPr>
          <a:xfrm>
            <a:off x="5655915" y="3009900"/>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5. Rescuers reach them.</a:t>
            </a:r>
            <a:endParaRPr sz="900"/>
          </a:p>
        </p:txBody>
      </p:sp>
      <p:sp>
        <p:nvSpPr>
          <p:cNvPr id="652" name="Google Shape;652;p47"/>
          <p:cNvSpPr/>
          <p:nvPr/>
        </p:nvSpPr>
        <p:spPr>
          <a:xfrm>
            <a:off x="5532090" y="3567113"/>
            <a:ext cx="5754886" cy="77718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The promise is visible when ________.</a:t>
            </a:r>
            <a:endParaRPr sz="900"/>
          </a:p>
          <a:p>
            <a:pPr indent="0" lvl="0" marL="0" marR="0" rtl="0" algn="l">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La promesa se ve cuando ________.</a:t>
            </a:r>
            <a:endParaRPr sz="900"/>
          </a:p>
        </p:txBody>
      </p:sp>
      <p:sp>
        <p:nvSpPr>
          <p:cNvPr id="653" name="Google Shape;653;p47"/>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29 / 69</a:t>
            </a:r>
            <a:endParaRPr sz="9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pic>
        <p:nvPicPr>
          <p:cNvPr id="659" name="Google Shape;659;p4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60" name="Google Shape;660;p48"/>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EXIT CHECK: SUBMIT STORYBOARD</a:t>
            </a:r>
            <a:endParaRPr sz="900"/>
          </a:p>
        </p:txBody>
      </p:sp>
      <p:sp>
        <p:nvSpPr>
          <p:cNvPr id="661" name="Google Shape;661;p48"/>
          <p:cNvSpPr/>
          <p:nvPr/>
        </p:nvSpPr>
        <p:spPr>
          <a:xfrm>
            <a:off x="10953006" y="190500"/>
            <a:ext cx="84846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IDEATE</a:t>
            </a:r>
            <a:endParaRPr sz="1200"/>
          </a:p>
        </p:txBody>
      </p:sp>
      <p:sp>
        <p:nvSpPr>
          <p:cNvPr id="662" name="Google Shape;662;p48"/>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SUBMIT YOUR STORYBOARD</a:t>
            </a:r>
            <a:endParaRPr sz="900"/>
          </a:p>
        </p:txBody>
      </p:sp>
      <p:sp>
        <p:nvSpPr>
          <p:cNvPr id="663" name="Google Shape;663;p48"/>
          <p:cNvSpPr/>
          <p:nvPr/>
        </p:nvSpPr>
        <p:spPr>
          <a:xfrm>
            <a:off x="1152525" y="1771650"/>
            <a:ext cx="4586287"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Check every panel</a:t>
            </a:r>
            <a:endParaRPr sz="900"/>
          </a:p>
        </p:txBody>
      </p:sp>
      <p:sp>
        <p:nvSpPr>
          <p:cNvPr id="664" name="Google Shape;664;p48"/>
          <p:cNvSpPr/>
          <p:nvPr/>
        </p:nvSpPr>
        <p:spPr>
          <a:xfrm>
            <a:off x="1152525" y="2081213"/>
            <a:ext cx="4586287"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Take a clear photo or export the file</a:t>
            </a:r>
            <a:endParaRPr sz="900"/>
          </a:p>
        </p:txBody>
      </p:sp>
      <p:sp>
        <p:nvSpPr>
          <p:cNvPr id="665" name="Google Shape;665;p48"/>
          <p:cNvSpPr/>
          <p:nvPr/>
        </p:nvSpPr>
        <p:spPr>
          <a:xfrm>
            <a:off x="1152525" y="2390775"/>
            <a:ext cx="4586287"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Upload it to Canvas</a:t>
            </a:r>
            <a:endParaRPr sz="900"/>
          </a:p>
        </p:txBody>
      </p:sp>
      <p:sp>
        <p:nvSpPr>
          <p:cNvPr id="666" name="Google Shape;666;p48"/>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QUICK REFLECTION</a:t>
            </a:r>
            <a:endParaRPr sz="900"/>
          </a:p>
        </p:txBody>
      </p:sp>
      <p:sp>
        <p:nvSpPr>
          <p:cNvPr id="667" name="Google Shape;667;p48"/>
          <p:cNvSpPr/>
          <p:nvPr/>
        </p:nvSpPr>
        <p:spPr>
          <a:xfrm>
            <a:off x="6624637" y="1885950"/>
            <a:ext cx="4662487" cy="63817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clearest action in my storyboard is ________.</a:t>
            </a:r>
            <a:endParaRPr sz="900"/>
          </a:p>
        </p:txBody>
      </p:sp>
      <p:sp>
        <p:nvSpPr>
          <p:cNvPr id="668" name="Google Shape;668;p48"/>
          <p:cNvSpPr/>
          <p:nvPr/>
        </p:nvSpPr>
        <p:spPr>
          <a:xfrm>
            <a:off x="6624637" y="2619375"/>
            <a:ext cx="4662487"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One panel I may revise is ________ because ________.</a:t>
            </a:r>
            <a:endParaRPr sz="900"/>
          </a:p>
        </p:txBody>
      </p:sp>
      <p:sp>
        <p:nvSpPr>
          <p:cNvPr id="669" name="Google Shape;669;p48"/>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30 / 69</a:t>
            </a:r>
            <a:endParaRPr sz="9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pic>
        <p:nvPicPr>
          <p:cNvPr id="675" name="Google Shape;675;p4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76" name="Google Shape;676;p49"/>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WHERE ARE WE IN DESIGN THINKING?</a:t>
            </a:r>
            <a:endParaRPr sz="900"/>
          </a:p>
        </p:txBody>
      </p:sp>
      <p:sp>
        <p:nvSpPr>
          <p:cNvPr id="677" name="Google Shape;677;p49"/>
          <p:cNvSpPr/>
          <p:nvPr/>
        </p:nvSpPr>
        <p:spPr>
          <a:xfrm>
            <a:off x="10093821" y="190500"/>
            <a:ext cx="1707654"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3: PROTOTYPE</a:t>
            </a:r>
            <a:endParaRPr sz="1200"/>
          </a:p>
        </p:txBody>
      </p:sp>
      <p:sp>
        <p:nvSpPr>
          <p:cNvPr id="678" name="Google Shape;678;p49"/>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IDEATE IS COMPLETE</a:t>
            </a:r>
            <a:endParaRPr sz="900"/>
          </a:p>
        </p:txBody>
      </p:sp>
      <p:sp>
        <p:nvSpPr>
          <p:cNvPr id="679" name="Google Shape;679;p49"/>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Promise</a:t>
            </a:r>
            <a:endParaRPr sz="900"/>
          </a:p>
        </p:txBody>
      </p:sp>
      <p:sp>
        <p:nvSpPr>
          <p:cNvPr id="680" name="Google Shape;680;p49"/>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Plot</a:t>
            </a:r>
            <a:endParaRPr sz="900"/>
          </a:p>
        </p:txBody>
      </p:sp>
      <p:sp>
        <p:nvSpPr>
          <p:cNvPr id="681" name="Google Shape;681;p49"/>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Storyboard</a:t>
            </a:r>
            <a:endParaRPr sz="900"/>
          </a:p>
        </p:txBody>
      </p:sp>
      <p:sp>
        <p:nvSpPr>
          <p:cNvPr id="682" name="Google Shape;682;p49"/>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PROTOTYPE TODAY</a:t>
            </a:r>
            <a:endParaRPr sz="900"/>
          </a:p>
        </p:txBody>
      </p:sp>
      <p:sp>
        <p:nvSpPr>
          <p:cNvPr id="683" name="Google Shape;683;p49"/>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Learn the Piskel workspace</a:t>
            </a:r>
            <a:endParaRPr sz="900"/>
          </a:p>
        </p:txBody>
      </p:sp>
      <p:sp>
        <p:nvSpPr>
          <p:cNvPr id="684" name="Google Shape;684;p49"/>
          <p:cNvSpPr/>
          <p:nvPr/>
        </p:nvSpPr>
        <p:spPr>
          <a:xfrm>
            <a:off x="6824663"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Try one small motion</a:t>
            </a:r>
            <a:endParaRPr sz="900"/>
          </a:p>
        </p:txBody>
      </p:sp>
      <p:sp>
        <p:nvSpPr>
          <p:cNvPr id="685" name="Google Shape;685;p49"/>
          <p:cNvSpPr/>
          <p:nvPr/>
        </p:nvSpPr>
        <p:spPr>
          <a:xfrm>
            <a:off x="6824663"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Export and test a practice GIF</a:t>
            </a:r>
            <a:endParaRPr sz="900"/>
          </a:p>
        </p:txBody>
      </p:sp>
      <p:sp>
        <p:nvSpPr>
          <p:cNvPr id="686" name="Google Shape;686;p49"/>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31 / 69</a:t>
            </a:r>
            <a:endParaRPr sz="9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pic>
        <p:nvPicPr>
          <p:cNvPr id="692" name="Google Shape;692;p5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93" name="Google Shape;693;p50"/>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TODAY'S OBJECTIVES: DAY 3</a:t>
            </a:r>
            <a:endParaRPr sz="900"/>
          </a:p>
        </p:txBody>
      </p:sp>
      <p:sp>
        <p:nvSpPr>
          <p:cNvPr id="694" name="Google Shape;694;p50"/>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695" name="Google Shape;695;p50"/>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TODAY YOU WILL</a:t>
            </a:r>
            <a:endParaRPr sz="900"/>
          </a:p>
        </p:txBody>
      </p:sp>
      <p:sp>
        <p:nvSpPr>
          <p:cNvPr id="696" name="Google Shape;696;p50"/>
          <p:cNvSpPr/>
          <p:nvPr/>
        </p:nvSpPr>
        <p:spPr>
          <a:xfrm>
            <a:off x="1123950" y="1847850"/>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lang="en-US" sz="1800">
                <a:solidFill>
                  <a:srgbClr val="F8FBFF"/>
                </a:solidFill>
                <a:latin typeface="Avenir"/>
                <a:ea typeface="Avenir"/>
                <a:cs typeface="Avenir"/>
                <a:sym typeface="Avenir"/>
              </a:rPr>
              <a:t>Set canvas to 32 × 32</a:t>
            </a:r>
            <a:endParaRPr sz="900"/>
          </a:p>
        </p:txBody>
      </p:sp>
      <p:sp>
        <p:nvSpPr>
          <p:cNvPr id="697" name="Google Shape;697;p50"/>
          <p:cNvSpPr/>
          <p:nvPr/>
        </p:nvSpPr>
        <p:spPr>
          <a:xfrm>
            <a:off x="1123950" y="25431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Duplicate frames; preview at 5–8 FPS</a:t>
            </a:r>
            <a:endParaRPr sz="900"/>
          </a:p>
        </p:txBody>
      </p:sp>
      <p:sp>
        <p:nvSpPr>
          <p:cNvPr id="698" name="Google Shape;698;p50"/>
          <p:cNvSpPr/>
          <p:nvPr/>
        </p:nvSpPr>
        <p:spPr>
          <a:xfrm>
            <a:off x="1123950" y="29289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Save a named .piskel file</a:t>
            </a:r>
            <a:endParaRPr sz="900"/>
          </a:p>
        </p:txBody>
      </p:sp>
      <p:sp>
        <p:nvSpPr>
          <p:cNvPr id="699" name="Google Shape;699;p50"/>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YOU ARE DONE WHEN</a:t>
            </a:r>
            <a:endParaRPr sz="900"/>
          </a:p>
        </p:txBody>
      </p:sp>
      <p:sp>
        <p:nvSpPr>
          <p:cNvPr id="700" name="Google Shape;700;p50"/>
          <p:cNvSpPr/>
          <p:nvPr/>
        </p:nvSpPr>
        <p:spPr>
          <a:xfrm>
            <a:off x="6472237" y="1771650"/>
            <a:ext cx="4967287" cy="80754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100"/>
              <a:buFont typeface="Avenir"/>
              <a:buNone/>
            </a:pPr>
            <a:r>
              <a:rPr lang="en-US" sz="2100">
                <a:solidFill>
                  <a:srgbClr val="F8FBFF"/>
                </a:solidFill>
                <a:latin typeface="Avenir"/>
                <a:ea typeface="Avenir"/>
                <a:cs typeface="Avenir"/>
                <a:sym typeface="Avenir"/>
              </a:rPr>
              <a:t>Your motion previews clearly and your named .piskel file is saved.</a:t>
            </a:r>
            <a:endParaRPr sz="900"/>
          </a:p>
        </p:txBody>
      </p:sp>
      <p:sp>
        <p:nvSpPr>
          <p:cNvPr id="701" name="Google Shape;701;p50"/>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32 / 69</a:t>
            </a:r>
            <a:endParaRPr sz="9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pic>
        <p:nvPicPr>
          <p:cNvPr id="707" name="Google Shape;707;p51"/>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708" name="Google Shape;708;p51"/>
          <p:cNvPicPr preferRelativeResize="0"/>
          <p:nvPr/>
        </p:nvPicPr>
        <p:blipFill rotWithShape="1">
          <a:blip r:embed="rId4">
            <a:alphaModFix/>
          </a:blip>
          <a:srcRect b="308" l="0" r="0" t="298"/>
          <a:stretch/>
        </p:blipFill>
        <p:spPr>
          <a:xfrm>
            <a:off x="561975" y="1171575"/>
            <a:ext cx="11068049" cy="4000500"/>
          </a:xfrm>
          <a:prstGeom prst="rect">
            <a:avLst/>
          </a:prstGeom>
          <a:noFill/>
          <a:ln>
            <a:noFill/>
          </a:ln>
        </p:spPr>
      </p:pic>
      <p:sp>
        <p:nvSpPr>
          <p:cNvPr id="709" name="Google Shape;709;p51"/>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THE REAL PISKEL WORKSPACE</a:t>
            </a:r>
            <a:endParaRPr sz="900"/>
          </a:p>
        </p:txBody>
      </p:sp>
      <p:sp>
        <p:nvSpPr>
          <p:cNvPr id="710" name="Google Shape;710;p51"/>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711" name="Google Shape;711;p51"/>
          <p:cNvSpPr/>
          <p:nvPr/>
        </p:nvSpPr>
        <p:spPr>
          <a:xfrm>
            <a:off x="619125" y="4865489"/>
            <a:ext cx="10972800" cy="2970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800"/>
              <a:buFont typeface="Avenir"/>
              <a:buNone/>
            </a:pPr>
            <a:r>
              <a:rPr lang="en-US" sz="800">
                <a:solidFill>
                  <a:srgbClr val="FFFFFF"/>
                </a:solidFill>
                <a:latin typeface="Avenir"/>
                <a:ea typeface="Avenir"/>
                <a:cs typeface="Avenir"/>
                <a:sym typeface="Avenir"/>
              </a:rPr>
              <a:t>Current Piskel web editor • captured Aug. 28, 2026</a:t>
            </a:r>
            <a:endParaRPr sz="900"/>
          </a:p>
        </p:txBody>
      </p:sp>
      <p:sp>
        <p:nvSpPr>
          <p:cNvPr id="712" name="Google Shape;712;p51"/>
          <p:cNvSpPr/>
          <p:nvPr/>
        </p:nvSpPr>
        <p:spPr>
          <a:xfrm>
            <a:off x="638175" y="5419725"/>
            <a:ext cx="3416201"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lang="en-US">
                <a:solidFill>
                  <a:srgbClr val="09214F"/>
                </a:solidFill>
                <a:latin typeface="Avenir"/>
                <a:ea typeface="Avenir"/>
                <a:cs typeface="Avenir"/>
                <a:sym typeface="Avenir"/>
              </a:rPr>
              <a:t>START 32 × 32 = 1,024 pixels</a:t>
            </a:r>
            <a:endParaRPr sz="900"/>
          </a:p>
        </p:txBody>
      </p:sp>
      <p:sp>
        <p:nvSpPr>
          <p:cNvPr id="713" name="Google Shape;713;p51"/>
          <p:cNvSpPr/>
          <p:nvPr/>
        </p:nvSpPr>
        <p:spPr>
          <a:xfrm>
            <a:off x="4397276" y="5419725"/>
            <a:ext cx="3416349"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lang="en-US">
                <a:solidFill>
                  <a:srgbClr val="09214F"/>
                </a:solidFill>
                <a:latin typeface="Avenir"/>
                <a:ea typeface="Avenir"/>
                <a:cs typeface="Avenir"/>
                <a:sym typeface="Avenir"/>
              </a:rPr>
              <a:t>64 × 64 = 4× the pixel workload</a:t>
            </a:r>
            <a:endParaRPr sz="900"/>
          </a:p>
        </p:txBody>
      </p:sp>
      <p:sp>
        <p:nvSpPr>
          <p:cNvPr id="714" name="Google Shape;714;p51"/>
          <p:cNvSpPr/>
          <p:nvPr/>
        </p:nvSpPr>
        <p:spPr>
          <a:xfrm>
            <a:off x="8156525" y="5419725"/>
            <a:ext cx="3416201"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lang="en-US">
                <a:solidFill>
                  <a:srgbClr val="09214F"/>
                </a:solidFill>
                <a:latin typeface="Avenir"/>
                <a:ea typeface="Avenir"/>
                <a:cs typeface="Avenir"/>
                <a:sym typeface="Avenir"/>
              </a:rPr>
              <a:t>More pixels = more drawing + cleanup</a:t>
            </a:r>
            <a:endParaRPr sz="900"/>
          </a:p>
        </p:txBody>
      </p:sp>
      <p:sp>
        <p:nvSpPr>
          <p:cNvPr id="715" name="Google Shape;715;p51"/>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33 / 69</a:t>
            </a:r>
            <a:endParaRPr sz="9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pic>
        <p:nvPicPr>
          <p:cNvPr id="721" name="Google Shape;721;p5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722" name="Google Shape;722;p52"/>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lang="en-US" sz="3000">
                <a:solidFill>
                  <a:srgbClr val="101F4D"/>
                </a:solidFill>
                <a:latin typeface="Bangers"/>
                <a:ea typeface="Bangers"/>
                <a:cs typeface="Bangers"/>
                <a:sym typeface="Bangers"/>
              </a:rPr>
              <a:t>FPS CHANGES SPEED + WORKLOAD</a:t>
            </a:r>
            <a:endParaRPr sz="900"/>
          </a:p>
        </p:txBody>
      </p:sp>
      <p:sp>
        <p:nvSpPr>
          <p:cNvPr id="723" name="Google Shape;723;p52"/>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724" name="Google Shape;724;p52"/>
          <p:cNvSpPr/>
          <p:nvPr/>
        </p:nvSpPr>
        <p:spPr>
          <a:xfrm>
            <a:off x="647700" y="1257300"/>
            <a:ext cx="10915650" cy="81915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F4D"/>
              </a:buClr>
              <a:buSzPts val="2600"/>
              <a:buFont typeface="Avenir"/>
              <a:buNone/>
            </a:pPr>
            <a:r>
              <a:rPr b="1" lang="en-US" sz="2600">
                <a:solidFill>
                  <a:srgbClr val="101F4D"/>
                </a:solidFill>
                <a:latin typeface="Avenir"/>
                <a:ea typeface="Avenir"/>
                <a:cs typeface="Avenir"/>
                <a:sym typeface="Avenir"/>
              </a:rPr>
              <a:t>CONTEXT: HOLDS 2–3 FRAMES • FILM 24 • GAMES 30/60</a:t>
            </a:r>
            <a:endParaRPr sz="900"/>
          </a:p>
        </p:txBody>
      </p:sp>
      <p:sp>
        <p:nvSpPr>
          <p:cNvPr id="725" name="Google Shape;725;p52"/>
          <p:cNvSpPr/>
          <p:nvPr/>
        </p:nvSpPr>
        <p:spPr>
          <a:xfrm>
            <a:off x="771525" y="23526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DISPLAYED-FRAME WORKLOAD</a:t>
            </a:r>
            <a:endParaRPr sz="900"/>
          </a:p>
        </p:txBody>
      </p:sp>
      <p:sp>
        <p:nvSpPr>
          <p:cNvPr id="726" name="Google Shape;726;p52"/>
          <p:cNvSpPr/>
          <p:nvPr/>
        </p:nvSpPr>
        <p:spPr>
          <a:xfrm>
            <a:off x="771525" y="2724150"/>
            <a:ext cx="4967287"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lang="en-US" sz="1800">
                <a:solidFill>
                  <a:srgbClr val="F8FBFF"/>
                </a:solidFill>
                <a:latin typeface="Avenir"/>
                <a:ea typeface="Avenir"/>
                <a:cs typeface="Avenir"/>
                <a:sym typeface="Avenir"/>
              </a:rPr>
              <a:t>5 fps = 25  •  8 fps = 40</a:t>
            </a:r>
            <a:endParaRPr sz="1800">
              <a:solidFill>
                <a:srgbClr val="F8FBFF"/>
              </a:solidFill>
              <a:latin typeface="Avenir"/>
              <a:ea typeface="Avenir"/>
              <a:cs typeface="Avenir"/>
              <a:sym typeface="Avenir"/>
            </a:endParaRPr>
          </a:p>
          <a:p>
            <a:pPr indent="0" lvl="0" marL="0" marR="0" rtl="0" algn="l">
              <a:lnSpc>
                <a:spcPct val="130000"/>
              </a:lnSpc>
              <a:spcBef>
                <a:spcPts val="0"/>
              </a:spcBef>
              <a:spcAft>
                <a:spcPts val="0"/>
              </a:spcAft>
              <a:buClr>
                <a:srgbClr val="F8FBFF"/>
              </a:buClr>
              <a:buSzPts val="1800"/>
              <a:buFont typeface="Avenir"/>
              <a:buNone/>
            </a:pPr>
            <a:r>
              <a:rPr lang="en-US" sz="1800">
                <a:solidFill>
                  <a:srgbClr val="F8FBFF"/>
                </a:solidFill>
                <a:latin typeface="Avenir"/>
                <a:ea typeface="Avenir"/>
                <a:cs typeface="Avenir"/>
                <a:sym typeface="Avenir"/>
              </a:rPr>
              <a:t>12 fps = 60  •  24 fps = 120</a:t>
            </a:r>
            <a:endParaRPr sz="900"/>
          </a:p>
        </p:txBody>
      </p:sp>
      <p:sp>
        <p:nvSpPr>
          <p:cNvPr id="727" name="Google Shape;727;p52"/>
          <p:cNvSpPr/>
          <p:nvPr/>
        </p:nvSpPr>
        <p:spPr>
          <a:xfrm>
            <a:off x="914400" y="3619500"/>
            <a:ext cx="4681537"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lang="en-US">
                <a:solidFill>
                  <a:srgbClr val="09214F"/>
                </a:solidFill>
                <a:latin typeface="Avenir"/>
                <a:ea typeface="Avenir"/>
                <a:cs typeface="Avenir"/>
                <a:sym typeface="Avenir"/>
              </a:rPr>
              <a:t>Holds + duplicated poses reduce unique drawings.</a:t>
            </a:r>
            <a:endParaRPr sz="900"/>
          </a:p>
        </p:txBody>
      </p:sp>
      <p:sp>
        <p:nvSpPr>
          <p:cNvPr id="728" name="Google Shape;728;p52"/>
          <p:cNvSpPr/>
          <p:nvPr/>
        </p:nvSpPr>
        <p:spPr>
          <a:xfrm>
            <a:off x="6472237" y="23526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30-SECOND PISKEL CLIP • TJ FREE</a:t>
            </a:r>
            <a:endParaRPr sz="900"/>
          </a:p>
        </p:txBody>
      </p:sp>
      <p:sp>
        <p:nvSpPr>
          <p:cNvPr id="729" name="Google Shape;729;p52"/>
          <p:cNvSpPr/>
          <p:nvPr/>
        </p:nvSpPr>
        <p:spPr>
          <a:xfrm>
            <a:off x="6472237" y="2724150"/>
            <a:ext cx="4967287"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700"/>
              <a:buFont typeface="Avenir"/>
              <a:buNone/>
            </a:pPr>
            <a:r>
              <a:t/>
            </a:r>
            <a:endParaRPr sz="900"/>
          </a:p>
        </p:txBody>
      </p:sp>
      <p:sp>
        <p:nvSpPr>
          <p:cNvPr id="730" name="Google Shape;730;p52"/>
          <p:cNvSpPr/>
          <p:nvPr/>
        </p:nvSpPr>
        <p:spPr>
          <a:xfrm>
            <a:off x="6624637" y="3938587"/>
            <a:ext cx="4662487"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t/>
            </a:r>
            <a:endParaRPr sz="900"/>
          </a:p>
        </p:txBody>
      </p:sp>
      <p:sp>
        <p:nvSpPr>
          <p:cNvPr id="731" name="Google Shape;731;p52"/>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34 / 69</a:t>
            </a:r>
            <a:endParaRPr sz="900"/>
          </a:p>
        </p:txBody>
      </p:sp>
      <p:pic>
        <p:nvPicPr>
          <p:cNvPr id="732" name="Google Shape;732;p52">
            <a:hlinkClick r:id="rId4"/>
          </p:cNvPr>
          <p:cNvPicPr preferRelativeResize="0"/>
          <p:nvPr/>
        </p:nvPicPr>
        <p:blipFill>
          <a:blip r:embed="rId5">
            <a:alphaModFix/>
          </a:blip>
          <a:stretch>
            <a:fillRect/>
          </a:stretch>
        </p:blipFill>
        <p:spPr>
          <a:xfrm>
            <a:off x="6600000" y="2760000"/>
            <a:ext cx="5150000" cy="28968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2"/>
                                        </p:tgtEl>
                                        <p:attrNameLst>
                                          <p:attrName>style.visibility</p:attrName>
                                        </p:attrNameLst>
                                      </p:cBhvr>
                                      <p:to>
                                        <p:strVal val="visible"/>
                                      </p:to>
                                    </p:set>
                                    <p:animEffect filter="fade" transition="in">
                                      <p:cBhvr>
                                        <p:cTn dur="1000"/>
                                        <p:tgtEl>
                                          <p:spTgt spid="7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53"/>
          <p:cNvSpPr/>
          <p:nvPr/>
        </p:nvSpPr>
        <p:spPr>
          <a:xfrm>
            <a:off x="0" y="0"/>
            <a:ext cx="12192000" cy="6858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pic>
        <p:nvPicPr>
          <p:cNvPr id="739" name="Google Shape;739;p53"/>
          <p:cNvPicPr preferRelativeResize="0"/>
          <p:nvPr/>
        </p:nvPicPr>
        <p:blipFill rotWithShape="1">
          <a:blip r:embed="rId4">
            <a:alphaModFix/>
          </a:blip>
          <a:srcRect b="0" l="21875" r="21875" t="0"/>
          <a:stretch/>
        </p:blipFill>
        <p:spPr>
          <a:xfrm>
            <a:off x="6715065" y="2011159"/>
            <a:ext cx="3673307" cy="3673307"/>
          </a:xfrm>
          <a:prstGeom prst="rect">
            <a:avLst/>
          </a:prstGeom>
          <a:noFill/>
          <a:ln>
            <a:noFill/>
          </a:ln>
        </p:spPr>
      </p:pic>
      <p:pic>
        <p:nvPicPr>
          <p:cNvPr id="740" name="Google Shape;740;p53">
            <a:hlinkClick r:id="rId5"/>
          </p:cNvPr>
          <p:cNvPicPr preferRelativeResize="0"/>
          <p:nvPr/>
        </p:nvPicPr>
        <p:blipFill>
          <a:blip r:embed="rId6">
            <a:alphaModFix/>
          </a:blip>
          <a:stretch>
            <a:fillRect/>
          </a:stretch>
        </p:blipFill>
        <p:spPr>
          <a:xfrm>
            <a:off x="6715125" y="2814574"/>
            <a:ext cx="3672586" cy="206578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0"/>
                                        </p:tgtEl>
                                        <p:attrNameLst>
                                          <p:attrName>style.visibility</p:attrName>
                                        </p:attrNameLst>
                                      </p:cBhvr>
                                      <p:to>
                                        <p:strVal val="visible"/>
                                      </p:to>
                                    </p:set>
                                    <p:animEffect filter="fade" transition="in">
                                      <p:cBhvr>
                                        <p:cTn dur="1000"/>
                                        <p:tgtEl>
                                          <p:spTgt spid="7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54"/>
          <p:cNvSpPr/>
          <p:nvPr/>
        </p:nvSpPr>
        <p:spPr>
          <a:xfrm>
            <a:off x="0" y="0"/>
            <a:ext cx="12192000" cy="6858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pic>
        <p:nvPicPr>
          <p:cNvPr id="747" name="Google Shape;747;p54"/>
          <p:cNvPicPr preferRelativeResize="0"/>
          <p:nvPr/>
        </p:nvPicPr>
        <p:blipFill rotWithShape="1">
          <a:blip r:embed="rId4">
            <a:alphaModFix/>
          </a:blip>
          <a:srcRect b="0" l="21875" r="21875" t="0"/>
          <a:stretch/>
        </p:blipFill>
        <p:spPr>
          <a:xfrm>
            <a:off x="1111382" y="1803675"/>
            <a:ext cx="4428852" cy="4428852"/>
          </a:xfrm>
          <a:prstGeom prst="rect">
            <a:avLst/>
          </a:prstGeom>
          <a:noFill/>
          <a:ln>
            <a:noFill/>
          </a:ln>
        </p:spPr>
      </p:pic>
      <p:pic>
        <p:nvPicPr>
          <p:cNvPr id="748" name="Google Shape;748;p54">
            <a:hlinkClick r:id="rId5"/>
          </p:cNvPr>
          <p:cNvPicPr preferRelativeResize="0"/>
          <p:nvPr/>
        </p:nvPicPr>
        <p:blipFill>
          <a:blip r:embed="rId6">
            <a:alphaModFix/>
          </a:blip>
          <a:stretch>
            <a:fillRect/>
          </a:stretch>
        </p:blipFill>
        <p:spPr>
          <a:xfrm>
            <a:off x="1111377" y="2772410"/>
            <a:ext cx="4428871" cy="24912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8"/>
                                        </p:tgtEl>
                                        <p:attrNameLst>
                                          <p:attrName>style.visibility</p:attrName>
                                        </p:attrNameLst>
                                      </p:cBhvr>
                                      <p:to>
                                        <p:strVal val="visible"/>
                                      </p:to>
                                    </p:set>
                                    <p:animEffect filter="fade" transition="in">
                                      <p:cBhvr>
                                        <p:cTn dur="1000"/>
                                        <p:tgtEl>
                                          <p:spTgt spid="7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pic>
        <p:nvPicPr>
          <p:cNvPr id="754" name="Google Shape;754;p5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755" name="Google Shape;755;p55"/>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WATCH, PAUSE, TRY</a:t>
            </a:r>
            <a:endParaRPr sz="900"/>
          </a:p>
        </p:txBody>
      </p:sp>
      <p:sp>
        <p:nvSpPr>
          <p:cNvPr id="756" name="Google Shape;756;p55"/>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3</a:t>
            </a:r>
            <a:endParaRPr sz="1200"/>
          </a:p>
        </p:txBody>
      </p:sp>
      <p:sp>
        <p:nvSpPr>
          <p:cNvPr id="757" name="Google Shape;757;p55"/>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1900"/>
              <a:buFont typeface="Avenir"/>
              <a:buNone/>
            </a:pPr>
            <a:r>
              <a:rPr b="1" i="0" lang="en-US" sz="1900">
                <a:solidFill>
                  <a:srgbClr val="FFFFFF"/>
                </a:solidFill>
                <a:latin typeface="Avenir"/>
                <a:ea typeface="Avenir"/>
                <a:cs typeface="Avenir"/>
                <a:sym typeface="Avenir"/>
              </a:rPr>
              <a:t>▶</a:t>
            </a:r>
            <a:endParaRPr sz="900"/>
          </a:p>
        </p:txBody>
      </p:sp>
      <p:sp>
        <p:nvSpPr>
          <p:cNvPr id="758" name="Google Shape;758;p55"/>
          <p:cNvSpPr/>
          <p:nvPr/>
        </p:nvSpPr>
        <p:spPr>
          <a:xfrm>
            <a:off x="771525" y="2095500"/>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CURRENT CANVAS TUTORIAL</a:t>
            </a:r>
            <a:endParaRPr sz="900"/>
          </a:p>
        </p:txBody>
      </p:sp>
      <p:sp>
        <p:nvSpPr>
          <p:cNvPr id="759" name="Google Shape;759;p55"/>
          <p:cNvSpPr/>
          <p:nvPr/>
        </p:nvSpPr>
        <p:spPr>
          <a:xfrm>
            <a:off x="771525" y="2609850"/>
            <a:ext cx="3874740" cy="1004887"/>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700"/>
              <a:buFont typeface="Avenir"/>
              <a:buNone/>
            </a:pPr>
            <a:r>
              <a:rPr lang="en-US" sz="1700">
                <a:solidFill>
                  <a:srgbClr val="F8FBFF"/>
                </a:solidFill>
                <a:latin typeface="Avenir"/>
                <a:ea typeface="Avenir"/>
                <a:cs typeface="Avenir"/>
                <a:sym typeface="Avenir"/>
              </a:rPr>
              <a:t>Play here or open the watch-and-try assignment in Canvas.</a:t>
            </a:r>
            <a:endParaRPr sz="900"/>
          </a:p>
        </p:txBody>
      </p:sp>
      <p:sp>
        <p:nvSpPr>
          <p:cNvPr id="760" name="Google Shape;760;p55"/>
          <p:cNvSpPr/>
          <p:nvPr/>
        </p:nvSpPr>
        <p:spPr>
          <a:xfrm>
            <a:off x="771525" y="3681413"/>
            <a:ext cx="3874740" cy="390525"/>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200"/>
              <a:buFont typeface="Avenir"/>
              <a:buNone/>
            </a:pPr>
            <a:r>
              <a:rPr b="1" lang="en-US" sz="1200">
                <a:solidFill>
                  <a:srgbClr val="101F4D"/>
                </a:solidFill>
                <a:latin typeface="Avenir"/>
                <a:ea typeface="Avenir"/>
                <a:cs typeface="Avenir"/>
                <a:sym typeface="Avenir"/>
              </a:rPr>
              <a:t>PAUSE • TRY • CONTINUE</a:t>
            </a:r>
            <a:endParaRPr sz="900"/>
          </a:p>
        </p:txBody>
      </p:sp>
      <p:sp>
        <p:nvSpPr>
          <p:cNvPr id="761" name="Google Shape;761;p55"/>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DAY 1 DRAWING + COLOR</a:t>
            </a:r>
            <a:endParaRPr sz="900"/>
          </a:p>
        </p:txBody>
      </p:sp>
      <p:sp>
        <p:nvSpPr>
          <p:cNvPr id="762" name="Google Shape;762;p55"/>
          <p:cNvSpPr/>
          <p:nvPr/>
        </p:nvSpPr>
        <p:spPr>
          <a:xfrm>
            <a:off x="5655915" y="1771650"/>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1. Pencil, eraser + fill</a:t>
            </a:r>
            <a:endParaRPr sz="900"/>
          </a:p>
        </p:txBody>
      </p:sp>
      <p:sp>
        <p:nvSpPr>
          <p:cNvPr id="763" name="Google Shape;763;p55"/>
          <p:cNvSpPr/>
          <p:nvPr/>
        </p:nvSpPr>
        <p:spPr>
          <a:xfrm>
            <a:off x="5655915" y="2081213"/>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2. Primary / secondary colors</a:t>
            </a:r>
            <a:endParaRPr sz="900"/>
          </a:p>
        </p:txBody>
      </p:sp>
      <p:sp>
        <p:nvSpPr>
          <p:cNvPr id="764" name="Google Shape;764;p55"/>
          <p:cNvSpPr/>
          <p:nvPr/>
        </p:nvSpPr>
        <p:spPr>
          <a:xfrm>
            <a:off x="5655915" y="2390775"/>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3. Color picker</a:t>
            </a:r>
            <a:endParaRPr sz="900"/>
          </a:p>
        </p:txBody>
      </p:sp>
      <p:sp>
        <p:nvSpPr>
          <p:cNvPr id="765" name="Google Shape;765;p55"/>
          <p:cNvSpPr/>
          <p:nvPr/>
        </p:nvSpPr>
        <p:spPr>
          <a:xfrm>
            <a:off x="5655915" y="2700337"/>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4. Select + move pixels</a:t>
            </a:r>
            <a:endParaRPr sz="900"/>
          </a:p>
        </p:txBody>
      </p:sp>
      <p:sp>
        <p:nvSpPr>
          <p:cNvPr id="766" name="Google Shape;766;p55"/>
          <p:cNvSpPr/>
          <p:nvPr/>
        </p:nvSpPr>
        <p:spPr>
          <a:xfrm>
            <a:off x="5655915" y="3009900"/>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5. Replace the same color</a:t>
            </a:r>
            <a:endParaRPr sz="900"/>
          </a:p>
        </p:txBody>
      </p:sp>
      <p:sp>
        <p:nvSpPr>
          <p:cNvPr id="767" name="Google Shape;767;p55"/>
          <p:cNvSpPr/>
          <p:nvPr/>
        </p:nvSpPr>
        <p:spPr>
          <a:xfrm>
            <a:off x="5522565" y="3614737"/>
            <a:ext cx="5773936"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lang="en-US">
                <a:solidFill>
                  <a:srgbClr val="09214F"/>
                </a:solidFill>
                <a:latin typeface="Avenir"/>
                <a:ea typeface="Avenir"/>
                <a:cs typeface="Avenir"/>
                <a:sym typeface="Avenir"/>
              </a:rPr>
              <a:t>Source: TJ FREE / YouTube • full tutorial in Canvas</a:t>
            </a:r>
            <a:endParaRPr sz="900"/>
          </a:p>
        </p:txBody>
      </p:sp>
      <p:sp>
        <p:nvSpPr>
          <p:cNvPr id="768" name="Google Shape;768;p55"/>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37 / 69</a:t>
            </a:r>
            <a:endParaRPr sz="900"/>
          </a:p>
        </p:txBody>
      </p:sp>
      <p:pic>
        <p:nvPicPr>
          <p:cNvPr id="769" name="Google Shape;769;p55">
            <a:hlinkClick r:id="rId4"/>
          </p:cNvPr>
          <p:cNvPicPr preferRelativeResize="0"/>
          <p:nvPr/>
        </p:nvPicPr>
        <p:blipFill>
          <a:blip r:embed="rId5">
            <a:alphaModFix/>
          </a:blip>
          <a:stretch>
            <a:fillRect/>
          </a:stretch>
        </p:blipFill>
        <p:spPr>
          <a:xfrm>
            <a:off x="700000" y="1450000"/>
            <a:ext cx="4200000" cy="2362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9"/>
                                        </p:tgtEl>
                                        <p:attrNameLst>
                                          <p:attrName>style.visibility</p:attrName>
                                        </p:attrNameLst>
                                      </p:cBhvr>
                                      <p:to>
                                        <p:strVal val="visible"/>
                                      </p:to>
                                    </p:set>
                                    <p:animEffect filter="fade" transition="in">
                                      <p:cBhvr>
                                        <p:cTn dur="1000"/>
                                        <p:tgtEl>
                                          <p:spTgt spid="7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pic>
        <p:nvPicPr>
          <p:cNvPr id="775" name="Google Shape;775;p5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776" name="Google Shape;776;p56"/>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DIGITAL CITIZENSHIP FOR ARTISTS</a:t>
            </a:r>
            <a:endParaRPr sz="900"/>
          </a:p>
        </p:txBody>
      </p:sp>
      <p:sp>
        <p:nvSpPr>
          <p:cNvPr id="777" name="Google Shape;777;p56"/>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778" name="Google Shape;778;p56"/>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CREATE RESPONSIBLY</a:t>
            </a:r>
            <a:endParaRPr sz="900"/>
          </a:p>
        </p:txBody>
      </p:sp>
      <p:sp>
        <p:nvSpPr>
          <p:cNvPr id="779" name="Google Shape;779;p56"/>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Draw original frames</a:t>
            </a:r>
            <a:endParaRPr sz="900"/>
          </a:p>
        </p:txBody>
      </p:sp>
      <p:sp>
        <p:nvSpPr>
          <p:cNvPr id="780" name="Google Shape;780;p56"/>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Use references to learn, not to copy</a:t>
            </a:r>
            <a:endParaRPr sz="900"/>
          </a:p>
        </p:txBody>
      </p:sp>
      <p:sp>
        <p:nvSpPr>
          <p:cNvPr id="781" name="Google Shape;781;p56"/>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Keep private student examples private</a:t>
            </a:r>
            <a:endParaRPr sz="900"/>
          </a:p>
        </p:txBody>
      </p:sp>
      <p:sp>
        <p:nvSpPr>
          <p:cNvPr id="782" name="Google Shape;782;p56"/>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SAVE + CREDIT</a:t>
            </a:r>
            <a:endParaRPr sz="900"/>
          </a:p>
        </p:txBody>
      </p:sp>
      <p:sp>
        <p:nvSpPr>
          <p:cNvPr id="783" name="Google Shape;783;p56"/>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Save the editable source</a:t>
            </a:r>
            <a:endParaRPr sz="900"/>
          </a:p>
        </p:txBody>
      </p:sp>
      <p:sp>
        <p:nvSpPr>
          <p:cNvPr id="784" name="Google Shape;784;p56"/>
          <p:cNvSpPr/>
          <p:nvPr/>
        </p:nvSpPr>
        <p:spPr>
          <a:xfrm>
            <a:off x="6824663" y="2233613"/>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Credit outside assets you are allowed to use</a:t>
            </a:r>
            <a:endParaRPr sz="900"/>
          </a:p>
        </p:txBody>
      </p:sp>
      <p:sp>
        <p:nvSpPr>
          <p:cNvPr id="785" name="Google Shape;785;p56"/>
          <p:cNvSpPr/>
          <p:nvPr/>
        </p:nvSpPr>
        <p:spPr>
          <a:xfrm>
            <a:off x="6824663" y="29289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Use school-appropriate sharing spaces</a:t>
            </a:r>
            <a:endParaRPr sz="900"/>
          </a:p>
        </p:txBody>
      </p:sp>
      <p:sp>
        <p:nvSpPr>
          <p:cNvPr id="786" name="Google Shape;786;p56"/>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38 / 69</a:t>
            </a:r>
            <a:endParaRPr sz="9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pic>
        <p:nvPicPr>
          <p:cNvPr id="792" name="Google Shape;792;p5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793" name="Google Shape;793;p57"/>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PRACTICE TASK: ONE SMALL MOTION</a:t>
            </a:r>
            <a:endParaRPr sz="900"/>
          </a:p>
        </p:txBody>
      </p:sp>
      <p:sp>
        <p:nvSpPr>
          <p:cNvPr id="794" name="Google Shape;794;p57"/>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795" name="Google Shape;795;p57"/>
          <p:cNvSpPr/>
          <p:nvPr/>
        </p:nvSpPr>
        <p:spPr>
          <a:xfrm>
            <a:off x="771525" y="1400175"/>
            <a:ext cx="3874740"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CHOOSE ONE</a:t>
            </a:r>
            <a:endParaRPr sz="900"/>
          </a:p>
        </p:txBody>
      </p:sp>
      <p:sp>
        <p:nvSpPr>
          <p:cNvPr id="796" name="Google Shape;796;p57"/>
          <p:cNvSpPr/>
          <p:nvPr/>
        </p:nvSpPr>
        <p:spPr>
          <a:xfrm>
            <a:off x="1123950" y="1847850"/>
            <a:ext cx="3522315"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Blink</a:t>
            </a:r>
            <a:endParaRPr sz="900"/>
          </a:p>
        </p:txBody>
      </p:sp>
      <p:sp>
        <p:nvSpPr>
          <p:cNvPr id="797" name="Google Shape;797;p57"/>
          <p:cNvSpPr/>
          <p:nvPr/>
        </p:nvSpPr>
        <p:spPr>
          <a:xfrm>
            <a:off x="1123950" y="2233613"/>
            <a:ext cx="3522315"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Cape flutter</a:t>
            </a:r>
            <a:endParaRPr sz="900"/>
          </a:p>
        </p:txBody>
      </p:sp>
      <p:sp>
        <p:nvSpPr>
          <p:cNvPr id="798" name="Google Shape;798;p57"/>
          <p:cNvSpPr/>
          <p:nvPr/>
        </p:nvSpPr>
        <p:spPr>
          <a:xfrm>
            <a:off x="1123950" y="2619375"/>
            <a:ext cx="3522315"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Arm raise</a:t>
            </a:r>
            <a:endParaRPr sz="900"/>
          </a:p>
        </p:txBody>
      </p:sp>
      <p:sp>
        <p:nvSpPr>
          <p:cNvPr id="799" name="Google Shape;799;p57"/>
          <p:cNvSpPr/>
          <p:nvPr/>
        </p:nvSpPr>
        <p:spPr>
          <a:xfrm>
            <a:off x="1123950" y="3005137"/>
            <a:ext cx="3522315"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Glow or energy pulse</a:t>
            </a:r>
            <a:endParaRPr sz="900"/>
          </a:p>
        </p:txBody>
      </p:sp>
      <p:sp>
        <p:nvSpPr>
          <p:cNvPr id="800" name="Google Shape;800;p57"/>
          <p:cNvSpPr/>
          <p:nvPr/>
        </p:nvSpPr>
        <p:spPr>
          <a:xfrm>
            <a:off x="1123950" y="3390900"/>
            <a:ext cx="3522315"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Another simple change</a:t>
            </a:r>
            <a:endParaRPr sz="900"/>
          </a:p>
        </p:txBody>
      </p:sp>
      <p:sp>
        <p:nvSpPr>
          <p:cNvPr id="801" name="Google Shape;801;p57"/>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BUILD 3 TO 5 UNIQUE POSES</a:t>
            </a:r>
            <a:endParaRPr sz="900"/>
          </a:p>
        </p:txBody>
      </p:sp>
      <p:sp>
        <p:nvSpPr>
          <p:cNvPr id="802" name="Google Shape;802;p57"/>
          <p:cNvSpPr/>
          <p:nvPr/>
        </p:nvSpPr>
        <p:spPr>
          <a:xfrm>
            <a:off x="5617815" y="21717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1</a:t>
            </a:r>
            <a:endParaRPr sz="900"/>
          </a:p>
        </p:txBody>
      </p:sp>
      <p:sp>
        <p:nvSpPr>
          <p:cNvPr id="803" name="Google Shape;803;p57"/>
          <p:cNvSpPr/>
          <p:nvPr/>
        </p:nvSpPr>
        <p:spPr>
          <a:xfrm>
            <a:off x="5617815" y="2724150"/>
            <a:ext cx="1454646" cy="28575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Start pose</a:t>
            </a:r>
            <a:endParaRPr sz="900"/>
          </a:p>
        </p:txBody>
      </p:sp>
      <p:sp>
        <p:nvSpPr>
          <p:cNvPr id="804" name="Google Shape;804;p57"/>
          <p:cNvSpPr/>
          <p:nvPr/>
        </p:nvSpPr>
        <p:spPr>
          <a:xfrm>
            <a:off x="7682061" y="21717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a:t>
            </a:r>
            <a:endParaRPr sz="900"/>
          </a:p>
        </p:txBody>
      </p:sp>
      <p:sp>
        <p:nvSpPr>
          <p:cNvPr id="805" name="Google Shape;805;p57"/>
          <p:cNvSpPr/>
          <p:nvPr/>
        </p:nvSpPr>
        <p:spPr>
          <a:xfrm>
            <a:off x="7682061" y="2724150"/>
            <a:ext cx="1454795" cy="28575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Small change</a:t>
            </a:r>
            <a:endParaRPr sz="900"/>
          </a:p>
        </p:txBody>
      </p:sp>
      <p:sp>
        <p:nvSpPr>
          <p:cNvPr id="806" name="Google Shape;806;p57"/>
          <p:cNvSpPr/>
          <p:nvPr/>
        </p:nvSpPr>
        <p:spPr>
          <a:xfrm>
            <a:off x="9746456" y="21717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3</a:t>
            </a:r>
            <a:endParaRPr sz="900"/>
          </a:p>
        </p:txBody>
      </p:sp>
      <p:sp>
        <p:nvSpPr>
          <p:cNvPr id="807" name="Google Shape;807;p57"/>
          <p:cNvSpPr/>
          <p:nvPr/>
        </p:nvSpPr>
        <p:spPr>
          <a:xfrm>
            <a:off x="9746456" y="2724150"/>
            <a:ext cx="1454795" cy="28575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Readable result</a:t>
            </a:r>
            <a:endParaRPr sz="900"/>
          </a:p>
        </p:txBody>
      </p:sp>
      <p:sp>
        <p:nvSpPr>
          <p:cNvPr id="808" name="Google Shape;808;p57"/>
          <p:cNvSpPr/>
          <p:nvPr/>
        </p:nvSpPr>
        <p:spPr>
          <a:xfrm>
            <a:off x="5522565" y="3600450"/>
            <a:ext cx="5773936" cy="8075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Then duplicate or hold poses: 12 to 24 displayed frames total · 1 to 2 seconds at 12 fps</a:t>
            </a:r>
            <a:endParaRPr sz="900"/>
          </a:p>
        </p:txBody>
      </p:sp>
      <p:sp>
        <p:nvSpPr>
          <p:cNvPr id="809" name="Google Shape;809;p57"/>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39 / 69</a:t>
            </a:r>
            <a:endParaRPr sz="9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pic>
        <p:nvPicPr>
          <p:cNvPr id="815" name="Google Shape;815;p5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16" name="Google Shape;816;p58"/>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PRACTICE: ONE SMALL MOTION</a:t>
            </a:r>
            <a:endParaRPr sz="900"/>
          </a:p>
        </p:txBody>
      </p:sp>
      <p:sp>
        <p:nvSpPr>
          <p:cNvPr id="817" name="Google Shape;817;p58"/>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3</a:t>
            </a:r>
            <a:endParaRPr sz="1200"/>
          </a:p>
        </p:txBody>
      </p:sp>
      <p:sp>
        <p:nvSpPr>
          <p:cNvPr id="818" name="Google Shape;818;p58"/>
          <p:cNvSpPr/>
          <p:nvPr/>
        </p:nvSpPr>
        <p:spPr>
          <a:xfrm>
            <a:off x="723900" y="1352550"/>
            <a:ext cx="5241131" cy="37719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000"/>
              </a:buClr>
              <a:buSzPts val="2100"/>
              <a:buFont typeface="Bangers"/>
              <a:buNone/>
            </a:pPr>
            <a:r>
              <a:rPr b="0" i="0" lang="en-US" sz="2100">
                <a:solidFill>
                  <a:srgbClr val="FFD000"/>
                </a:solidFill>
                <a:latin typeface="Bangers"/>
                <a:ea typeface="Bangers"/>
                <a:cs typeface="Bangers"/>
                <a:sym typeface="Bangers"/>
              </a:rPr>
              <a:t>YOUR TEST</a:t>
            </a:r>
            <a:endParaRPr sz="900"/>
          </a:p>
        </p:txBody>
      </p:sp>
      <p:sp>
        <p:nvSpPr>
          <p:cNvPr id="819" name="Google Shape;819;p58"/>
          <p:cNvSpPr/>
          <p:nvPr/>
        </p:nvSpPr>
        <p:spPr>
          <a:xfrm>
            <a:off x="723900" y="1857375"/>
            <a:ext cx="5241131" cy="131445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Build 3 to 5 unique poses for a blink, cape flutter, arm raise, glow, or another simple change. Duplicate or hold poses until you reach 12 to 24 displayed frames.</a:t>
            </a:r>
            <a:endParaRPr sz="900"/>
          </a:p>
        </p:txBody>
      </p:sp>
      <p:sp>
        <p:nvSpPr>
          <p:cNvPr id="820" name="Google Shape;820;p58"/>
          <p:cNvSpPr/>
          <p:nvPr/>
        </p:nvSpPr>
        <p:spPr>
          <a:xfrm>
            <a:off x="723900" y="3238500"/>
            <a:ext cx="5241131" cy="37719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000"/>
              </a:buClr>
              <a:buSzPts val="2100"/>
              <a:buFont typeface="Bangers"/>
              <a:buNone/>
            </a:pPr>
            <a:r>
              <a:rPr b="0" i="0" lang="en-US" sz="2100">
                <a:solidFill>
                  <a:srgbClr val="FFD000"/>
                </a:solidFill>
                <a:latin typeface="Bangers"/>
                <a:ea typeface="Bangers"/>
                <a:cs typeface="Bangers"/>
                <a:sym typeface="Bangers"/>
              </a:rPr>
              <a:t>CONTROL CHECK</a:t>
            </a:r>
            <a:endParaRPr sz="900"/>
          </a:p>
        </p:txBody>
      </p:sp>
      <p:sp>
        <p:nvSpPr>
          <p:cNvPr id="821" name="Google Shape;821;p58"/>
          <p:cNvSpPr/>
          <p:nvPr/>
        </p:nvSpPr>
        <p:spPr>
          <a:xfrm>
            <a:off x="1076325" y="3800475"/>
            <a:ext cx="4888706"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Duplicate at least one frame</a:t>
            </a:r>
            <a:endParaRPr sz="900"/>
          </a:p>
        </p:txBody>
      </p:sp>
      <p:sp>
        <p:nvSpPr>
          <p:cNvPr id="822" name="Google Shape;822;p58"/>
          <p:cNvSpPr/>
          <p:nvPr/>
        </p:nvSpPr>
        <p:spPr>
          <a:xfrm>
            <a:off x="1076325" y="4098280"/>
            <a:ext cx="4888706"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Use onion skin</a:t>
            </a:r>
            <a:endParaRPr sz="900"/>
          </a:p>
        </p:txBody>
      </p:sp>
      <p:sp>
        <p:nvSpPr>
          <p:cNvPr id="823" name="Google Shape;823;p58"/>
          <p:cNvSpPr/>
          <p:nvPr/>
        </p:nvSpPr>
        <p:spPr>
          <a:xfrm>
            <a:off x="1076325" y="4396085"/>
            <a:ext cx="4888706"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Preview 1 to 2 seconds at 12 fps</a:t>
            </a:r>
            <a:endParaRPr sz="900"/>
          </a:p>
        </p:txBody>
      </p:sp>
      <p:sp>
        <p:nvSpPr>
          <p:cNvPr id="824" name="Google Shape;824;p58"/>
          <p:cNvSpPr/>
          <p:nvPr/>
        </p:nvSpPr>
        <p:spPr>
          <a:xfrm>
            <a:off x="1076325" y="4693890"/>
            <a:ext cx="4888706"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Save the editable source</a:t>
            </a:r>
            <a:endParaRPr sz="900"/>
          </a:p>
        </p:txBody>
      </p:sp>
      <p:sp>
        <p:nvSpPr>
          <p:cNvPr id="825" name="Google Shape;825;p58"/>
          <p:cNvSpPr/>
          <p:nvPr/>
        </p:nvSpPr>
        <p:spPr>
          <a:xfrm>
            <a:off x="1076325" y="4991695"/>
            <a:ext cx="4888706"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Export a GIF</a:t>
            </a:r>
            <a:endParaRPr sz="900"/>
          </a:p>
        </p:txBody>
      </p:sp>
      <p:sp>
        <p:nvSpPr>
          <p:cNvPr id="826" name="Google Shape;826;p58"/>
          <p:cNvSpPr/>
          <p:nvPr/>
        </p:nvSpPr>
        <p:spPr>
          <a:xfrm>
            <a:off x="6574631" y="1352550"/>
            <a:ext cx="4912519" cy="37719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D000"/>
              </a:buClr>
              <a:buSzPts val="2100"/>
              <a:buFont typeface="Bangers"/>
              <a:buNone/>
            </a:pPr>
            <a:r>
              <a:rPr b="0" i="0" lang="en-US" sz="2100">
                <a:solidFill>
                  <a:srgbClr val="FFD000"/>
                </a:solidFill>
                <a:latin typeface="Bangers"/>
                <a:ea typeface="Bangers"/>
                <a:cs typeface="Bangers"/>
                <a:sym typeface="Bangers"/>
              </a:rPr>
              <a:t>SUCCESS CRITERIA</a:t>
            </a:r>
            <a:endParaRPr sz="900"/>
          </a:p>
        </p:txBody>
      </p:sp>
      <p:sp>
        <p:nvSpPr>
          <p:cNvPr id="827" name="Google Shape;827;p58"/>
          <p:cNvSpPr/>
          <p:nvPr/>
        </p:nvSpPr>
        <p:spPr>
          <a:xfrm>
            <a:off x="6927056" y="1714500"/>
            <a:ext cx="4560094"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Motion is easy to notice</a:t>
            </a:r>
            <a:endParaRPr sz="900"/>
          </a:p>
        </p:txBody>
      </p:sp>
      <p:sp>
        <p:nvSpPr>
          <p:cNvPr id="828" name="Google Shape;828;p58"/>
          <p:cNvSpPr/>
          <p:nvPr/>
        </p:nvSpPr>
        <p:spPr>
          <a:xfrm>
            <a:off x="6927056" y="2012305"/>
            <a:ext cx="4560094"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Frames do not jump randomly</a:t>
            </a:r>
            <a:endParaRPr sz="900"/>
          </a:p>
        </p:txBody>
      </p:sp>
      <p:sp>
        <p:nvSpPr>
          <p:cNvPr id="829" name="Google Shape;829;p58"/>
          <p:cNvSpPr/>
          <p:nvPr/>
        </p:nvSpPr>
        <p:spPr>
          <a:xfrm>
            <a:off x="6927056" y="2310110"/>
            <a:ext cx="4560094" cy="316855"/>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GIF opens after export</a:t>
            </a:r>
            <a:endParaRPr sz="900"/>
          </a:p>
        </p:txBody>
      </p:sp>
      <p:sp>
        <p:nvSpPr>
          <p:cNvPr id="830" name="Google Shape;830;p58"/>
          <p:cNvSpPr/>
          <p:nvPr/>
        </p:nvSpPr>
        <p:spPr>
          <a:xfrm>
            <a:off x="6488906" y="3065115"/>
            <a:ext cx="5083969" cy="103033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Word bank / Banco de palabras: frame/fotograma · duplicate/duplicar · onion skin/papel cebolla · preview/vista previa · motion/movimiento</a:t>
            </a:r>
            <a:endParaRPr sz="900"/>
          </a:p>
        </p:txBody>
      </p:sp>
      <p:sp>
        <p:nvSpPr>
          <p:cNvPr id="831" name="Google Shape;831;p58"/>
          <p:cNvSpPr/>
          <p:nvPr/>
        </p:nvSpPr>
        <p:spPr>
          <a:xfrm>
            <a:off x="6498431" y="4171653"/>
            <a:ext cx="5064919" cy="14097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changed ________ between frames so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Cambié ________ entre fotogramas para que ________.</a:t>
            </a:r>
            <a:endParaRPr sz="900"/>
          </a:p>
        </p:txBody>
      </p:sp>
      <p:sp>
        <p:nvSpPr>
          <p:cNvPr id="832" name="Google Shape;832;p58"/>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40 / 69</a:t>
            </a:r>
            <a:endParaRPr sz="9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pic>
        <p:nvPicPr>
          <p:cNvPr id="838" name="Google Shape;838;p5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39" name="Google Shape;839;p59"/>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lang="en-US" sz="3000">
                <a:solidFill>
                  <a:srgbClr val="101F4D"/>
                </a:solidFill>
                <a:latin typeface="Bangers"/>
                <a:ea typeface="Bangers"/>
                <a:cs typeface="Bangers"/>
                <a:sym typeface="Bangers"/>
              </a:rPr>
              <a:t>SAVE THE SOURCE, THEN EXPORT</a:t>
            </a:r>
            <a:endParaRPr sz="900"/>
          </a:p>
        </p:txBody>
      </p:sp>
      <p:sp>
        <p:nvSpPr>
          <p:cNvPr id="840" name="Google Shape;840;p59"/>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841" name="Google Shape;841;p59"/>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EDITABLE .PISKEL</a:t>
            </a:r>
            <a:endParaRPr sz="900"/>
          </a:p>
        </p:txBody>
      </p:sp>
      <p:sp>
        <p:nvSpPr>
          <p:cNvPr id="842" name="Google Shape;842;p59"/>
          <p:cNvSpPr/>
          <p:nvPr/>
        </p:nvSpPr>
        <p:spPr>
          <a:xfrm>
            <a:off x="1047750" y="177165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1. Name the sprite clearly</a:t>
            </a:r>
            <a:endParaRPr sz="900"/>
          </a:p>
        </p:txBody>
      </p:sp>
      <p:sp>
        <p:nvSpPr>
          <p:cNvPr id="843" name="Google Shape;843;p59"/>
          <p:cNvSpPr/>
          <p:nvPr/>
        </p:nvSpPr>
        <p:spPr>
          <a:xfrm>
            <a:off x="1047750" y="2081213"/>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2. Click Save</a:t>
            </a:r>
            <a:endParaRPr sz="900"/>
          </a:p>
        </p:txBody>
      </p:sp>
      <p:sp>
        <p:nvSpPr>
          <p:cNvPr id="844" name="Google Shape;844;p59"/>
          <p:cNvSpPr/>
          <p:nvPr/>
        </p:nvSpPr>
        <p:spPr>
          <a:xfrm>
            <a:off x="1047750" y="2390775"/>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3. Save the .piskel file</a:t>
            </a:r>
            <a:endParaRPr sz="900"/>
          </a:p>
        </p:txBody>
      </p:sp>
      <p:sp>
        <p:nvSpPr>
          <p:cNvPr id="845" name="Google Shape;845;p59"/>
          <p:cNvSpPr/>
          <p:nvPr/>
        </p:nvSpPr>
        <p:spPr>
          <a:xfrm>
            <a:off x="1047750" y="2700337"/>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4. Find it in Downloads</a:t>
            </a:r>
            <a:endParaRPr sz="900"/>
          </a:p>
        </p:txBody>
      </p:sp>
      <p:sp>
        <p:nvSpPr>
          <p:cNvPr id="846" name="Google Shape;846;p59"/>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SHAREABLE .GIF</a:t>
            </a:r>
            <a:endParaRPr sz="900"/>
          </a:p>
        </p:txBody>
      </p:sp>
      <p:sp>
        <p:nvSpPr>
          <p:cNvPr id="847" name="Google Shape;847;p59"/>
          <p:cNvSpPr/>
          <p:nvPr/>
        </p:nvSpPr>
        <p:spPr>
          <a:xfrm>
            <a:off x="6748463" y="177165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1. Open Export</a:t>
            </a:r>
            <a:endParaRPr sz="900"/>
          </a:p>
        </p:txBody>
      </p:sp>
      <p:sp>
        <p:nvSpPr>
          <p:cNvPr id="848" name="Google Shape;848;p59"/>
          <p:cNvSpPr/>
          <p:nvPr/>
        </p:nvSpPr>
        <p:spPr>
          <a:xfrm>
            <a:off x="6748463" y="2081213"/>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2. Choose GIF and Download</a:t>
            </a:r>
            <a:endParaRPr sz="900"/>
          </a:p>
        </p:txBody>
      </p:sp>
      <p:sp>
        <p:nvSpPr>
          <p:cNvPr id="849" name="Google Shape;849;p59"/>
          <p:cNvSpPr/>
          <p:nvPr/>
        </p:nvSpPr>
        <p:spPr>
          <a:xfrm>
            <a:off x="6748463" y="2390775"/>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3. Open it to test the motion</a:t>
            </a:r>
            <a:endParaRPr sz="900"/>
          </a:p>
        </p:txBody>
      </p:sp>
      <p:sp>
        <p:nvSpPr>
          <p:cNvPr id="850" name="Google Shape;850;p59"/>
          <p:cNvSpPr/>
          <p:nvPr/>
        </p:nvSpPr>
        <p:spPr>
          <a:xfrm>
            <a:off x="6748463" y="2700337"/>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4. Return to Piskel to fix</a:t>
            </a:r>
            <a:endParaRPr sz="900"/>
          </a:p>
        </p:txBody>
      </p:sp>
      <p:sp>
        <p:nvSpPr>
          <p:cNvPr id="851" name="Google Shape;851;p59"/>
          <p:cNvSpPr/>
          <p:nvPr/>
        </p:nvSpPr>
        <p:spPr>
          <a:xfrm>
            <a:off x="6615113" y="3286125"/>
            <a:ext cx="4681537"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lang="en-US">
                <a:solidFill>
                  <a:srgbClr val="09214F"/>
                </a:solidFill>
                <a:latin typeface="Avenir"/>
                <a:ea typeface="Avenir"/>
                <a:cs typeface="Avenir"/>
                <a:sym typeface="Avenir"/>
              </a:rPr>
              <a:t>Piskel is for editing. GIF is for sharing.</a:t>
            </a:r>
            <a:endParaRPr sz="900"/>
          </a:p>
        </p:txBody>
      </p:sp>
      <p:sp>
        <p:nvSpPr>
          <p:cNvPr id="852" name="Google Shape;852;p59"/>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41 / 69</a:t>
            </a:r>
            <a:endParaRPr sz="9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pic>
        <p:nvPicPr>
          <p:cNvPr id="858" name="Google Shape;858;p6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59" name="Google Shape;859;p60"/>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CANVAS PRACTICE WALL</a:t>
            </a:r>
            <a:endParaRPr sz="900"/>
          </a:p>
        </p:txBody>
      </p:sp>
      <p:sp>
        <p:nvSpPr>
          <p:cNvPr id="860" name="Google Shape;860;p60"/>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POST YOUR TEST GIF</a:t>
            </a:r>
            <a:endParaRPr sz="900"/>
          </a:p>
        </p:txBody>
      </p:sp>
      <p:sp>
        <p:nvSpPr>
          <p:cNvPr id="861" name="Google Shape;861;p60"/>
          <p:cNvSpPr/>
          <p:nvPr/>
        </p:nvSpPr>
        <p:spPr>
          <a:xfrm>
            <a:off x="1047750" y="177165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Open the Practice Wall discussion</a:t>
            </a:r>
            <a:endParaRPr sz="900"/>
          </a:p>
        </p:txBody>
      </p:sp>
      <p:sp>
        <p:nvSpPr>
          <p:cNvPr id="862" name="Google Shape;862;p60"/>
          <p:cNvSpPr/>
          <p:nvPr/>
        </p:nvSpPr>
        <p:spPr>
          <a:xfrm>
            <a:off x="1047750" y="2081213"/>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Reply with the GIF</a:t>
            </a:r>
            <a:endParaRPr sz="900"/>
          </a:p>
        </p:txBody>
      </p:sp>
      <p:sp>
        <p:nvSpPr>
          <p:cNvPr id="863" name="Google Shape;863;p60"/>
          <p:cNvSpPr/>
          <p:nvPr/>
        </p:nvSpPr>
        <p:spPr>
          <a:xfrm>
            <a:off x="1047750" y="2390775"/>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Name the motion you tested</a:t>
            </a:r>
            <a:endParaRPr sz="900"/>
          </a:p>
        </p:txBody>
      </p:sp>
      <p:sp>
        <p:nvSpPr>
          <p:cNvPr id="864" name="Google Shape;864;p60"/>
          <p:cNvSpPr/>
          <p:nvPr/>
        </p:nvSpPr>
        <p:spPr>
          <a:xfrm>
            <a:off x="1047750" y="2700337"/>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Check that the GIF plays</a:t>
            </a:r>
            <a:endParaRPr sz="900"/>
          </a:p>
        </p:txBody>
      </p:sp>
      <p:sp>
        <p:nvSpPr>
          <p:cNvPr id="865" name="Google Shape;865;p60"/>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REPLY TO TWO CLASSMATES</a:t>
            </a:r>
            <a:endParaRPr sz="900"/>
          </a:p>
        </p:txBody>
      </p:sp>
      <p:sp>
        <p:nvSpPr>
          <p:cNvPr id="866" name="Google Shape;866;p60"/>
          <p:cNvSpPr/>
          <p:nvPr/>
        </p:nvSpPr>
        <p:spPr>
          <a:xfrm>
            <a:off x="6624637" y="1885950"/>
            <a:ext cx="4662487"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notice ________. I wonder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Noto ________. Me pregunto ________.</a:t>
            </a:r>
            <a:endParaRPr sz="900"/>
          </a:p>
        </p:txBody>
      </p:sp>
      <p:sp>
        <p:nvSpPr>
          <p:cNvPr id="867" name="Google Shape;867;p60"/>
          <p:cNvSpPr/>
          <p:nvPr/>
        </p:nvSpPr>
        <p:spPr>
          <a:xfrm>
            <a:off x="6615113" y="2867025"/>
            <a:ext cx="4681537" cy="8075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Feedback bank: smooth/suave · readable/claro · too fast/demasiado rápido · hold/sostener · repeat/repetir</a:t>
            </a:r>
            <a:endParaRPr sz="900"/>
          </a:p>
        </p:txBody>
      </p:sp>
      <p:sp>
        <p:nvSpPr>
          <p:cNvPr id="868" name="Google Shape;868;p60"/>
          <p:cNvSpPr/>
          <p:nvPr/>
        </p:nvSpPr>
        <p:spPr>
          <a:xfrm>
            <a:off x="6472237" y="3665041"/>
            <a:ext cx="4967287"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Comment on the animation, not the person.</a:t>
            </a:r>
            <a:endParaRPr sz="900"/>
          </a:p>
        </p:txBody>
      </p:sp>
      <p:sp>
        <p:nvSpPr>
          <p:cNvPr id="869" name="Google Shape;869;p60"/>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42 / 69</a:t>
            </a:r>
            <a:endParaRPr sz="9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pic>
        <p:nvPicPr>
          <p:cNvPr id="875" name="Google Shape;875;p6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76" name="Google Shape;876;p61"/>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EXIT CHECK: SUBMIT TEST GIF</a:t>
            </a:r>
            <a:endParaRPr sz="900"/>
          </a:p>
        </p:txBody>
      </p:sp>
      <p:sp>
        <p:nvSpPr>
          <p:cNvPr id="877" name="Google Shape;877;p61"/>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878" name="Google Shape;878;p61"/>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SUBMIT YOUR TEST GIF</a:t>
            </a:r>
            <a:endParaRPr sz="900"/>
          </a:p>
        </p:txBody>
      </p:sp>
      <p:sp>
        <p:nvSpPr>
          <p:cNvPr id="879" name="Google Shape;879;p61"/>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The GIF opens and plays</a:t>
            </a:r>
            <a:endParaRPr sz="900"/>
          </a:p>
        </p:txBody>
      </p:sp>
      <p:sp>
        <p:nvSpPr>
          <p:cNvPr id="880" name="Google Shape;880;p61"/>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The motion is easy to notice</a:t>
            </a:r>
            <a:endParaRPr sz="900"/>
          </a:p>
        </p:txBody>
      </p:sp>
      <p:sp>
        <p:nvSpPr>
          <p:cNvPr id="881" name="Google Shape;881;p61"/>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The source file is saved</a:t>
            </a:r>
            <a:endParaRPr sz="900"/>
          </a:p>
        </p:txBody>
      </p:sp>
      <p:sp>
        <p:nvSpPr>
          <p:cNvPr id="882" name="Google Shape;882;p61"/>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NAME ONE LEARNING</a:t>
            </a:r>
            <a:endParaRPr sz="900"/>
          </a:p>
        </p:txBody>
      </p:sp>
      <p:sp>
        <p:nvSpPr>
          <p:cNvPr id="883" name="Google Shape;883;p61"/>
          <p:cNvSpPr/>
          <p:nvPr/>
        </p:nvSpPr>
        <p:spPr>
          <a:xfrm>
            <a:off x="6624637" y="1885950"/>
            <a:ext cx="4662487"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learned that changing ________ made the motion ________.</a:t>
            </a:r>
            <a:endParaRPr sz="900"/>
          </a:p>
        </p:txBody>
      </p:sp>
      <p:sp>
        <p:nvSpPr>
          <p:cNvPr id="884" name="Google Shape;884;p61"/>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43 / 69</a:t>
            </a:r>
            <a:endParaRPr sz="9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pic>
        <p:nvPicPr>
          <p:cNvPr id="890" name="Google Shape;890;p6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891" name="Google Shape;891;p62"/>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WHERE ARE WE IN DESIGN THINKING?</a:t>
            </a:r>
            <a:endParaRPr sz="900"/>
          </a:p>
        </p:txBody>
      </p:sp>
      <p:sp>
        <p:nvSpPr>
          <p:cNvPr id="892" name="Google Shape;892;p62"/>
          <p:cNvSpPr/>
          <p:nvPr/>
        </p:nvSpPr>
        <p:spPr>
          <a:xfrm>
            <a:off x="9487942" y="190500"/>
            <a:ext cx="2313533" cy="400050"/>
          </a:xfrm>
          <a:prstGeom prst="rect">
            <a:avLst/>
          </a:prstGeom>
          <a:noFill/>
          <a:ln>
            <a:noFill/>
          </a:ln>
        </p:spPr>
        <p:txBody>
          <a:bodyPr anchorCtr="0" anchor="ctr" bIns="0" lIns="0" spcFirstLastPara="1" rIns="0" wrap="square" tIns="0">
            <a:noAutofit/>
          </a:bodyPr>
          <a:lstStyle/>
          <a:p>
            <a:pPr indent="0" lvl="0" marL="0" marR="0" rtl="0" algn="l">
              <a:lnSpc>
                <a:spcPct val="120000"/>
              </a:lnSpc>
              <a:spcBef>
                <a:spcPts val="0"/>
              </a:spcBef>
              <a:spcAft>
                <a:spcPts val="0"/>
              </a:spcAft>
              <a:buClr>
                <a:srgbClr val="101F4D"/>
              </a:buClr>
              <a:buSzPts val="1100"/>
              <a:buFont typeface="Avenir"/>
              <a:buNone/>
            </a:pPr>
            <a:r>
              <a:rPr b="1" i="0" lang="en-US" sz="1100">
                <a:solidFill>
                  <a:srgbClr val="101F4D"/>
                </a:solidFill>
                <a:latin typeface="Avenir"/>
                <a:ea typeface="Avenir"/>
                <a:cs typeface="Avenir"/>
                <a:sym typeface="Avenir"/>
              </a:rPr>
              <a:t>DAY 4 · PROTOTYPE → TEST</a:t>
            </a:r>
            <a:endParaRPr sz="900"/>
          </a:p>
        </p:txBody>
      </p:sp>
      <p:sp>
        <p:nvSpPr>
          <p:cNvPr id="893" name="Google Shape;893;p62"/>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REFINE THE PROTOTYPE</a:t>
            </a:r>
            <a:endParaRPr sz="900"/>
          </a:p>
        </p:txBody>
      </p:sp>
      <p:sp>
        <p:nvSpPr>
          <p:cNvPr id="894" name="Google Shape;894;p62"/>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Connect key poses</a:t>
            </a:r>
            <a:endParaRPr sz="900"/>
          </a:p>
        </p:txBody>
      </p:sp>
      <p:sp>
        <p:nvSpPr>
          <p:cNvPr id="895" name="Google Shape;895;p62"/>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Add holds and in-betweens</a:t>
            </a:r>
            <a:endParaRPr sz="900"/>
          </a:p>
        </p:txBody>
      </p:sp>
      <p:sp>
        <p:nvSpPr>
          <p:cNvPr id="896" name="Google Shape;896;p62"/>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Keep the hero recognizable</a:t>
            </a:r>
            <a:endParaRPr sz="900"/>
          </a:p>
        </p:txBody>
      </p:sp>
      <p:sp>
        <p:nvSpPr>
          <p:cNvPr id="897" name="Google Shape;897;p62"/>
          <p:cNvSpPr/>
          <p:nvPr/>
        </p:nvSpPr>
        <p:spPr>
          <a:xfrm>
            <a:off x="1123950"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Export a WIP GIF</a:t>
            </a:r>
            <a:endParaRPr sz="900"/>
          </a:p>
        </p:txBody>
      </p:sp>
      <p:sp>
        <p:nvSpPr>
          <p:cNvPr id="898" name="Google Shape;898;p62"/>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PREPARE TO TEST</a:t>
            </a:r>
            <a:endParaRPr sz="900"/>
          </a:p>
        </p:txBody>
      </p:sp>
      <p:sp>
        <p:nvSpPr>
          <p:cNvPr id="899" name="Google Shape;899;p62"/>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Watch outside Piskel</a:t>
            </a:r>
            <a:endParaRPr sz="900"/>
          </a:p>
        </p:txBody>
      </p:sp>
      <p:sp>
        <p:nvSpPr>
          <p:cNvPr id="900" name="Google Shape;900;p62"/>
          <p:cNvSpPr/>
          <p:nvPr/>
        </p:nvSpPr>
        <p:spPr>
          <a:xfrm>
            <a:off x="6824663"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Let a partner watch before explaining</a:t>
            </a:r>
            <a:endParaRPr sz="900"/>
          </a:p>
        </p:txBody>
      </p:sp>
      <p:sp>
        <p:nvSpPr>
          <p:cNvPr id="901" name="Google Shape;901;p62"/>
          <p:cNvSpPr/>
          <p:nvPr/>
        </p:nvSpPr>
        <p:spPr>
          <a:xfrm>
            <a:off x="6824663"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Name one unclear moment</a:t>
            </a:r>
            <a:endParaRPr sz="900"/>
          </a:p>
        </p:txBody>
      </p:sp>
      <p:sp>
        <p:nvSpPr>
          <p:cNvPr id="902" name="Google Shape;902;p62"/>
          <p:cNvSpPr/>
          <p:nvPr/>
        </p:nvSpPr>
        <p:spPr>
          <a:xfrm>
            <a:off x="6824663"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Choose one specific next step</a:t>
            </a:r>
            <a:endParaRPr sz="900"/>
          </a:p>
        </p:txBody>
      </p:sp>
      <p:sp>
        <p:nvSpPr>
          <p:cNvPr id="903" name="Google Shape;903;p62"/>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44 / 69</a:t>
            </a:r>
            <a:endParaRPr sz="9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8" name="Shape 908"/>
        <p:cNvGrpSpPr/>
        <p:nvPr/>
      </p:nvGrpSpPr>
      <p:grpSpPr>
        <a:xfrm>
          <a:off x="0" y="0"/>
          <a:ext cx="0" cy="0"/>
          <a:chOff x="0" y="0"/>
          <a:chExt cx="0" cy="0"/>
        </a:xfrm>
      </p:grpSpPr>
      <p:pic>
        <p:nvPicPr>
          <p:cNvPr id="909" name="Google Shape;909;p6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10" name="Google Shape;910;p63"/>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DAY 4: MAKE THE MOTION READABLE</a:t>
            </a:r>
            <a:endParaRPr sz="900"/>
          </a:p>
        </p:txBody>
      </p:sp>
      <p:sp>
        <p:nvSpPr>
          <p:cNvPr id="911" name="Google Shape;911;p63"/>
          <p:cNvSpPr/>
          <p:nvPr/>
        </p:nvSpPr>
        <p:spPr>
          <a:xfrm>
            <a:off x="10038011" y="190500"/>
            <a:ext cx="1763465"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 → TEST</a:t>
            </a:r>
            <a:endParaRPr sz="1200"/>
          </a:p>
        </p:txBody>
      </p:sp>
      <p:sp>
        <p:nvSpPr>
          <p:cNvPr id="912" name="Google Shape;912;p63"/>
          <p:cNvSpPr/>
          <p:nvPr/>
        </p:nvSpPr>
        <p:spPr>
          <a:xfrm>
            <a:off x="73342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1. FINISH THE ACTION</a:t>
            </a:r>
            <a:endParaRPr sz="900"/>
          </a:p>
        </p:txBody>
      </p:sp>
      <p:sp>
        <p:nvSpPr>
          <p:cNvPr id="913" name="Google Shape;913;p63"/>
          <p:cNvSpPr/>
          <p:nvPr/>
        </p:nvSpPr>
        <p:spPr>
          <a:xfrm>
            <a:off x="733425" y="1743075"/>
            <a:ext cx="3174951"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Complete the opening, turning point, and result.</a:t>
            </a:r>
            <a:endParaRPr sz="900"/>
          </a:p>
        </p:txBody>
      </p:sp>
      <p:sp>
        <p:nvSpPr>
          <p:cNvPr id="914" name="Google Shape;914;p63"/>
          <p:cNvSpPr/>
          <p:nvPr/>
        </p:nvSpPr>
        <p:spPr>
          <a:xfrm>
            <a:off x="451797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2. CONTROL TIMING</a:t>
            </a:r>
            <a:endParaRPr sz="900"/>
          </a:p>
        </p:txBody>
      </p:sp>
      <p:sp>
        <p:nvSpPr>
          <p:cNvPr id="915" name="Google Shape;915;p63"/>
          <p:cNvSpPr/>
          <p:nvPr/>
        </p:nvSpPr>
        <p:spPr>
          <a:xfrm>
            <a:off x="4517975" y="1743075"/>
            <a:ext cx="3174951"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Add holds and in-betweens where the audience needs them.</a:t>
            </a:r>
            <a:endParaRPr sz="900"/>
          </a:p>
        </p:txBody>
      </p:sp>
      <p:sp>
        <p:nvSpPr>
          <p:cNvPr id="916" name="Google Shape;916;p63"/>
          <p:cNvSpPr/>
          <p:nvPr/>
        </p:nvSpPr>
        <p:spPr>
          <a:xfrm>
            <a:off x="8302526" y="1371600"/>
            <a:ext cx="31750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3. GET FEEDBACK</a:t>
            </a:r>
            <a:endParaRPr sz="900"/>
          </a:p>
        </p:txBody>
      </p:sp>
      <p:sp>
        <p:nvSpPr>
          <p:cNvPr id="917" name="Google Shape;917;p63"/>
          <p:cNvSpPr/>
          <p:nvPr/>
        </p:nvSpPr>
        <p:spPr>
          <a:xfrm>
            <a:off x="8302526" y="1743075"/>
            <a:ext cx="3175099"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Ask a partner what they notice and where the motion becomes unclear.</a:t>
            </a:r>
            <a:endParaRPr sz="900"/>
          </a:p>
        </p:txBody>
      </p:sp>
      <p:sp>
        <p:nvSpPr>
          <p:cNvPr id="918" name="Google Shape;918;p63"/>
          <p:cNvSpPr/>
          <p:nvPr/>
        </p:nvSpPr>
        <p:spPr>
          <a:xfrm>
            <a:off x="1990725" y="6067425"/>
            <a:ext cx="822960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Before you leave, record one frame or timing change for tomorrow.</a:t>
            </a:r>
            <a:endParaRPr sz="900"/>
          </a:p>
        </p:txBody>
      </p:sp>
      <p:sp>
        <p:nvSpPr>
          <p:cNvPr id="919" name="Google Shape;919;p63"/>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45 / 69</a:t>
            </a:r>
            <a:endParaRPr sz="9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pic>
        <p:nvPicPr>
          <p:cNvPr id="925" name="Google Shape;925;p6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26" name="Google Shape;926;p64"/>
          <p:cNvSpPr/>
          <p:nvPr/>
        </p:nvSpPr>
        <p:spPr>
          <a:xfrm>
            <a:off x="3309329" y="180437"/>
            <a:ext cx="5592393" cy="810701"/>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WHAT A COMPLETE FIRST PASS INCLUDES</a:t>
            </a:r>
            <a:endParaRPr sz="900"/>
          </a:p>
        </p:txBody>
      </p:sp>
      <p:sp>
        <p:nvSpPr>
          <p:cNvPr id="927" name="Google Shape;927;p64"/>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STORY READS</a:t>
            </a:r>
            <a:endParaRPr sz="900"/>
          </a:p>
        </p:txBody>
      </p:sp>
      <p:sp>
        <p:nvSpPr>
          <p:cNvPr id="928" name="Google Shape;928;p64"/>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Beginning pose</a:t>
            </a:r>
            <a:endParaRPr sz="900"/>
          </a:p>
        </p:txBody>
      </p:sp>
      <p:sp>
        <p:nvSpPr>
          <p:cNvPr id="929" name="Google Shape;929;p64"/>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Problem or change</a:t>
            </a:r>
            <a:endParaRPr sz="900"/>
          </a:p>
        </p:txBody>
      </p:sp>
      <p:sp>
        <p:nvSpPr>
          <p:cNvPr id="930" name="Google Shape;930;p64"/>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Hero action</a:t>
            </a:r>
            <a:endParaRPr sz="900"/>
          </a:p>
        </p:txBody>
      </p:sp>
      <p:sp>
        <p:nvSpPr>
          <p:cNvPr id="931" name="Google Shape;931;p64"/>
          <p:cNvSpPr/>
          <p:nvPr/>
        </p:nvSpPr>
        <p:spPr>
          <a:xfrm>
            <a:off x="1123950"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Visible result</a:t>
            </a:r>
            <a:endParaRPr sz="900"/>
          </a:p>
        </p:txBody>
      </p:sp>
      <p:sp>
        <p:nvSpPr>
          <p:cNvPr id="932" name="Google Shape;932;p64"/>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MOTION READS</a:t>
            </a:r>
            <a:endParaRPr sz="900"/>
          </a:p>
        </p:txBody>
      </p:sp>
      <p:sp>
        <p:nvSpPr>
          <p:cNvPr id="933" name="Google Shape;933;p64"/>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Small changes between frames</a:t>
            </a:r>
            <a:endParaRPr sz="900"/>
          </a:p>
        </p:txBody>
      </p:sp>
      <p:sp>
        <p:nvSpPr>
          <p:cNvPr id="934" name="Google Shape;934;p64"/>
          <p:cNvSpPr/>
          <p:nvPr/>
        </p:nvSpPr>
        <p:spPr>
          <a:xfrm>
            <a:off x="6824663"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Important poses stay long enough to see</a:t>
            </a:r>
            <a:endParaRPr sz="900"/>
          </a:p>
        </p:txBody>
      </p:sp>
      <p:sp>
        <p:nvSpPr>
          <p:cNvPr id="935" name="Google Shape;935;p64"/>
          <p:cNvSpPr/>
          <p:nvPr/>
        </p:nvSpPr>
        <p:spPr>
          <a:xfrm>
            <a:off x="6824663"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Character remains recognizable</a:t>
            </a:r>
            <a:endParaRPr sz="900"/>
          </a:p>
        </p:txBody>
      </p:sp>
      <p:sp>
        <p:nvSpPr>
          <p:cNvPr id="936" name="Google Shape;936;p64"/>
          <p:cNvSpPr/>
          <p:nvPr/>
        </p:nvSpPr>
        <p:spPr>
          <a:xfrm>
            <a:off x="6824663"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Preview reaches the ending</a:t>
            </a:r>
            <a:endParaRPr sz="900"/>
          </a:p>
        </p:txBody>
      </p:sp>
      <p:sp>
        <p:nvSpPr>
          <p:cNvPr id="937" name="Google Shape;937;p64"/>
          <p:cNvSpPr/>
          <p:nvPr/>
        </p:nvSpPr>
        <p:spPr>
          <a:xfrm>
            <a:off x="1943100" y="6096000"/>
            <a:ext cx="83248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A rough complete pass is more useful than one polished second with no ending.</a:t>
            </a:r>
            <a:endParaRPr sz="900"/>
          </a:p>
        </p:txBody>
      </p:sp>
      <p:sp>
        <p:nvSpPr>
          <p:cNvPr id="938" name="Google Shape;938;p64"/>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46 / 69</a:t>
            </a:r>
            <a:endParaRPr sz="9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pic>
        <p:nvPicPr>
          <p:cNvPr id="944" name="Google Shape;944;p6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45" name="Google Shape;945;p65"/>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BUILD IN PASSES</a:t>
            </a:r>
            <a:endParaRPr sz="900"/>
          </a:p>
        </p:txBody>
      </p:sp>
      <p:sp>
        <p:nvSpPr>
          <p:cNvPr id="946" name="Google Shape;946;p65"/>
          <p:cNvSpPr/>
          <p:nvPr/>
        </p:nvSpPr>
        <p:spPr>
          <a:xfrm>
            <a:off x="10601474" y="190500"/>
            <a:ext cx="120000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a:t>
            </a:r>
            <a:endParaRPr sz="1200"/>
          </a:p>
        </p:txBody>
      </p:sp>
      <p:sp>
        <p:nvSpPr>
          <p:cNvPr id="947" name="Google Shape;947;p65"/>
          <p:cNvSpPr/>
          <p:nvPr/>
        </p:nvSpPr>
        <p:spPr>
          <a:xfrm>
            <a:off x="733425"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1</a:t>
            </a:r>
            <a:endParaRPr sz="900"/>
          </a:p>
        </p:txBody>
      </p:sp>
      <p:sp>
        <p:nvSpPr>
          <p:cNvPr id="948" name="Google Shape;948;p65"/>
          <p:cNvSpPr/>
          <p:nvPr/>
        </p:nvSpPr>
        <p:spPr>
          <a:xfrm>
            <a:off x="733425" y="192405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ROUGH PASS</a:t>
            </a:r>
            <a:endParaRPr sz="900"/>
          </a:p>
        </p:txBody>
      </p:sp>
      <p:sp>
        <p:nvSpPr>
          <p:cNvPr id="949" name="Google Shape;949;p65"/>
          <p:cNvSpPr/>
          <p:nvPr/>
        </p:nvSpPr>
        <p:spPr>
          <a:xfrm>
            <a:off x="733425" y="2295525"/>
            <a:ext cx="3174951" cy="874067"/>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400"/>
              <a:buFont typeface="Avenir"/>
              <a:buNone/>
            </a:pPr>
            <a:r>
              <a:rPr b="0" i="0" lang="en-US" sz="1400">
                <a:solidFill>
                  <a:srgbClr val="F8FBFF"/>
                </a:solidFill>
                <a:latin typeface="Avenir"/>
                <a:ea typeface="Avenir"/>
                <a:cs typeface="Avenir"/>
                <a:sym typeface="Avenir"/>
              </a:rPr>
              <a:t>Build the key poses and reach the ending. Use simple shapes or temporary details.</a:t>
            </a:r>
            <a:endParaRPr sz="900"/>
          </a:p>
        </p:txBody>
      </p:sp>
      <p:sp>
        <p:nvSpPr>
          <p:cNvPr id="950" name="Google Shape;950;p65"/>
          <p:cNvSpPr/>
          <p:nvPr/>
        </p:nvSpPr>
        <p:spPr>
          <a:xfrm>
            <a:off x="4517975"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a:t>
            </a:r>
            <a:endParaRPr sz="900"/>
          </a:p>
        </p:txBody>
      </p:sp>
      <p:sp>
        <p:nvSpPr>
          <p:cNvPr id="951" name="Google Shape;951;p65"/>
          <p:cNvSpPr/>
          <p:nvPr/>
        </p:nvSpPr>
        <p:spPr>
          <a:xfrm>
            <a:off x="4517975" y="192405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CLEAN PASS</a:t>
            </a:r>
            <a:endParaRPr sz="900"/>
          </a:p>
        </p:txBody>
      </p:sp>
      <p:sp>
        <p:nvSpPr>
          <p:cNvPr id="952" name="Google Shape;952;p65"/>
          <p:cNvSpPr/>
          <p:nvPr/>
        </p:nvSpPr>
        <p:spPr>
          <a:xfrm>
            <a:off x="4517975" y="2295525"/>
            <a:ext cx="3174951"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Add the in-betweens, steady the shapes, and adjust the timing.</a:t>
            </a:r>
            <a:endParaRPr sz="900"/>
          </a:p>
        </p:txBody>
      </p:sp>
      <p:sp>
        <p:nvSpPr>
          <p:cNvPr id="953" name="Google Shape;953;p65"/>
          <p:cNvSpPr/>
          <p:nvPr/>
        </p:nvSpPr>
        <p:spPr>
          <a:xfrm>
            <a:off x="8302526"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3</a:t>
            </a:r>
            <a:endParaRPr sz="900"/>
          </a:p>
        </p:txBody>
      </p:sp>
      <p:sp>
        <p:nvSpPr>
          <p:cNvPr id="954" name="Google Shape;954;p65"/>
          <p:cNvSpPr/>
          <p:nvPr/>
        </p:nvSpPr>
        <p:spPr>
          <a:xfrm>
            <a:off x="8302526" y="1924050"/>
            <a:ext cx="31750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POLISH + EXPORT</a:t>
            </a:r>
            <a:endParaRPr sz="900"/>
          </a:p>
        </p:txBody>
      </p:sp>
      <p:sp>
        <p:nvSpPr>
          <p:cNvPr id="955" name="Google Shape;955;p65"/>
          <p:cNvSpPr/>
          <p:nvPr/>
        </p:nvSpPr>
        <p:spPr>
          <a:xfrm>
            <a:off x="8302526" y="2295525"/>
            <a:ext cx="3175099" cy="874067"/>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Clarify the result, remove distractions, test the loop, and save both files.</a:t>
            </a:r>
            <a:endParaRPr sz="900"/>
          </a:p>
        </p:txBody>
      </p:sp>
      <p:sp>
        <p:nvSpPr>
          <p:cNvPr id="956" name="Google Shape;956;p65"/>
          <p:cNvSpPr/>
          <p:nvPr/>
        </p:nvSpPr>
        <p:spPr>
          <a:xfrm>
            <a:off x="2133600" y="6067425"/>
            <a:ext cx="79438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Finish the rough pass before polishing one moment.</a:t>
            </a:r>
            <a:endParaRPr sz="900"/>
          </a:p>
        </p:txBody>
      </p:sp>
      <p:sp>
        <p:nvSpPr>
          <p:cNvPr id="957" name="Google Shape;957;p65"/>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47 / 69</a:t>
            </a:r>
            <a:endParaRPr sz="9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pic>
        <p:nvPicPr>
          <p:cNvPr id="963" name="Google Shape;963;p66"/>
          <p:cNvPicPr preferRelativeResize="0"/>
          <p:nvPr/>
        </p:nvPicPr>
        <p:blipFill rotWithShape="1">
          <a:blip r:embed="rId3">
            <a:alphaModFix/>
          </a:blip>
          <a:srcRect b="0" l="0" r="0" t="0"/>
          <a:stretch/>
        </p:blipFill>
        <p:spPr>
          <a:xfrm>
            <a:off x="0" y="0"/>
            <a:ext cx="12192000" cy="6858000"/>
          </a:xfrm>
          <a:prstGeom prst="rect">
            <a:avLst/>
          </a:prstGeom>
          <a:noFill/>
          <a:ln>
            <a:noFill/>
          </a:ln>
        </p:spPr>
      </p:pic>
      <p:pic>
        <p:nvPicPr>
          <p:cNvPr id="964" name="Google Shape;964;p66"/>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965" name="Google Shape;965;p66"/>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48 / 69</a:t>
            </a:r>
            <a:endParaRPr sz="9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pic>
        <p:nvPicPr>
          <p:cNvPr id="971" name="Google Shape;971;p6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72" name="Google Shape;972;p67"/>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lang="en-US" sz="3000">
                <a:solidFill>
                  <a:srgbClr val="101F4D"/>
                </a:solidFill>
                <a:latin typeface="Bangers"/>
                <a:ea typeface="Bangers"/>
                <a:cs typeface="Bangers"/>
                <a:sym typeface="Bangers"/>
              </a:rPr>
              <a:t>ADVANCED TOOLS: USE WHEN NEEDED</a:t>
            </a:r>
            <a:endParaRPr sz="900"/>
          </a:p>
        </p:txBody>
      </p:sp>
      <p:sp>
        <p:nvSpPr>
          <p:cNvPr id="973" name="Google Shape;973;p67"/>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CONSISTENCY + MOTION</a:t>
            </a:r>
            <a:endParaRPr sz="900"/>
          </a:p>
        </p:txBody>
      </p:sp>
      <p:sp>
        <p:nvSpPr>
          <p:cNvPr id="974" name="Google Shape;974;p67"/>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Onion skin — connect each pose</a:t>
            </a:r>
            <a:endParaRPr sz="900"/>
          </a:p>
        </p:txBody>
      </p:sp>
      <p:sp>
        <p:nvSpPr>
          <p:cNvPr id="975" name="Google Shape;975;p67"/>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Paint same color + Shift — recolor frames</a:t>
            </a:r>
            <a:endParaRPr sz="900"/>
          </a:p>
        </p:txBody>
      </p:sp>
      <p:sp>
        <p:nvSpPr>
          <p:cNvPr id="976" name="Google Shape;976;p67"/>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Vertical mirror — build symmetry</a:t>
            </a:r>
            <a:endParaRPr sz="900"/>
          </a:p>
        </p:txBody>
      </p:sp>
      <p:sp>
        <p:nvSpPr>
          <p:cNvPr id="977" name="Google Shape;977;p67"/>
          <p:cNvSpPr/>
          <p:nvPr/>
        </p:nvSpPr>
        <p:spPr>
          <a:xfrm>
            <a:off x="1123950"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Selections — move without redrawing</a:t>
            </a:r>
            <a:endParaRPr sz="900"/>
          </a:p>
        </p:txBody>
      </p:sp>
      <p:sp>
        <p:nvSpPr>
          <p:cNvPr id="978" name="Google Shape;978;p67"/>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lang="en-US" sz="2900">
                <a:solidFill>
                  <a:srgbClr val="FFD000"/>
                </a:solidFill>
                <a:latin typeface="Bangers"/>
                <a:ea typeface="Bangers"/>
                <a:cs typeface="Bangers"/>
                <a:sym typeface="Bangers"/>
              </a:rPr>
              <a:t>POLISH AFTER THE ROUGH PASS</a:t>
            </a:r>
            <a:endParaRPr sz="900"/>
          </a:p>
        </p:txBody>
      </p:sp>
      <p:sp>
        <p:nvSpPr>
          <p:cNvPr id="979" name="Google Shape;979;p67"/>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Layers — separate effects / background</a:t>
            </a:r>
            <a:endParaRPr sz="900"/>
          </a:p>
        </p:txBody>
      </p:sp>
      <p:sp>
        <p:nvSpPr>
          <p:cNvPr id="980" name="Google Shape;980;p67"/>
          <p:cNvSpPr/>
          <p:nvPr/>
        </p:nvSpPr>
        <p:spPr>
          <a:xfrm>
            <a:off x="6824663"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Lighten / darken — add volume</a:t>
            </a:r>
            <a:endParaRPr sz="900"/>
          </a:p>
        </p:txBody>
      </p:sp>
      <p:sp>
        <p:nvSpPr>
          <p:cNvPr id="981" name="Google Shape;981;p67"/>
          <p:cNvSpPr/>
          <p:nvPr/>
        </p:nvSpPr>
        <p:spPr>
          <a:xfrm>
            <a:off x="6824663" y="2619375"/>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lang="en-US" sz="1800">
                <a:solidFill>
                  <a:srgbClr val="F8FBFF"/>
                </a:solidFill>
                <a:latin typeface="Avenir"/>
                <a:ea typeface="Avenir"/>
                <a:cs typeface="Avenir"/>
                <a:sym typeface="Avenir"/>
              </a:rPr>
              <a:t>Dither — blend two colors</a:t>
            </a:r>
            <a:endParaRPr sz="900"/>
          </a:p>
        </p:txBody>
      </p:sp>
      <p:sp>
        <p:nvSpPr>
          <p:cNvPr id="982" name="Google Shape;982;p67"/>
          <p:cNvSpPr/>
          <p:nvPr/>
        </p:nvSpPr>
        <p:spPr>
          <a:xfrm>
            <a:off x="6824663" y="331470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lang="en-US" sz="1900">
                <a:solidFill>
                  <a:srgbClr val="F8FBFF"/>
                </a:solidFill>
                <a:latin typeface="Avenir"/>
                <a:ea typeface="Avenir"/>
                <a:cs typeface="Avenir"/>
                <a:sym typeface="Avenir"/>
              </a:rPr>
              <a:t>Preview after every change</a:t>
            </a:r>
            <a:endParaRPr sz="900"/>
          </a:p>
        </p:txBody>
      </p:sp>
      <p:sp>
        <p:nvSpPr>
          <p:cNvPr id="983" name="Google Shape;983;p67"/>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49 / 69</a:t>
            </a:r>
            <a:endParaRPr sz="9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8" name="Shape 988"/>
        <p:cNvGrpSpPr/>
        <p:nvPr/>
      </p:nvGrpSpPr>
      <p:grpSpPr>
        <a:xfrm>
          <a:off x="0" y="0"/>
          <a:ext cx="0" cy="0"/>
          <a:chOff x="0" y="0"/>
          <a:chExt cx="0" cy="0"/>
        </a:xfrm>
      </p:grpSpPr>
      <p:pic>
        <p:nvPicPr>
          <p:cNvPr id="989" name="Google Shape;989;p6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990" name="Google Shape;990;p68"/>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MIDPOINT EXPORT + SELF-CHECK</a:t>
            </a:r>
            <a:endParaRPr sz="900"/>
          </a:p>
        </p:txBody>
      </p:sp>
      <p:sp>
        <p:nvSpPr>
          <p:cNvPr id="991" name="Google Shape;991;p68"/>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GIF</a:t>
            </a:r>
            <a:endParaRPr sz="900"/>
          </a:p>
        </p:txBody>
      </p:sp>
      <p:sp>
        <p:nvSpPr>
          <p:cNvPr id="992" name="Google Shape;992;p68"/>
          <p:cNvSpPr/>
          <p:nvPr/>
        </p:nvSpPr>
        <p:spPr>
          <a:xfrm>
            <a:off x="771525" y="2095500"/>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EXPORT A WIP GIF</a:t>
            </a:r>
            <a:endParaRPr sz="900"/>
          </a:p>
        </p:txBody>
      </p:sp>
      <p:sp>
        <p:nvSpPr>
          <p:cNvPr id="993" name="Google Shape;993;p68"/>
          <p:cNvSpPr/>
          <p:nvPr/>
        </p:nvSpPr>
        <p:spPr>
          <a:xfrm>
            <a:off x="771525" y="2609850"/>
            <a:ext cx="3874740" cy="1004887"/>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Open it outside Piskel. The exported file may reveal timing problems the editor preview hides.</a:t>
            </a:r>
            <a:endParaRPr sz="900"/>
          </a:p>
        </p:txBody>
      </p:sp>
      <p:sp>
        <p:nvSpPr>
          <p:cNvPr id="994" name="Google Shape;994;p68"/>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TRACE THE WHOLE SCENE</a:t>
            </a:r>
            <a:endParaRPr sz="900"/>
          </a:p>
        </p:txBody>
      </p:sp>
      <p:sp>
        <p:nvSpPr>
          <p:cNvPr id="995" name="Google Shape;995;p68"/>
          <p:cNvSpPr/>
          <p:nvPr/>
        </p:nvSpPr>
        <p:spPr>
          <a:xfrm>
            <a:off x="5655915" y="1771650"/>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What problem appears?</a:t>
            </a:r>
            <a:endParaRPr sz="900"/>
          </a:p>
        </p:txBody>
      </p:sp>
      <p:sp>
        <p:nvSpPr>
          <p:cNvPr id="996" name="Google Shape;996;p68"/>
          <p:cNvSpPr/>
          <p:nvPr/>
        </p:nvSpPr>
        <p:spPr>
          <a:xfrm>
            <a:off x="5655915" y="2081213"/>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What choice does the hero make?</a:t>
            </a:r>
            <a:endParaRPr sz="900"/>
          </a:p>
        </p:txBody>
      </p:sp>
      <p:sp>
        <p:nvSpPr>
          <p:cNvPr id="997" name="Google Shape;997;p68"/>
          <p:cNvSpPr/>
          <p:nvPr/>
        </p:nvSpPr>
        <p:spPr>
          <a:xfrm>
            <a:off x="5655915" y="2390775"/>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What action changes the scene?</a:t>
            </a:r>
            <a:endParaRPr sz="900"/>
          </a:p>
        </p:txBody>
      </p:sp>
      <p:sp>
        <p:nvSpPr>
          <p:cNvPr id="998" name="Google Shape;998;p68"/>
          <p:cNvSpPr/>
          <p:nvPr/>
        </p:nvSpPr>
        <p:spPr>
          <a:xfrm>
            <a:off x="5655915" y="2700337"/>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What result can the audience see?</a:t>
            </a:r>
            <a:endParaRPr sz="900"/>
          </a:p>
        </p:txBody>
      </p:sp>
      <p:sp>
        <p:nvSpPr>
          <p:cNvPr id="999" name="Google Shape;999;p68"/>
          <p:cNvSpPr/>
          <p:nvPr/>
        </p:nvSpPr>
        <p:spPr>
          <a:xfrm>
            <a:off x="5532090" y="3257550"/>
            <a:ext cx="5754886" cy="117336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The clearest moment is ________. The confusing moment is ________.</a:t>
            </a:r>
            <a:endParaRPr sz="900"/>
          </a:p>
          <a:p>
            <a:pPr indent="0" lvl="0" marL="0" marR="0" rtl="0" algn="l">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El momento más claro es ________. El momento confuso es ________.</a:t>
            </a:r>
            <a:endParaRPr sz="900"/>
          </a:p>
        </p:txBody>
      </p:sp>
      <p:sp>
        <p:nvSpPr>
          <p:cNvPr id="1000" name="Google Shape;1000;p68"/>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50 / 69</a:t>
            </a:r>
            <a:endParaRPr sz="9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pic>
        <p:nvPicPr>
          <p:cNvPr id="1006" name="Google Shape;1006;p6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07" name="Google Shape;1007;p69"/>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PARTNER SPOT-CHECK</a:t>
            </a:r>
            <a:endParaRPr sz="900"/>
          </a:p>
        </p:txBody>
      </p:sp>
      <p:sp>
        <p:nvSpPr>
          <p:cNvPr id="1008" name="Google Shape;1008;p69"/>
          <p:cNvSpPr/>
          <p:nvPr/>
        </p:nvSpPr>
        <p:spPr>
          <a:xfrm>
            <a:off x="11122521" y="190500"/>
            <a:ext cx="678954"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TEST</a:t>
            </a:r>
            <a:endParaRPr sz="1200"/>
          </a:p>
        </p:txBody>
      </p:sp>
      <p:sp>
        <p:nvSpPr>
          <p:cNvPr id="1009" name="Google Shape;1009;p69"/>
          <p:cNvSpPr/>
          <p:nvPr/>
        </p:nvSpPr>
        <p:spPr>
          <a:xfrm>
            <a:off x="771525" y="1400175"/>
            <a:ext cx="4967287" cy="8191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WATCH BEFORE THE CREATOR EXPLAINS</a:t>
            </a:r>
            <a:endParaRPr sz="900"/>
          </a:p>
        </p:txBody>
      </p:sp>
      <p:sp>
        <p:nvSpPr>
          <p:cNvPr id="1010" name="Google Shape;1010;p69"/>
          <p:cNvSpPr/>
          <p:nvPr/>
        </p:nvSpPr>
        <p:spPr>
          <a:xfrm>
            <a:off x="1047750" y="2143125"/>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Open the WIP GIF</a:t>
            </a:r>
            <a:endParaRPr sz="900"/>
          </a:p>
        </p:txBody>
      </p:sp>
      <p:sp>
        <p:nvSpPr>
          <p:cNvPr id="1011" name="Google Shape;1011;p69"/>
          <p:cNvSpPr/>
          <p:nvPr/>
        </p:nvSpPr>
        <p:spPr>
          <a:xfrm>
            <a:off x="1047750" y="2452687"/>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Watch the full motion</a:t>
            </a:r>
            <a:endParaRPr sz="900"/>
          </a:p>
        </p:txBody>
      </p:sp>
      <p:sp>
        <p:nvSpPr>
          <p:cNvPr id="1012" name="Google Shape;1012;p69"/>
          <p:cNvSpPr/>
          <p:nvPr/>
        </p:nvSpPr>
        <p:spPr>
          <a:xfrm>
            <a:off x="1047750" y="276225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Name the clearest moment</a:t>
            </a:r>
            <a:endParaRPr sz="900"/>
          </a:p>
        </p:txBody>
      </p:sp>
      <p:sp>
        <p:nvSpPr>
          <p:cNvPr id="1013" name="Google Shape;1013;p69"/>
          <p:cNvSpPr/>
          <p:nvPr/>
        </p:nvSpPr>
        <p:spPr>
          <a:xfrm>
            <a:off x="1047750" y="3071813"/>
            <a:ext cx="46910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4. Name where the motion becomes hard to follow</a:t>
            </a:r>
            <a:endParaRPr sz="900"/>
          </a:p>
        </p:txBody>
      </p:sp>
      <p:sp>
        <p:nvSpPr>
          <p:cNvPr id="1014" name="Google Shape;1014;p69"/>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USE EVIDENCE</a:t>
            </a:r>
            <a:endParaRPr sz="900"/>
          </a:p>
        </p:txBody>
      </p:sp>
      <p:sp>
        <p:nvSpPr>
          <p:cNvPr id="1015" name="Google Shape;1015;p69"/>
          <p:cNvSpPr/>
          <p:nvPr/>
        </p:nvSpPr>
        <p:spPr>
          <a:xfrm>
            <a:off x="6624637" y="1885950"/>
            <a:ext cx="4662487"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notice ________ because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Noto ________ porque ________.</a:t>
            </a:r>
            <a:endParaRPr sz="900"/>
          </a:p>
        </p:txBody>
      </p:sp>
      <p:sp>
        <p:nvSpPr>
          <p:cNvPr id="1016" name="Google Shape;1016;p69"/>
          <p:cNvSpPr/>
          <p:nvPr/>
        </p:nvSpPr>
        <p:spPr>
          <a:xfrm>
            <a:off x="6624637" y="2857500"/>
            <a:ext cx="4662487" cy="14097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wonder if ________ would make ________ clearer.</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Me pregunto si ________ haría ________ más claro.</a:t>
            </a:r>
            <a:endParaRPr sz="900"/>
          </a:p>
        </p:txBody>
      </p:sp>
      <p:sp>
        <p:nvSpPr>
          <p:cNvPr id="1017" name="Google Shape;1017;p69"/>
          <p:cNvSpPr/>
          <p:nvPr/>
        </p:nvSpPr>
        <p:spPr>
          <a:xfrm>
            <a:off x="6615113" y="4333875"/>
            <a:ext cx="4681537" cy="80754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Feedback bank / Banco: hold/sostener · repeat/repetir · shorten/acortar · clarify/aclarar · result/resultado</a:t>
            </a:r>
            <a:endParaRPr sz="900"/>
          </a:p>
        </p:txBody>
      </p:sp>
      <p:sp>
        <p:nvSpPr>
          <p:cNvPr id="1018" name="Google Shape;1018;p69"/>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51 / 69</a:t>
            </a:r>
            <a:endParaRPr sz="9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pic>
        <p:nvPicPr>
          <p:cNvPr id="1024" name="Google Shape;1024;p7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25" name="Google Shape;1025;p70"/>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DAY 4 CHECKPOINT: WIP + NEXT STEP</a:t>
            </a:r>
            <a:endParaRPr sz="900"/>
          </a:p>
        </p:txBody>
      </p:sp>
      <p:sp>
        <p:nvSpPr>
          <p:cNvPr id="1026" name="Google Shape;1026;p70"/>
          <p:cNvSpPr/>
          <p:nvPr/>
        </p:nvSpPr>
        <p:spPr>
          <a:xfrm>
            <a:off x="10038011" y="190500"/>
            <a:ext cx="1763465"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PROTOTYPE → TEST</a:t>
            </a:r>
            <a:endParaRPr sz="1200"/>
          </a:p>
        </p:txBody>
      </p:sp>
      <p:sp>
        <p:nvSpPr>
          <p:cNvPr id="1027" name="Google Shape;1027;p70"/>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SHOW YOUR TEACHER</a:t>
            </a:r>
            <a:endParaRPr sz="900"/>
          </a:p>
        </p:txBody>
      </p:sp>
      <p:sp>
        <p:nvSpPr>
          <p:cNvPr id="1028" name="Google Shape;1028;p70"/>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WIP GIF opens and plays</a:t>
            </a:r>
            <a:endParaRPr sz="900"/>
          </a:p>
        </p:txBody>
      </p:sp>
      <p:sp>
        <p:nvSpPr>
          <p:cNvPr id="1029" name="Google Shape;1029;p70"/>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Beginning, action, and result appear</a:t>
            </a:r>
            <a:endParaRPr sz="900"/>
          </a:p>
        </p:txBody>
      </p:sp>
      <p:sp>
        <p:nvSpPr>
          <p:cNvPr id="1030" name="Google Shape;1030;p70"/>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Editable .piskel source is saved</a:t>
            </a:r>
            <a:endParaRPr sz="900"/>
          </a:p>
        </p:txBody>
      </p:sp>
      <p:sp>
        <p:nvSpPr>
          <p:cNvPr id="1031" name="Google Shape;1031;p70"/>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RECORD ONE NEXT STEP</a:t>
            </a:r>
            <a:endParaRPr sz="900"/>
          </a:p>
        </p:txBody>
      </p:sp>
      <p:sp>
        <p:nvSpPr>
          <p:cNvPr id="1032" name="Google Shape;1032;p70"/>
          <p:cNvSpPr/>
          <p:nvPr/>
        </p:nvSpPr>
        <p:spPr>
          <a:xfrm>
            <a:off x="6472237" y="1771650"/>
            <a:ext cx="4967287"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Name the exact frame, pose, timing choice, or unclear moment you will revise.</a:t>
            </a:r>
            <a:endParaRPr sz="900"/>
          </a:p>
        </p:txBody>
      </p:sp>
      <p:sp>
        <p:nvSpPr>
          <p:cNvPr id="1033" name="Google Shape;1033;p70"/>
          <p:cNvSpPr/>
          <p:nvPr/>
        </p:nvSpPr>
        <p:spPr>
          <a:xfrm>
            <a:off x="6624637" y="2695575"/>
            <a:ext cx="4662487" cy="115252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Tomorrow I will revise ________ by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Mañana revisaré ________ al ________.</a:t>
            </a:r>
            <a:endParaRPr sz="900"/>
          </a:p>
        </p:txBody>
      </p:sp>
      <p:sp>
        <p:nvSpPr>
          <p:cNvPr id="1034" name="Google Shape;1034;p70"/>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52 / 69</a:t>
            </a:r>
            <a:endParaRPr sz="900"/>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pic>
        <p:nvPicPr>
          <p:cNvPr id="1040" name="Google Shape;1040;p7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41" name="Google Shape;1041;p71"/>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CHECKPOINT: TEST, THEN ITERATE</a:t>
            </a:r>
            <a:endParaRPr sz="900"/>
          </a:p>
        </p:txBody>
      </p:sp>
      <p:sp>
        <p:nvSpPr>
          <p:cNvPr id="1042" name="Google Shape;1042;p71"/>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5</a:t>
            </a:r>
            <a:endParaRPr sz="1200"/>
          </a:p>
        </p:txBody>
      </p:sp>
      <p:sp>
        <p:nvSpPr>
          <p:cNvPr id="1043" name="Google Shape;1043;p71"/>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TEST</a:t>
            </a:r>
            <a:endParaRPr sz="900"/>
          </a:p>
        </p:txBody>
      </p:sp>
      <p:sp>
        <p:nvSpPr>
          <p:cNvPr id="1044" name="Google Shape;1044;p71"/>
          <p:cNvSpPr/>
          <p:nvPr/>
        </p:nvSpPr>
        <p:spPr>
          <a:xfrm>
            <a:off x="771525" y="1771650"/>
            <a:ext cx="4967287"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Let another person watch the full GIF before you explain it.</a:t>
            </a:r>
            <a:endParaRPr sz="900"/>
          </a:p>
        </p:txBody>
      </p:sp>
      <p:sp>
        <p:nvSpPr>
          <p:cNvPr id="1045" name="Google Shape;1045;p71"/>
          <p:cNvSpPr/>
          <p:nvPr/>
        </p:nvSpPr>
        <p:spPr>
          <a:xfrm>
            <a:off x="1123950" y="2562225"/>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What action is clear?</a:t>
            </a:r>
            <a:endParaRPr sz="900"/>
          </a:p>
        </p:txBody>
      </p:sp>
      <p:sp>
        <p:nvSpPr>
          <p:cNvPr id="1046" name="Google Shape;1046;p71"/>
          <p:cNvSpPr/>
          <p:nvPr/>
        </p:nvSpPr>
        <p:spPr>
          <a:xfrm>
            <a:off x="1123950" y="2904381"/>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Where does the timing become hard to follow?</a:t>
            </a:r>
            <a:endParaRPr sz="900"/>
          </a:p>
        </p:txBody>
      </p:sp>
      <p:sp>
        <p:nvSpPr>
          <p:cNvPr id="1047" name="Google Shape;1047;p71"/>
          <p:cNvSpPr/>
          <p:nvPr/>
        </p:nvSpPr>
        <p:spPr>
          <a:xfrm>
            <a:off x="1123950" y="3246537"/>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Can the audience see the result?</a:t>
            </a:r>
            <a:endParaRPr sz="900"/>
          </a:p>
        </p:txBody>
      </p:sp>
      <p:sp>
        <p:nvSpPr>
          <p:cNvPr id="1048" name="Google Shape;1048;p71"/>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ITERATE</a:t>
            </a:r>
            <a:endParaRPr sz="900"/>
          </a:p>
        </p:txBody>
      </p:sp>
      <p:sp>
        <p:nvSpPr>
          <p:cNvPr id="1049" name="Google Shape;1049;p71"/>
          <p:cNvSpPr/>
          <p:nvPr/>
        </p:nvSpPr>
        <p:spPr>
          <a:xfrm>
            <a:off x="6472237" y="1771650"/>
            <a:ext cx="4967287"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Use one specific piece of feedback to make one useful change.</a:t>
            </a:r>
            <a:endParaRPr sz="900"/>
          </a:p>
        </p:txBody>
      </p:sp>
      <p:sp>
        <p:nvSpPr>
          <p:cNvPr id="1050" name="Google Shape;1050;p71"/>
          <p:cNvSpPr/>
          <p:nvPr/>
        </p:nvSpPr>
        <p:spPr>
          <a:xfrm>
            <a:off x="6824663" y="2562225"/>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Hold a pose longer</a:t>
            </a:r>
            <a:endParaRPr sz="900"/>
          </a:p>
        </p:txBody>
      </p:sp>
      <p:sp>
        <p:nvSpPr>
          <p:cNvPr id="1051" name="Google Shape;1051;p71"/>
          <p:cNvSpPr/>
          <p:nvPr/>
        </p:nvSpPr>
        <p:spPr>
          <a:xfrm>
            <a:off x="6824663" y="2904381"/>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Add or remove an in-between</a:t>
            </a:r>
            <a:endParaRPr sz="900"/>
          </a:p>
        </p:txBody>
      </p:sp>
      <p:sp>
        <p:nvSpPr>
          <p:cNvPr id="1052" name="Google Shape;1052;p71"/>
          <p:cNvSpPr/>
          <p:nvPr/>
        </p:nvSpPr>
        <p:spPr>
          <a:xfrm>
            <a:off x="6824663" y="3246537"/>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Clarify the ending</a:t>
            </a:r>
            <a:endParaRPr sz="900"/>
          </a:p>
        </p:txBody>
      </p:sp>
      <p:sp>
        <p:nvSpPr>
          <p:cNvPr id="1053" name="Google Shape;1053;p71"/>
          <p:cNvSpPr/>
          <p:nvPr/>
        </p:nvSpPr>
        <p:spPr>
          <a:xfrm>
            <a:off x="2228850" y="6042719"/>
            <a:ext cx="7753350" cy="777181"/>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I will revise ________ so the audience can ________.</a:t>
            </a:r>
            <a:endParaRPr sz="900"/>
          </a:p>
          <a:p>
            <a:pPr indent="0" lvl="0" marL="0" marR="0" rtl="0" algn="ctr">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Voy a revisar ________ para que el público pueda ________.</a:t>
            </a:r>
            <a:endParaRPr sz="900"/>
          </a:p>
        </p:txBody>
      </p:sp>
      <p:sp>
        <p:nvSpPr>
          <p:cNvPr id="1054" name="Google Shape;1054;p71"/>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53 / 69</a:t>
            </a:r>
            <a:endParaRPr sz="9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9" name="Shape 1059"/>
        <p:cNvGrpSpPr/>
        <p:nvPr/>
      </p:nvGrpSpPr>
      <p:grpSpPr>
        <a:xfrm>
          <a:off x="0" y="0"/>
          <a:ext cx="0" cy="0"/>
          <a:chOff x="0" y="0"/>
          <a:chExt cx="0" cy="0"/>
        </a:xfrm>
      </p:grpSpPr>
      <p:pic>
        <p:nvPicPr>
          <p:cNvPr id="1060" name="Google Shape;1060;p7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61" name="Google Shape;1061;p72"/>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DAY 5: TEST, REVISE, EXPORT</a:t>
            </a:r>
            <a:endParaRPr sz="900"/>
          </a:p>
        </p:txBody>
      </p:sp>
      <p:sp>
        <p:nvSpPr>
          <p:cNvPr id="1062" name="Google Shape;1062;p72"/>
          <p:cNvSpPr/>
          <p:nvPr/>
        </p:nvSpPr>
        <p:spPr>
          <a:xfrm>
            <a:off x="10371088" y="190500"/>
            <a:ext cx="143038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TEST + ITERATE</a:t>
            </a:r>
            <a:endParaRPr sz="1200"/>
          </a:p>
        </p:txBody>
      </p:sp>
      <p:sp>
        <p:nvSpPr>
          <p:cNvPr id="1063" name="Google Shape;1063;p72"/>
          <p:cNvSpPr/>
          <p:nvPr/>
        </p:nvSpPr>
        <p:spPr>
          <a:xfrm>
            <a:off x="73342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TEST</a:t>
            </a:r>
            <a:endParaRPr sz="900"/>
          </a:p>
        </p:txBody>
      </p:sp>
      <p:sp>
        <p:nvSpPr>
          <p:cNvPr id="1064" name="Google Shape;1064;p72"/>
          <p:cNvSpPr/>
          <p:nvPr/>
        </p:nvSpPr>
        <p:spPr>
          <a:xfrm>
            <a:off x="733425" y="1743075"/>
            <a:ext cx="3174951"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Let classmates watch without your explanation.</a:t>
            </a:r>
            <a:endParaRPr sz="900"/>
          </a:p>
        </p:txBody>
      </p:sp>
      <p:sp>
        <p:nvSpPr>
          <p:cNvPr id="1065" name="Google Shape;1065;p72"/>
          <p:cNvSpPr/>
          <p:nvPr/>
        </p:nvSpPr>
        <p:spPr>
          <a:xfrm>
            <a:off x="451797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REVISE</a:t>
            </a:r>
            <a:endParaRPr sz="900"/>
          </a:p>
        </p:txBody>
      </p:sp>
      <p:sp>
        <p:nvSpPr>
          <p:cNvPr id="1066" name="Google Shape;1066;p72"/>
          <p:cNvSpPr/>
          <p:nvPr/>
        </p:nvSpPr>
        <p:spPr>
          <a:xfrm>
            <a:off x="4517975" y="1743075"/>
            <a:ext cx="3174951"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Make one specific change that improves communication or timing.</a:t>
            </a:r>
            <a:endParaRPr sz="900"/>
          </a:p>
        </p:txBody>
      </p:sp>
      <p:sp>
        <p:nvSpPr>
          <p:cNvPr id="1067" name="Google Shape;1067;p72"/>
          <p:cNvSpPr/>
          <p:nvPr/>
        </p:nvSpPr>
        <p:spPr>
          <a:xfrm>
            <a:off x="8302526" y="1371600"/>
            <a:ext cx="31750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SUBMIT</a:t>
            </a:r>
            <a:endParaRPr sz="900"/>
          </a:p>
        </p:txBody>
      </p:sp>
      <p:sp>
        <p:nvSpPr>
          <p:cNvPr id="1068" name="Google Shape;1068;p72"/>
          <p:cNvSpPr/>
          <p:nvPr/>
        </p:nvSpPr>
        <p:spPr>
          <a:xfrm>
            <a:off x="8302526" y="1743075"/>
            <a:ext cx="3175099"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700"/>
              <a:buFont typeface="Avenir"/>
              <a:buNone/>
            </a:pPr>
            <a:r>
              <a:rPr b="0" i="0" lang="en-US" sz="1700">
                <a:solidFill>
                  <a:srgbClr val="F8FBFF"/>
                </a:solidFill>
                <a:latin typeface="Avenir"/>
                <a:ea typeface="Avenir"/>
                <a:cs typeface="Avenir"/>
                <a:sym typeface="Avenir"/>
              </a:rPr>
              <a:t>Upload the working GIF and answer both reflections in a Canvas comment.</a:t>
            </a:r>
            <a:endParaRPr sz="900"/>
          </a:p>
        </p:txBody>
      </p:sp>
      <p:sp>
        <p:nvSpPr>
          <p:cNvPr id="1069" name="Google Shape;1069;p72"/>
          <p:cNvSpPr/>
          <p:nvPr/>
        </p:nvSpPr>
        <p:spPr>
          <a:xfrm>
            <a:off x="2076450" y="6111329"/>
            <a:ext cx="8058150" cy="584746"/>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Revision verbs: hold · shorten · repeat · add · remove · clarify · slow · connect</a:t>
            </a:r>
            <a:endParaRPr sz="900"/>
          </a:p>
        </p:txBody>
      </p:sp>
      <p:sp>
        <p:nvSpPr>
          <p:cNvPr id="1070" name="Google Shape;1070;p72"/>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54 / 69</a:t>
            </a:r>
            <a:endParaRPr sz="9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5" name="Shape 1075"/>
        <p:cNvGrpSpPr/>
        <p:nvPr/>
      </p:nvGrpSpPr>
      <p:grpSpPr>
        <a:xfrm>
          <a:off x="0" y="0"/>
          <a:ext cx="0" cy="0"/>
          <a:chOff x="0" y="0"/>
          <a:chExt cx="0" cy="0"/>
        </a:xfrm>
      </p:grpSpPr>
      <p:pic>
        <p:nvPicPr>
          <p:cNvPr id="1076" name="Google Shape;1076;p7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77" name="Google Shape;1077;p73"/>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GIVE FEEDBACK WITH EVIDENCE</a:t>
            </a:r>
            <a:endParaRPr sz="900"/>
          </a:p>
        </p:txBody>
      </p:sp>
      <p:sp>
        <p:nvSpPr>
          <p:cNvPr id="1078" name="Google Shape;1078;p73"/>
          <p:cNvSpPr/>
          <p:nvPr/>
        </p:nvSpPr>
        <p:spPr>
          <a:xfrm>
            <a:off x="11122521" y="190500"/>
            <a:ext cx="678954"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TEST</a:t>
            </a:r>
            <a:endParaRPr sz="1200"/>
          </a:p>
        </p:txBody>
      </p:sp>
      <p:sp>
        <p:nvSpPr>
          <p:cNvPr id="1079" name="Google Shape;1079;p73"/>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NOTICE</a:t>
            </a:r>
            <a:endParaRPr sz="900"/>
          </a:p>
        </p:txBody>
      </p:sp>
      <p:sp>
        <p:nvSpPr>
          <p:cNvPr id="1080" name="Google Shape;1080;p73"/>
          <p:cNvSpPr/>
          <p:nvPr/>
        </p:nvSpPr>
        <p:spPr>
          <a:xfrm>
            <a:off x="771525" y="1771650"/>
            <a:ext cx="4967287"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Name a motion, timing choice, or visible result that already communicates clearly.</a:t>
            </a:r>
            <a:endParaRPr sz="900"/>
          </a:p>
        </p:txBody>
      </p:sp>
      <p:sp>
        <p:nvSpPr>
          <p:cNvPr id="1081" name="Google Shape;1081;p73"/>
          <p:cNvSpPr/>
          <p:nvPr/>
        </p:nvSpPr>
        <p:spPr>
          <a:xfrm>
            <a:off x="923925" y="2733675"/>
            <a:ext cx="4662487"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notice ________ because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Noto ________ porque ________.</a:t>
            </a:r>
            <a:endParaRPr sz="900"/>
          </a:p>
        </p:txBody>
      </p:sp>
      <p:sp>
        <p:nvSpPr>
          <p:cNvPr id="1082" name="Google Shape;1082;p73"/>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WONDER</a:t>
            </a:r>
            <a:endParaRPr sz="900"/>
          </a:p>
        </p:txBody>
      </p:sp>
      <p:sp>
        <p:nvSpPr>
          <p:cNvPr id="1083" name="Google Shape;1083;p73"/>
          <p:cNvSpPr/>
          <p:nvPr/>
        </p:nvSpPr>
        <p:spPr>
          <a:xfrm>
            <a:off x="6472237" y="1771650"/>
            <a:ext cx="4967287"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Suggest one possible change without judging the creator or drawing style.</a:t>
            </a:r>
            <a:endParaRPr sz="900"/>
          </a:p>
        </p:txBody>
      </p:sp>
      <p:sp>
        <p:nvSpPr>
          <p:cNvPr id="1084" name="Google Shape;1084;p73"/>
          <p:cNvSpPr/>
          <p:nvPr/>
        </p:nvSpPr>
        <p:spPr>
          <a:xfrm>
            <a:off x="6624637" y="2733675"/>
            <a:ext cx="4662487" cy="14097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I wonder if ________ would make ________ clearer.</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Me pregunto si ________ haría ________ más claro.</a:t>
            </a:r>
            <a:endParaRPr sz="900"/>
          </a:p>
        </p:txBody>
      </p:sp>
      <p:sp>
        <p:nvSpPr>
          <p:cNvPr id="1085" name="Google Shape;1085;p73"/>
          <p:cNvSpPr/>
          <p:nvPr/>
        </p:nvSpPr>
        <p:spPr>
          <a:xfrm>
            <a:off x="1885950" y="6139904"/>
            <a:ext cx="8439150" cy="584746"/>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Feedback bank / Banco: hold/sostener · repeat/repetir · shorten/acortar · clarify/aclarar · result/resultado</a:t>
            </a:r>
            <a:endParaRPr sz="900"/>
          </a:p>
        </p:txBody>
      </p:sp>
      <p:sp>
        <p:nvSpPr>
          <p:cNvPr id="1086" name="Google Shape;1086;p73"/>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55 / 69</a:t>
            </a:r>
            <a:endParaRPr sz="900"/>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pic>
        <p:nvPicPr>
          <p:cNvPr id="1092" name="Google Shape;1092;p7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93" name="Google Shape;1093;p74"/>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SET UP THE GALLERY WALK</a:t>
            </a:r>
            <a:endParaRPr sz="900"/>
          </a:p>
        </p:txBody>
      </p:sp>
      <p:sp>
        <p:nvSpPr>
          <p:cNvPr id="1094" name="Google Shape;1094;p74"/>
          <p:cNvSpPr/>
          <p:nvPr/>
        </p:nvSpPr>
        <p:spPr>
          <a:xfrm>
            <a:off x="11122521" y="190500"/>
            <a:ext cx="678954"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TEST</a:t>
            </a:r>
            <a:endParaRPr sz="1200"/>
          </a:p>
        </p:txBody>
      </p:sp>
      <p:sp>
        <p:nvSpPr>
          <p:cNvPr id="1095" name="Google Shape;1095;p74"/>
          <p:cNvSpPr/>
          <p:nvPr/>
        </p:nvSpPr>
        <p:spPr>
          <a:xfrm>
            <a:off x="733425"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1</a:t>
            </a:r>
            <a:endParaRPr sz="900"/>
          </a:p>
        </p:txBody>
      </p:sp>
      <p:sp>
        <p:nvSpPr>
          <p:cNvPr id="1096" name="Google Shape;1096;p74"/>
          <p:cNvSpPr/>
          <p:nvPr/>
        </p:nvSpPr>
        <p:spPr>
          <a:xfrm>
            <a:off x="733425" y="192405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OPEN THE GIF</a:t>
            </a:r>
            <a:endParaRPr sz="900"/>
          </a:p>
        </p:txBody>
      </p:sp>
      <p:sp>
        <p:nvSpPr>
          <p:cNvPr id="1097" name="Google Shape;1097;p74"/>
          <p:cNvSpPr/>
          <p:nvPr/>
        </p:nvSpPr>
        <p:spPr>
          <a:xfrm>
            <a:off x="733425" y="2295525"/>
            <a:ext cx="3174951" cy="2857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Leave the exported animation ready to play.</a:t>
            </a:r>
            <a:endParaRPr sz="900"/>
          </a:p>
        </p:txBody>
      </p:sp>
      <p:sp>
        <p:nvSpPr>
          <p:cNvPr id="1098" name="Google Shape;1098;p74"/>
          <p:cNvSpPr/>
          <p:nvPr/>
        </p:nvSpPr>
        <p:spPr>
          <a:xfrm>
            <a:off x="4517975"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a:t>
            </a:r>
            <a:endParaRPr sz="900"/>
          </a:p>
        </p:txBody>
      </p:sp>
      <p:sp>
        <p:nvSpPr>
          <p:cNvPr id="1099" name="Google Shape;1099;p74"/>
          <p:cNvSpPr/>
          <p:nvPr/>
        </p:nvSpPr>
        <p:spPr>
          <a:xfrm>
            <a:off x="4517975" y="192405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FIND YOUR FEEDBACK SPACE</a:t>
            </a:r>
            <a:endParaRPr sz="900"/>
          </a:p>
        </p:txBody>
      </p:sp>
      <p:sp>
        <p:nvSpPr>
          <p:cNvPr id="1100" name="Google Shape;1100;p74"/>
          <p:cNvSpPr/>
          <p:nvPr/>
        </p:nvSpPr>
        <p:spPr>
          <a:xfrm>
            <a:off x="4517975" y="2295525"/>
            <a:ext cx="3174951" cy="4953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Use the sticky note or Canvas link your teacher gives you.</a:t>
            </a:r>
            <a:endParaRPr sz="900"/>
          </a:p>
        </p:txBody>
      </p:sp>
      <p:sp>
        <p:nvSpPr>
          <p:cNvPr id="1101" name="Google Shape;1101;p74"/>
          <p:cNvSpPr/>
          <p:nvPr/>
        </p:nvSpPr>
        <p:spPr>
          <a:xfrm>
            <a:off x="8302526" y="1371600"/>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3</a:t>
            </a:r>
            <a:endParaRPr sz="900"/>
          </a:p>
        </p:txBody>
      </p:sp>
      <p:sp>
        <p:nvSpPr>
          <p:cNvPr id="1102" name="Google Shape;1102;p74"/>
          <p:cNvSpPr/>
          <p:nvPr/>
        </p:nvSpPr>
        <p:spPr>
          <a:xfrm>
            <a:off x="8302526" y="1924050"/>
            <a:ext cx="31750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FOCUS ON THE WORK</a:t>
            </a:r>
            <a:endParaRPr sz="900"/>
          </a:p>
        </p:txBody>
      </p:sp>
      <p:sp>
        <p:nvSpPr>
          <p:cNvPr id="1103" name="Google Shape;1103;p74"/>
          <p:cNvSpPr/>
          <p:nvPr/>
        </p:nvSpPr>
        <p:spPr>
          <a:xfrm>
            <a:off x="8302526" y="2295525"/>
            <a:ext cx="3175099" cy="4953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Comment on a visible motion, timing, or clarity choice.</a:t>
            </a:r>
            <a:endParaRPr sz="900"/>
          </a:p>
        </p:txBody>
      </p:sp>
      <p:sp>
        <p:nvSpPr>
          <p:cNvPr id="1104" name="Google Shape;1104;p74"/>
          <p:cNvSpPr/>
          <p:nvPr/>
        </p:nvSpPr>
        <p:spPr>
          <a:xfrm>
            <a:off x="2324100" y="6067425"/>
            <a:ext cx="7562850" cy="638175"/>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Write one I notice... and one I wonder....</a:t>
            </a:r>
            <a:endParaRPr sz="900"/>
          </a:p>
        </p:txBody>
      </p:sp>
      <p:sp>
        <p:nvSpPr>
          <p:cNvPr id="1105" name="Google Shape;1105;p74"/>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56 / 69</a:t>
            </a:r>
            <a:endParaRPr sz="900"/>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pic>
        <p:nvPicPr>
          <p:cNvPr id="1111" name="Google Shape;1111;p7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12" name="Google Shape;1112;p75"/>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GALLERY WALK: IN SESSION</a:t>
            </a:r>
            <a:endParaRPr sz="900"/>
          </a:p>
        </p:txBody>
      </p:sp>
      <p:sp>
        <p:nvSpPr>
          <p:cNvPr id="1113" name="Google Shape;1113;p75"/>
          <p:cNvSpPr/>
          <p:nvPr/>
        </p:nvSpPr>
        <p:spPr>
          <a:xfrm>
            <a:off x="11122521" y="190500"/>
            <a:ext cx="678954"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TEST</a:t>
            </a:r>
            <a:endParaRPr sz="1200"/>
          </a:p>
        </p:txBody>
      </p:sp>
      <p:sp>
        <p:nvSpPr>
          <p:cNvPr id="1114" name="Google Shape;1114;p75"/>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a:t>
            </a:r>
            <a:endParaRPr sz="900"/>
          </a:p>
        </p:txBody>
      </p:sp>
      <p:sp>
        <p:nvSpPr>
          <p:cNvPr id="1115" name="Google Shape;1115;p75"/>
          <p:cNvSpPr/>
          <p:nvPr/>
        </p:nvSpPr>
        <p:spPr>
          <a:xfrm>
            <a:off x="771525" y="2095500"/>
            <a:ext cx="3874740" cy="447675"/>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WATCH THE WHOLE LOOP</a:t>
            </a:r>
            <a:endParaRPr sz="900"/>
          </a:p>
        </p:txBody>
      </p:sp>
      <p:sp>
        <p:nvSpPr>
          <p:cNvPr id="1116" name="Google Shape;1116;p75"/>
          <p:cNvSpPr/>
          <p:nvPr/>
        </p:nvSpPr>
        <p:spPr>
          <a:xfrm>
            <a:off x="771525" y="2609850"/>
            <a:ext cx="3874740" cy="1004887"/>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Let the animation communicate before you read or hear an explanation.</a:t>
            </a:r>
            <a:endParaRPr sz="900"/>
          </a:p>
        </p:txBody>
      </p:sp>
      <p:sp>
        <p:nvSpPr>
          <p:cNvPr id="1117" name="Google Shape;1117;p75"/>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AT EACH PROJECT</a:t>
            </a:r>
            <a:endParaRPr sz="900"/>
          </a:p>
        </p:txBody>
      </p:sp>
      <p:sp>
        <p:nvSpPr>
          <p:cNvPr id="1118" name="Google Shape;1118;p75"/>
          <p:cNvSpPr/>
          <p:nvPr/>
        </p:nvSpPr>
        <p:spPr>
          <a:xfrm>
            <a:off x="5655915" y="1771650"/>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Watch from beginning to end</a:t>
            </a:r>
            <a:endParaRPr sz="900"/>
          </a:p>
        </p:txBody>
      </p:sp>
      <p:sp>
        <p:nvSpPr>
          <p:cNvPr id="1119" name="Google Shape;1119;p75"/>
          <p:cNvSpPr/>
          <p:nvPr/>
        </p:nvSpPr>
        <p:spPr>
          <a:xfrm>
            <a:off x="5655915" y="2081213"/>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Find the clearest action or result</a:t>
            </a:r>
            <a:endParaRPr sz="900"/>
          </a:p>
        </p:txBody>
      </p:sp>
      <p:sp>
        <p:nvSpPr>
          <p:cNvPr id="1120" name="Google Shape;1120;p75"/>
          <p:cNvSpPr/>
          <p:nvPr/>
        </p:nvSpPr>
        <p:spPr>
          <a:xfrm>
            <a:off x="5655915" y="2390775"/>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Notice one timing or clarity question</a:t>
            </a:r>
            <a:endParaRPr sz="900"/>
          </a:p>
        </p:txBody>
      </p:sp>
      <p:sp>
        <p:nvSpPr>
          <p:cNvPr id="1121" name="Google Shape;1121;p75"/>
          <p:cNvSpPr/>
          <p:nvPr/>
        </p:nvSpPr>
        <p:spPr>
          <a:xfrm>
            <a:off x="5655915" y="2700337"/>
            <a:ext cx="57834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Leave feedback using the assigned route</a:t>
            </a:r>
            <a:endParaRPr sz="900"/>
          </a:p>
        </p:txBody>
      </p:sp>
      <p:sp>
        <p:nvSpPr>
          <p:cNvPr id="1122" name="Google Shape;1122;p75"/>
          <p:cNvSpPr/>
          <p:nvPr/>
        </p:nvSpPr>
        <p:spPr>
          <a:xfrm>
            <a:off x="5522565" y="3286125"/>
            <a:ext cx="5773936"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Focus: action · timing · hold · result · readable motion</a:t>
            </a:r>
            <a:endParaRPr sz="900"/>
          </a:p>
        </p:txBody>
      </p:sp>
      <p:sp>
        <p:nvSpPr>
          <p:cNvPr id="1123" name="Google Shape;1123;p75"/>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57 / 69</a:t>
            </a:r>
            <a:endParaRPr sz="900"/>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pic>
        <p:nvPicPr>
          <p:cNvPr id="1129" name="Google Shape;1129;p7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30" name="Google Shape;1130;p76"/>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WHAT DID THE AUDIENCE NOTICE?</a:t>
            </a:r>
            <a:endParaRPr sz="900"/>
          </a:p>
        </p:txBody>
      </p:sp>
      <p:sp>
        <p:nvSpPr>
          <p:cNvPr id="1131" name="Google Shape;1131;p76"/>
          <p:cNvSpPr/>
          <p:nvPr/>
        </p:nvSpPr>
        <p:spPr>
          <a:xfrm>
            <a:off x="10323314" y="190500"/>
            <a:ext cx="1478161"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TEST → ITERATE</a:t>
            </a:r>
            <a:endParaRPr sz="1200"/>
          </a:p>
        </p:txBody>
      </p:sp>
      <p:sp>
        <p:nvSpPr>
          <p:cNvPr id="1132" name="Google Shape;1132;p76"/>
          <p:cNvSpPr/>
          <p:nvPr/>
        </p:nvSpPr>
        <p:spPr>
          <a:xfrm>
            <a:off x="73342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CLEAR ACTION</a:t>
            </a:r>
            <a:endParaRPr sz="900"/>
          </a:p>
        </p:txBody>
      </p:sp>
      <p:sp>
        <p:nvSpPr>
          <p:cNvPr id="1133" name="Google Shape;1133;p76"/>
          <p:cNvSpPr/>
          <p:nvPr/>
        </p:nvSpPr>
        <p:spPr>
          <a:xfrm>
            <a:off x="733425" y="1743075"/>
            <a:ext cx="3174951"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Which moments communicated without an explanation?</a:t>
            </a:r>
            <a:endParaRPr sz="900"/>
          </a:p>
        </p:txBody>
      </p:sp>
      <p:sp>
        <p:nvSpPr>
          <p:cNvPr id="1134" name="Google Shape;1134;p76"/>
          <p:cNvSpPr/>
          <p:nvPr/>
        </p:nvSpPr>
        <p:spPr>
          <a:xfrm>
            <a:off x="451797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TIMING PATTERNS</a:t>
            </a:r>
            <a:endParaRPr sz="900"/>
          </a:p>
        </p:txBody>
      </p:sp>
      <p:sp>
        <p:nvSpPr>
          <p:cNvPr id="1135" name="Google Shape;1135;p76"/>
          <p:cNvSpPr/>
          <p:nvPr/>
        </p:nvSpPr>
        <p:spPr>
          <a:xfrm>
            <a:off x="4517975" y="1743075"/>
            <a:ext cx="3174951"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Where did viewers ask for a hold, repeat, or slower change?</a:t>
            </a:r>
            <a:endParaRPr sz="900"/>
          </a:p>
        </p:txBody>
      </p:sp>
      <p:sp>
        <p:nvSpPr>
          <p:cNvPr id="1136" name="Google Shape;1136;p76"/>
          <p:cNvSpPr/>
          <p:nvPr/>
        </p:nvSpPr>
        <p:spPr>
          <a:xfrm>
            <a:off x="8302526" y="1371600"/>
            <a:ext cx="31750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NEXT STEP</a:t>
            </a:r>
            <a:endParaRPr sz="900"/>
          </a:p>
        </p:txBody>
      </p:sp>
      <p:sp>
        <p:nvSpPr>
          <p:cNvPr id="1137" name="Google Shape;1137;p76"/>
          <p:cNvSpPr/>
          <p:nvPr/>
        </p:nvSpPr>
        <p:spPr>
          <a:xfrm>
            <a:off x="8302526" y="1743075"/>
            <a:ext cx="3175099" cy="1004887"/>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Which one change will improve what the audience sees?</a:t>
            </a:r>
            <a:endParaRPr sz="900"/>
          </a:p>
        </p:txBody>
      </p:sp>
      <p:sp>
        <p:nvSpPr>
          <p:cNvPr id="1138" name="Google Shape;1138;p76"/>
          <p:cNvSpPr/>
          <p:nvPr/>
        </p:nvSpPr>
        <p:spPr>
          <a:xfrm>
            <a:off x="2133600" y="6042719"/>
            <a:ext cx="7943850" cy="777181"/>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The feedback I will use is ________.</a:t>
            </a:r>
            <a:endParaRPr sz="900"/>
          </a:p>
          <a:p>
            <a:pPr indent="0" lvl="0" marL="0" marR="0" rtl="0" algn="ctr">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La retroalimentación que usaré es ________.</a:t>
            </a:r>
            <a:endParaRPr sz="900"/>
          </a:p>
        </p:txBody>
      </p:sp>
      <p:sp>
        <p:nvSpPr>
          <p:cNvPr id="1139" name="Google Shape;1139;p76"/>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58 / 69</a:t>
            </a:r>
            <a:endParaRPr sz="900"/>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pic>
        <p:nvPicPr>
          <p:cNvPr id="1145" name="Google Shape;1145;p7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46" name="Google Shape;1146;p77"/>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ONE TARGETED REVISION</a:t>
            </a:r>
            <a:endParaRPr sz="900"/>
          </a:p>
        </p:txBody>
      </p:sp>
      <p:sp>
        <p:nvSpPr>
          <p:cNvPr id="1147" name="Google Shape;1147;p77"/>
          <p:cNvSpPr/>
          <p:nvPr/>
        </p:nvSpPr>
        <p:spPr>
          <a:xfrm>
            <a:off x="10886926" y="190500"/>
            <a:ext cx="91454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ITERATE</a:t>
            </a:r>
            <a:endParaRPr sz="1200"/>
          </a:p>
        </p:txBody>
      </p:sp>
      <p:sp>
        <p:nvSpPr>
          <p:cNvPr id="1148" name="Google Shape;1148;p77"/>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CHOOSE ONE ISSUE</a:t>
            </a:r>
            <a:endParaRPr sz="900"/>
          </a:p>
        </p:txBody>
      </p:sp>
      <p:sp>
        <p:nvSpPr>
          <p:cNvPr id="1149" name="Google Shape;1149;p77"/>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Action is hard to follow</a:t>
            </a:r>
            <a:endParaRPr sz="900"/>
          </a:p>
        </p:txBody>
      </p:sp>
      <p:sp>
        <p:nvSpPr>
          <p:cNvPr id="1150" name="Google Shape;1150;p77"/>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Important pose passes too quickly</a:t>
            </a:r>
            <a:endParaRPr sz="900"/>
          </a:p>
        </p:txBody>
      </p:sp>
      <p:sp>
        <p:nvSpPr>
          <p:cNvPr id="1151" name="Google Shape;1151;p77"/>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Ending does not show the result</a:t>
            </a:r>
            <a:endParaRPr sz="900"/>
          </a:p>
        </p:txBody>
      </p:sp>
      <p:sp>
        <p:nvSpPr>
          <p:cNvPr id="1152" name="Google Shape;1152;p77"/>
          <p:cNvSpPr/>
          <p:nvPr/>
        </p:nvSpPr>
        <p:spPr>
          <a:xfrm>
            <a:off x="1123950"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Extra detail distracts from the motion</a:t>
            </a:r>
            <a:endParaRPr sz="900"/>
          </a:p>
        </p:txBody>
      </p:sp>
      <p:sp>
        <p:nvSpPr>
          <p:cNvPr id="1153" name="Google Shape;1153;p77"/>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MAKE + TEST ONE CHANGE</a:t>
            </a:r>
            <a:endParaRPr sz="900"/>
          </a:p>
        </p:txBody>
      </p:sp>
      <p:sp>
        <p:nvSpPr>
          <p:cNvPr id="1154" name="Google Shape;1154;p77"/>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Add or remove an in-between</a:t>
            </a:r>
            <a:endParaRPr sz="900"/>
          </a:p>
        </p:txBody>
      </p:sp>
      <p:sp>
        <p:nvSpPr>
          <p:cNvPr id="1155" name="Google Shape;1155;p77"/>
          <p:cNvSpPr/>
          <p:nvPr/>
        </p:nvSpPr>
        <p:spPr>
          <a:xfrm>
            <a:off x="6824663"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Duplicate a pose to create a hold</a:t>
            </a:r>
            <a:endParaRPr sz="900"/>
          </a:p>
        </p:txBody>
      </p:sp>
      <p:sp>
        <p:nvSpPr>
          <p:cNvPr id="1156" name="Google Shape;1156;p77"/>
          <p:cNvSpPr/>
          <p:nvPr/>
        </p:nvSpPr>
        <p:spPr>
          <a:xfrm>
            <a:off x="6824663"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Clarify the final result</a:t>
            </a:r>
            <a:endParaRPr sz="900"/>
          </a:p>
        </p:txBody>
      </p:sp>
      <p:sp>
        <p:nvSpPr>
          <p:cNvPr id="1157" name="Google Shape;1157;p77"/>
          <p:cNvSpPr/>
          <p:nvPr/>
        </p:nvSpPr>
        <p:spPr>
          <a:xfrm>
            <a:off x="6824663"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Export and watch again</a:t>
            </a:r>
            <a:endParaRPr sz="900"/>
          </a:p>
        </p:txBody>
      </p:sp>
      <p:sp>
        <p:nvSpPr>
          <p:cNvPr id="1158" name="Google Shape;1158;p77"/>
          <p:cNvSpPr/>
          <p:nvPr/>
        </p:nvSpPr>
        <p:spPr>
          <a:xfrm>
            <a:off x="6624637" y="3562350"/>
            <a:ext cx="4662487" cy="1173361"/>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I revised ________ so the audience can ________.</a:t>
            </a:r>
            <a:endParaRPr sz="900"/>
          </a:p>
          <a:p>
            <a:pPr indent="0" lvl="0" marL="0" marR="0" rtl="0" algn="l">
              <a:lnSpc>
                <a:spcPct val="130000"/>
              </a:lnSpc>
              <a:spcBef>
                <a:spcPts val="0"/>
              </a:spcBef>
              <a:spcAft>
                <a:spcPts val="0"/>
              </a:spcAft>
              <a:buClr>
                <a:srgbClr val="10152A"/>
              </a:buClr>
              <a:buSzPts val="1200"/>
              <a:buFont typeface="Avenir"/>
              <a:buNone/>
            </a:pPr>
            <a:r>
              <a:rPr b="1" i="0" lang="en-US" sz="1200">
                <a:solidFill>
                  <a:srgbClr val="10152A"/>
                </a:solidFill>
                <a:latin typeface="Avenir"/>
                <a:ea typeface="Avenir"/>
                <a:cs typeface="Avenir"/>
                <a:sym typeface="Avenir"/>
              </a:rPr>
              <a:t>Revisé ________ para que el público pueda ________.</a:t>
            </a:r>
            <a:endParaRPr sz="900"/>
          </a:p>
        </p:txBody>
      </p:sp>
      <p:sp>
        <p:nvSpPr>
          <p:cNvPr id="1159" name="Google Shape;1159;p77"/>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59 / 69</a:t>
            </a:r>
            <a:endParaRPr sz="900"/>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pic>
        <p:nvPicPr>
          <p:cNvPr id="1165" name="Google Shape;1165;p7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66" name="Google Shape;1166;p78"/>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FINAL EXPORT + FILE CHECK</a:t>
            </a:r>
            <a:endParaRPr sz="900"/>
          </a:p>
        </p:txBody>
      </p:sp>
      <p:sp>
        <p:nvSpPr>
          <p:cNvPr id="1167" name="Google Shape;1167;p78"/>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STANDARD ROUTE</a:t>
            </a:r>
            <a:endParaRPr sz="900"/>
          </a:p>
        </p:txBody>
      </p:sp>
      <p:sp>
        <p:nvSpPr>
          <p:cNvPr id="1168" name="Google Shape;1168;p78"/>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10 seconds</a:t>
            </a:r>
            <a:endParaRPr sz="900"/>
          </a:p>
        </p:txBody>
      </p:sp>
      <p:sp>
        <p:nvSpPr>
          <p:cNvPr id="1169" name="Google Shape;1169;p78"/>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12 fps target</a:t>
            </a:r>
            <a:endParaRPr sz="900"/>
          </a:p>
        </p:txBody>
      </p:sp>
      <p:sp>
        <p:nvSpPr>
          <p:cNvPr id="1170" name="Google Shape;1170;p78"/>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About 120 displayed frames</a:t>
            </a:r>
            <a:endParaRPr sz="900"/>
          </a:p>
        </p:txBody>
      </p:sp>
      <p:sp>
        <p:nvSpPr>
          <p:cNvPr id="1171" name="Google Shape;1171;p78"/>
          <p:cNvSpPr/>
          <p:nvPr/>
        </p:nvSpPr>
        <p:spPr>
          <a:xfrm>
            <a:off x="1123950"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Clear loop or deliberate ending</a:t>
            </a:r>
            <a:endParaRPr sz="900"/>
          </a:p>
        </p:txBody>
      </p:sp>
      <p:sp>
        <p:nvSpPr>
          <p:cNvPr id="1172" name="Google Shape;1172;p78"/>
          <p:cNvSpPr/>
          <p:nvPr/>
        </p:nvSpPr>
        <p:spPr>
          <a:xfrm>
            <a:off x="771525" y="3524250"/>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SUPPORT ROUTE</a:t>
            </a:r>
            <a:endParaRPr sz="900"/>
          </a:p>
        </p:txBody>
      </p:sp>
      <p:sp>
        <p:nvSpPr>
          <p:cNvPr id="1173" name="Google Shape;1173;p78"/>
          <p:cNvSpPr/>
          <p:nvPr/>
        </p:nvSpPr>
        <p:spPr>
          <a:xfrm>
            <a:off x="1123950" y="3971925"/>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5 to 8 seconds</a:t>
            </a:r>
            <a:endParaRPr sz="900"/>
          </a:p>
        </p:txBody>
      </p:sp>
      <p:sp>
        <p:nvSpPr>
          <p:cNvPr id="1174" name="Google Shape;1174;p78"/>
          <p:cNvSpPr/>
          <p:nvPr/>
        </p:nvSpPr>
        <p:spPr>
          <a:xfrm>
            <a:off x="1123950" y="4314081"/>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8 to 12 fps</a:t>
            </a:r>
            <a:endParaRPr sz="900"/>
          </a:p>
        </p:txBody>
      </p:sp>
      <p:sp>
        <p:nvSpPr>
          <p:cNvPr id="1175" name="Google Shape;1175;p78"/>
          <p:cNvSpPr/>
          <p:nvPr/>
        </p:nvSpPr>
        <p:spPr>
          <a:xfrm>
            <a:off x="1123950" y="4656237"/>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One clear motion with holds</a:t>
            </a:r>
            <a:endParaRPr sz="900"/>
          </a:p>
        </p:txBody>
      </p:sp>
      <p:sp>
        <p:nvSpPr>
          <p:cNvPr id="1176" name="Google Shape;1176;p78"/>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SAVE BOTH FILES</a:t>
            </a:r>
            <a:endParaRPr sz="900"/>
          </a:p>
        </p:txBody>
      </p:sp>
      <p:sp>
        <p:nvSpPr>
          <p:cNvPr id="1177" name="Google Shape;1177;p78"/>
          <p:cNvSpPr/>
          <p:nvPr/>
        </p:nvSpPr>
        <p:spPr>
          <a:xfrm>
            <a:off x="6748463" y="177165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 Download the final .piskel source</a:t>
            </a:r>
            <a:endParaRPr sz="900"/>
          </a:p>
        </p:txBody>
      </p:sp>
      <p:sp>
        <p:nvSpPr>
          <p:cNvPr id="1178" name="Google Shape;1178;p78"/>
          <p:cNvSpPr/>
          <p:nvPr/>
        </p:nvSpPr>
        <p:spPr>
          <a:xfrm>
            <a:off x="6748463" y="2081213"/>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2. Export the animated GIF</a:t>
            </a:r>
            <a:endParaRPr sz="900"/>
          </a:p>
        </p:txBody>
      </p:sp>
      <p:sp>
        <p:nvSpPr>
          <p:cNvPr id="1179" name="Google Shape;1179;p78"/>
          <p:cNvSpPr/>
          <p:nvPr/>
        </p:nvSpPr>
        <p:spPr>
          <a:xfrm>
            <a:off x="6748463" y="2390775"/>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3. Name the GIF clearly</a:t>
            </a:r>
            <a:endParaRPr sz="900"/>
          </a:p>
        </p:txBody>
      </p:sp>
      <p:sp>
        <p:nvSpPr>
          <p:cNvPr id="1180" name="Google Shape;1180;p78"/>
          <p:cNvSpPr/>
          <p:nvPr/>
        </p:nvSpPr>
        <p:spPr>
          <a:xfrm>
            <a:off x="6748463" y="2700337"/>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4. Open the GIF outside Piskel</a:t>
            </a:r>
            <a:endParaRPr sz="900"/>
          </a:p>
        </p:txBody>
      </p:sp>
      <p:sp>
        <p:nvSpPr>
          <p:cNvPr id="1181" name="Google Shape;1181;p78"/>
          <p:cNvSpPr/>
          <p:nvPr/>
        </p:nvSpPr>
        <p:spPr>
          <a:xfrm>
            <a:off x="6748463" y="3009900"/>
            <a:ext cx="46910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5. Confirm the action and ending play</a:t>
            </a:r>
            <a:endParaRPr sz="900"/>
          </a:p>
        </p:txBody>
      </p:sp>
      <p:sp>
        <p:nvSpPr>
          <p:cNvPr id="1182" name="Google Shape;1182;p78"/>
          <p:cNvSpPr/>
          <p:nvPr/>
        </p:nvSpPr>
        <p:spPr>
          <a:xfrm>
            <a:off x="6615113" y="3595687"/>
            <a:ext cx="4681537" cy="584746"/>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09214F"/>
              </a:buClr>
              <a:buSzPts val="1400"/>
              <a:buFont typeface="Avenir"/>
              <a:buNone/>
            </a:pPr>
            <a:r>
              <a:rPr b="0" i="0" lang="en-US" sz="1400">
                <a:solidFill>
                  <a:srgbClr val="09214F"/>
                </a:solidFill>
                <a:latin typeface="Avenir"/>
                <a:ea typeface="Avenir"/>
                <a:cs typeface="Avenir"/>
                <a:sym typeface="Avenir"/>
              </a:rPr>
              <a:t>File name: Lastname-Firstname-HeroName-Piskel.gif</a:t>
            </a:r>
            <a:endParaRPr sz="900"/>
          </a:p>
        </p:txBody>
      </p:sp>
      <p:sp>
        <p:nvSpPr>
          <p:cNvPr id="1183" name="Google Shape;1183;p78"/>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60 / 69</a:t>
            </a:r>
            <a:endParaRPr sz="9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pic>
        <p:nvPicPr>
          <p:cNvPr id="1189" name="Google Shape;1189;p7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190" name="Google Shape;1190;p79"/>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SHARE THE FINAL GIF</a:t>
            </a:r>
            <a:endParaRPr sz="900"/>
          </a:p>
        </p:txBody>
      </p:sp>
      <p:sp>
        <p:nvSpPr>
          <p:cNvPr id="1191" name="Google Shape;1191;p79"/>
          <p:cNvSpPr/>
          <p:nvPr/>
        </p:nvSpPr>
        <p:spPr>
          <a:xfrm>
            <a:off x="10371088" y="190500"/>
            <a:ext cx="143038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TEST + ITERATE</a:t>
            </a:r>
            <a:endParaRPr sz="1200"/>
          </a:p>
        </p:txBody>
      </p:sp>
      <p:sp>
        <p:nvSpPr>
          <p:cNvPr id="1192" name="Google Shape;1192;p79"/>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PLAY YOUR ANIMATION</a:t>
            </a:r>
            <a:endParaRPr sz="900"/>
          </a:p>
        </p:txBody>
      </p:sp>
      <p:sp>
        <p:nvSpPr>
          <p:cNvPr id="1193" name="Google Shape;1193;p79"/>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Play the final GIF</a:t>
            </a:r>
            <a:endParaRPr sz="900"/>
          </a:p>
        </p:txBody>
      </p:sp>
      <p:sp>
        <p:nvSpPr>
          <p:cNvPr id="1194" name="Google Shape;1194;p79"/>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Name the promise</a:t>
            </a:r>
            <a:endParaRPr sz="900"/>
          </a:p>
        </p:txBody>
      </p:sp>
      <p:sp>
        <p:nvSpPr>
          <p:cNvPr id="1195" name="Google Shape;1195;p79"/>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Point to the moment that proves it</a:t>
            </a:r>
            <a:endParaRPr sz="900"/>
          </a:p>
        </p:txBody>
      </p:sp>
      <p:sp>
        <p:nvSpPr>
          <p:cNvPr id="1196" name="Google Shape;1196;p79"/>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AUDIENCE NOTICES</a:t>
            </a:r>
            <a:endParaRPr sz="900"/>
          </a:p>
        </p:txBody>
      </p:sp>
      <p:sp>
        <p:nvSpPr>
          <p:cNvPr id="1197" name="Google Shape;1197;p79"/>
          <p:cNvSpPr/>
          <p:nvPr/>
        </p:nvSpPr>
        <p:spPr>
          <a:xfrm>
            <a:off x="6472237" y="1771650"/>
            <a:ext cx="4967287" cy="80754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100"/>
              <a:buFont typeface="Avenir"/>
              <a:buNone/>
            </a:pPr>
            <a:r>
              <a:rPr b="0" i="0" lang="en-US" sz="2100">
                <a:solidFill>
                  <a:srgbClr val="F8FBFF"/>
                </a:solidFill>
                <a:latin typeface="Avenir"/>
                <a:ea typeface="Avenir"/>
                <a:cs typeface="Avenir"/>
                <a:sym typeface="Avenir"/>
              </a:rPr>
              <a:t>What action, timing choice, or result made the promise clear?</a:t>
            </a:r>
            <a:endParaRPr sz="900"/>
          </a:p>
        </p:txBody>
      </p:sp>
      <p:sp>
        <p:nvSpPr>
          <p:cNvPr id="1198" name="Google Shape;1198;p79"/>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61 / 69</a:t>
            </a:r>
            <a:endParaRPr sz="9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pic>
        <p:nvPicPr>
          <p:cNvPr id="1204" name="Google Shape;1204;p8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05" name="Google Shape;1205;p80"/>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SUPERHERO ANIMATION REFLECTION</a:t>
            </a:r>
            <a:endParaRPr sz="900"/>
          </a:p>
        </p:txBody>
      </p:sp>
      <p:sp>
        <p:nvSpPr>
          <p:cNvPr id="1206" name="Google Shape;1206;p80"/>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5</a:t>
            </a:r>
            <a:endParaRPr sz="1200"/>
          </a:p>
        </p:txBody>
      </p:sp>
      <p:sp>
        <p:nvSpPr>
          <p:cNvPr id="1207" name="Google Shape;1207;p80"/>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WHAT WORKED?</a:t>
            </a:r>
            <a:endParaRPr sz="900"/>
          </a:p>
        </p:txBody>
      </p:sp>
      <p:sp>
        <p:nvSpPr>
          <p:cNvPr id="1208" name="Google Shape;1208;p80"/>
          <p:cNvSpPr/>
          <p:nvPr/>
        </p:nvSpPr>
        <p:spPr>
          <a:xfrm>
            <a:off x="923925" y="1885950"/>
            <a:ext cx="4662487"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strongest motion or timing choice was ________ because ________.</a:t>
            </a:r>
            <a:endParaRPr sz="900"/>
          </a:p>
        </p:txBody>
      </p:sp>
      <p:sp>
        <p:nvSpPr>
          <p:cNvPr id="1209" name="Google Shape;1209;p80"/>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WHAT CHANGED?</a:t>
            </a:r>
            <a:endParaRPr sz="900"/>
          </a:p>
        </p:txBody>
      </p:sp>
      <p:sp>
        <p:nvSpPr>
          <p:cNvPr id="1210" name="Google Shape;1210;p80"/>
          <p:cNvSpPr/>
          <p:nvPr/>
        </p:nvSpPr>
        <p:spPr>
          <a:xfrm>
            <a:off x="6624637" y="1885950"/>
            <a:ext cx="4662487" cy="63817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After feedback, I revised ________ by ________.</a:t>
            </a:r>
            <a:endParaRPr sz="900"/>
          </a:p>
        </p:txBody>
      </p:sp>
      <p:sp>
        <p:nvSpPr>
          <p:cNvPr id="1211" name="Google Shape;1211;p80"/>
          <p:cNvSpPr/>
          <p:nvPr/>
        </p:nvSpPr>
        <p:spPr>
          <a:xfrm>
            <a:off x="771525" y="3343275"/>
            <a:ext cx="4967287" cy="8191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WHAT DID THE AUDIENCE UNDERSTAND?</a:t>
            </a:r>
            <a:endParaRPr sz="900"/>
          </a:p>
        </p:txBody>
      </p:sp>
      <p:sp>
        <p:nvSpPr>
          <p:cNvPr id="1212" name="Google Shape;1212;p80"/>
          <p:cNvSpPr/>
          <p:nvPr/>
        </p:nvSpPr>
        <p:spPr>
          <a:xfrm>
            <a:off x="923925" y="4200525"/>
            <a:ext cx="4662487" cy="63817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People can count on my hero to ________.</a:t>
            </a:r>
            <a:endParaRPr sz="900"/>
          </a:p>
        </p:txBody>
      </p:sp>
      <p:sp>
        <p:nvSpPr>
          <p:cNvPr id="1213" name="Google Shape;1213;p80"/>
          <p:cNvSpPr/>
          <p:nvPr/>
        </p:nvSpPr>
        <p:spPr>
          <a:xfrm>
            <a:off x="6472237" y="33432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WHAT WILL YOU TRY NEXT?</a:t>
            </a:r>
            <a:endParaRPr sz="900"/>
          </a:p>
        </p:txBody>
      </p:sp>
      <p:sp>
        <p:nvSpPr>
          <p:cNvPr id="1214" name="Google Shape;1214;p80"/>
          <p:cNvSpPr/>
          <p:nvPr/>
        </p:nvSpPr>
        <p:spPr>
          <a:xfrm>
            <a:off x="6624637" y="3829050"/>
            <a:ext cx="4662487" cy="638175"/>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Next time I will ________.</a:t>
            </a:r>
            <a:endParaRPr sz="900"/>
          </a:p>
        </p:txBody>
      </p:sp>
      <p:sp>
        <p:nvSpPr>
          <p:cNvPr id="1215" name="Google Shape;1215;p80"/>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62 / 69</a:t>
            </a:r>
            <a:endParaRPr sz="900"/>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pic>
        <p:nvPicPr>
          <p:cNvPr id="1221" name="Google Shape;1221;p8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22" name="Google Shape;1222;p81"/>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WHAT'S NEXT?</a:t>
            </a:r>
            <a:endParaRPr sz="900"/>
          </a:p>
        </p:txBody>
      </p:sp>
      <p:sp>
        <p:nvSpPr>
          <p:cNvPr id="1223" name="Google Shape;1223;p81"/>
          <p:cNvSpPr/>
          <p:nvPr/>
        </p:nvSpPr>
        <p:spPr>
          <a:xfrm>
            <a:off x="10712202" y="190500"/>
            <a:ext cx="1089273"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TRANSFER</a:t>
            </a:r>
            <a:endParaRPr sz="1200"/>
          </a:p>
        </p:txBody>
      </p:sp>
      <p:sp>
        <p:nvSpPr>
          <p:cNvPr id="1224" name="Google Shape;1224;p81"/>
          <p:cNvSpPr/>
          <p:nvPr/>
        </p:nvSpPr>
        <p:spPr>
          <a:xfrm>
            <a:off x="73342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CHARACTER DESIGN</a:t>
            </a:r>
            <a:endParaRPr sz="900"/>
          </a:p>
        </p:txBody>
      </p:sp>
      <p:sp>
        <p:nvSpPr>
          <p:cNvPr id="1225" name="Google Shape;1225;p81"/>
          <p:cNvSpPr/>
          <p:nvPr/>
        </p:nvSpPr>
        <p:spPr>
          <a:xfrm>
            <a:off x="733425" y="1743075"/>
            <a:ext cx="3174951"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Use shape, color, and movement to make a character recognizable.</a:t>
            </a:r>
            <a:endParaRPr sz="900"/>
          </a:p>
        </p:txBody>
      </p:sp>
      <p:sp>
        <p:nvSpPr>
          <p:cNvPr id="1226" name="Google Shape;1226;p81"/>
          <p:cNvSpPr/>
          <p:nvPr/>
        </p:nvSpPr>
        <p:spPr>
          <a:xfrm>
            <a:off x="4517975" y="1371600"/>
            <a:ext cx="3174951"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MOTION DESIGN</a:t>
            </a:r>
            <a:endParaRPr sz="900"/>
          </a:p>
        </p:txBody>
      </p:sp>
      <p:sp>
        <p:nvSpPr>
          <p:cNvPr id="1227" name="Google Shape;1227;p81"/>
          <p:cNvSpPr/>
          <p:nvPr/>
        </p:nvSpPr>
        <p:spPr>
          <a:xfrm>
            <a:off x="4517975" y="1743075"/>
            <a:ext cx="3174951"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Use timing and transitions to guide attention.</a:t>
            </a:r>
            <a:endParaRPr sz="900"/>
          </a:p>
        </p:txBody>
      </p:sp>
      <p:sp>
        <p:nvSpPr>
          <p:cNvPr id="1228" name="Google Shape;1228;p81"/>
          <p:cNvSpPr/>
          <p:nvPr/>
        </p:nvSpPr>
        <p:spPr>
          <a:xfrm>
            <a:off x="8302526" y="1371600"/>
            <a:ext cx="3175099" cy="36195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300"/>
              <a:buFont typeface="Bangers"/>
              <a:buNone/>
            </a:pPr>
            <a:r>
              <a:rPr b="0" i="0" lang="en-US" sz="2300">
                <a:solidFill>
                  <a:srgbClr val="FFD000"/>
                </a:solidFill>
                <a:latin typeface="Bangers"/>
                <a:ea typeface="Bangers"/>
                <a:cs typeface="Bangers"/>
                <a:sym typeface="Bangers"/>
              </a:rPr>
              <a:t>GAME + UI ANIMATION</a:t>
            </a:r>
            <a:endParaRPr sz="900"/>
          </a:p>
        </p:txBody>
      </p:sp>
      <p:sp>
        <p:nvSpPr>
          <p:cNvPr id="1229" name="Google Shape;1229;p81"/>
          <p:cNvSpPr/>
          <p:nvPr/>
        </p:nvSpPr>
        <p:spPr>
          <a:xfrm>
            <a:off x="8302526" y="1743075"/>
            <a:ext cx="3175099" cy="608112"/>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500"/>
              <a:buFont typeface="Avenir"/>
              <a:buNone/>
            </a:pPr>
            <a:r>
              <a:rPr b="0" i="0" lang="en-US" sz="1500">
                <a:solidFill>
                  <a:srgbClr val="F8FBFF"/>
                </a:solidFill>
                <a:latin typeface="Avenir"/>
                <a:ea typeface="Avenir"/>
                <a:cs typeface="Avenir"/>
                <a:sym typeface="Avenir"/>
              </a:rPr>
              <a:t>Use clear feedback so users understand what happened.</a:t>
            </a:r>
            <a:endParaRPr sz="900"/>
          </a:p>
        </p:txBody>
      </p:sp>
      <p:sp>
        <p:nvSpPr>
          <p:cNvPr id="1230" name="Google Shape;1230;p81"/>
          <p:cNvSpPr/>
          <p:nvPr/>
        </p:nvSpPr>
        <p:spPr>
          <a:xfrm>
            <a:off x="2324100" y="2905125"/>
            <a:ext cx="7562850" cy="895350"/>
          </a:xfrm>
          <a:prstGeom prst="rect">
            <a:avLst/>
          </a:prstGeom>
          <a:noFill/>
          <a:ln>
            <a:noFill/>
          </a:ln>
        </p:spPr>
        <p:txBody>
          <a:bodyPr anchorCtr="0" anchor="t" bIns="0" lIns="0" spcFirstLastPara="1" rIns="0" wrap="square" tIns="0">
            <a:noAutofit/>
          </a:bodyPr>
          <a:lstStyle/>
          <a:p>
            <a:pPr indent="0" lvl="0" marL="0" marR="0" rtl="0" algn="ctr">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Choose one place where a short animation would help someone understand what happened.</a:t>
            </a:r>
            <a:endParaRPr sz="900"/>
          </a:p>
        </p:txBody>
      </p:sp>
      <p:sp>
        <p:nvSpPr>
          <p:cNvPr id="1231" name="Google Shape;1231;p81"/>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63 / 69</a:t>
            </a:r>
            <a:endParaRPr sz="9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pic>
        <p:nvPicPr>
          <p:cNvPr id="1237" name="Google Shape;1237;p8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38" name="Google Shape;1238;p82"/>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STUDENT-FACING CHECKLIST</a:t>
            </a:r>
            <a:endParaRPr sz="900"/>
          </a:p>
        </p:txBody>
      </p:sp>
      <p:sp>
        <p:nvSpPr>
          <p:cNvPr id="1239" name="Google Shape;1239;p82"/>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5</a:t>
            </a:r>
            <a:endParaRPr sz="1200"/>
          </a:p>
        </p:txBody>
      </p:sp>
      <p:sp>
        <p:nvSpPr>
          <p:cNvPr id="1240" name="Google Shape;1240;p82"/>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PROJECT COMPLETE</a:t>
            </a:r>
            <a:endParaRPr sz="900"/>
          </a:p>
        </p:txBody>
      </p:sp>
      <p:sp>
        <p:nvSpPr>
          <p:cNvPr id="1241" name="Google Shape;1241;p82"/>
          <p:cNvSpPr/>
          <p:nvPr/>
        </p:nvSpPr>
        <p:spPr>
          <a:xfrm>
            <a:off x="1123950" y="1847850"/>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Brand promise written</a:t>
            </a:r>
            <a:endParaRPr sz="900"/>
          </a:p>
        </p:txBody>
      </p:sp>
      <p:sp>
        <p:nvSpPr>
          <p:cNvPr id="1242" name="Google Shape;1242;p82"/>
          <p:cNvSpPr/>
          <p:nvPr/>
        </p:nvSpPr>
        <p:spPr>
          <a:xfrm>
            <a:off x="1123950" y="2190006"/>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Plot diagram submitted</a:t>
            </a:r>
            <a:endParaRPr sz="900"/>
          </a:p>
        </p:txBody>
      </p:sp>
      <p:sp>
        <p:nvSpPr>
          <p:cNvPr id="1243" name="Google Shape;1243;p82"/>
          <p:cNvSpPr/>
          <p:nvPr/>
        </p:nvSpPr>
        <p:spPr>
          <a:xfrm>
            <a:off x="1123950" y="2532162"/>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Storyboard submitted</a:t>
            </a:r>
            <a:endParaRPr sz="900"/>
          </a:p>
        </p:txBody>
      </p:sp>
      <p:sp>
        <p:nvSpPr>
          <p:cNvPr id="1244" name="Google Shape;1244;p82"/>
          <p:cNvSpPr/>
          <p:nvPr/>
        </p:nvSpPr>
        <p:spPr>
          <a:xfrm>
            <a:off x="1123950" y="2874317"/>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Practice GIF tested</a:t>
            </a:r>
            <a:endParaRPr sz="900"/>
          </a:p>
        </p:txBody>
      </p:sp>
      <p:sp>
        <p:nvSpPr>
          <p:cNvPr id="1245" name="Google Shape;1245;p82"/>
          <p:cNvSpPr/>
          <p:nvPr/>
        </p:nvSpPr>
        <p:spPr>
          <a:xfrm>
            <a:off x="1123950" y="3216473"/>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Final animation revised</a:t>
            </a:r>
            <a:endParaRPr sz="900"/>
          </a:p>
        </p:txBody>
      </p:sp>
      <p:sp>
        <p:nvSpPr>
          <p:cNvPr id="1246" name="Google Shape;1246;p82"/>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FILES COMPLETE</a:t>
            </a:r>
            <a:endParaRPr sz="900"/>
          </a:p>
        </p:txBody>
      </p:sp>
      <p:sp>
        <p:nvSpPr>
          <p:cNvPr id="1247" name="Google Shape;1247;p82"/>
          <p:cNvSpPr/>
          <p:nvPr/>
        </p:nvSpPr>
        <p:spPr>
          <a:xfrm>
            <a:off x="6824663" y="1847850"/>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Editable .piskel source saved</a:t>
            </a:r>
            <a:endParaRPr sz="900"/>
          </a:p>
        </p:txBody>
      </p:sp>
      <p:sp>
        <p:nvSpPr>
          <p:cNvPr id="1248" name="Google Shape;1248;p82"/>
          <p:cNvSpPr/>
          <p:nvPr/>
        </p:nvSpPr>
        <p:spPr>
          <a:xfrm>
            <a:off x="6824663" y="2190006"/>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Final animated GIF opens</a:t>
            </a:r>
            <a:endParaRPr sz="900"/>
          </a:p>
        </p:txBody>
      </p:sp>
      <p:sp>
        <p:nvSpPr>
          <p:cNvPr id="1249" name="Google Shape;1249;p82"/>
          <p:cNvSpPr/>
          <p:nvPr/>
        </p:nvSpPr>
        <p:spPr>
          <a:xfrm>
            <a:off x="6824663" y="2532162"/>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Submission comment added</a:t>
            </a:r>
            <a:endParaRPr sz="900"/>
          </a:p>
        </p:txBody>
      </p:sp>
      <p:sp>
        <p:nvSpPr>
          <p:cNvPr id="1250" name="Google Shape;1250;p82"/>
          <p:cNvSpPr/>
          <p:nvPr/>
        </p:nvSpPr>
        <p:spPr>
          <a:xfrm>
            <a:off x="6824663" y="2874317"/>
            <a:ext cx="4614863" cy="342156"/>
          </a:xfrm>
          <a:prstGeom prst="rect">
            <a:avLst/>
          </a:prstGeom>
          <a:noFill/>
          <a:ln>
            <a:noFill/>
          </a:ln>
        </p:spPr>
        <p:txBody>
          <a:bodyPr anchorCtr="0" anchor="t" bIns="0" lIns="0" spcFirstLastPara="1" rIns="0" wrap="square" tIns="0">
            <a:noAutofit/>
          </a:bodyPr>
          <a:lstStyle/>
          <a:p>
            <a:pPr indent="0" lvl="0" marL="0" marR="0" rtl="0" algn="l">
              <a:lnSpc>
                <a:spcPct val="133000"/>
              </a:lnSpc>
              <a:spcBef>
                <a:spcPts val="0"/>
              </a:spcBef>
              <a:spcAft>
                <a:spcPts val="0"/>
              </a:spcAft>
              <a:buClr>
                <a:srgbClr val="F8FBFF"/>
              </a:buClr>
              <a:buSzPts val="1600"/>
              <a:buFont typeface="Avenir"/>
              <a:buNone/>
            </a:pPr>
            <a:r>
              <a:rPr b="0" i="0" lang="en-US" sz="1600">
                <a:solidFill>
                  <a:srgbClr val="F8FBFF"/>
                </a:solidFill>
                <a:latin typeface="Avenir"/>
                <a:ea typeface="Avenir"/>
                <a:cs typeface="Avenir"/>
                <a:sym typeface="Avenir"/>
              </a:rPr>
              <a:t>Reflection complete</a:t>
            </a:r>
            <a:endParaRPr sz="900"/>
          </a:p>
        </p:txBody>
      </p:sp>
      <p:sp>
        <p:nvSpPr>
          <p:cNvPr id="1251" name="Google Shape;1251;p82"/>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64 / 69</a:t>
            </a:r>
            <a:endParaRPr sz="9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pic>
        <p:nvPicPr>
          <p:cNvPr id="1257" name="Google Shape;1257;p8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58" name="Google Shape;1258;p83"/>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TECHNICAL SPECS</a:t>
            </a:r>
            <a:endParaRPr sz="900"/>
          </a:p>
        </p:txBody>
      </p:sp>
      <p:sp>
        <p:nvSpPr>
          <p:cNvPr id="1259" name="Google Shape;1259;p83"/>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5</a:t>
            </a:r>
            <a:endParaRPr sz="1200"/>
          </a:p>
        </p:txBody>
      </p:sp>
      <p:sp>
        <p:nvSpPr>
          <p:cNvPr id="1260" name="Google Shape;1260;p83"/>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STANDARD ROUTE</a:t>
            </a:r>
            <a:endParaRPr sz="900"/>
          </a:p>
        </p:txBody>
      </p:sp>
      <p:sp>
        <p:nvSpPr>
          <p:cNvPr id="1261" name="Google Shape;1261;p83"/>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10 seconds</a:t>
            </a:r>
            <a:endParaRPr sz="900"/>
          </a:p>
        </p:txBody>
      </p:sp>
      <p:sp>
        <p:nvSpPr>
          <p:cNvPr id="1262" name="Google Shape;1262;p83"/>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12 fps target</a:t>
            </a:r>
            <a:endParaRPr sz="900"/>
          </a:p>
        </p:txBody>
      </p:sp>
      <p:sp>
        <p:nvSpPr>
          <p:cNvPr id="1263" name="Google Shape;1263;p83"/>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About 120 displayed frames</a:t>
            </a:r>
            <a:endParaRPr sz="900"/>
          </a:p>
        </p:txBody>
      </p:sp>
      <p:sp>
        <p:nvSpPr>
          <p:cNvPr id="1264" name="Google Shape;1264;p83"/>
          <p:cNvSpPr/>
          <p:nvPr/>
        </p:nvSpPr>
        <p:spPr>
          <a:xfrm>
            <a:off x="1123950" y="30051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Clear loop or deliberate ending</a:t>
            </a:r>
            <a:endParaRPr sz="900"/>
          </a:p>
        </p:txBody>
      </p:sp>
      <p:sp>
        <p:nvSpPr>
          <p:cNvPr id="1265" name="Google Shape;1265;p83"/>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SUPPORT ROUTE</a:t>
            </a:r>
            <a:endParaRPr sz="900"/>
          </a:p>
        </p:txBody>
      </p:sp>
      <p:sp>
        <p:nvSpPr>
          <p:cNvPr id="1266" name="Google Shape;1266;p83"/>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5 to 8 seconds</a:t>
            </a:r>
            <a:endParaRPr sz="900"/>
          </a:p>
        </p:txBody>
      </p:sp>
      <p:sp>
        <p:nvSpPr>
          <p:cNvPr id="1267" name="Google Shape;1267;p83"/>
          <p:cNvSpPr/>
          <p:nvPr/>
        </p:nvSpPr>
        <p:spPr>
          <a:xfrm>
            <a:off x="6824663"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8 to 12 fps</a:t>
            </a:r>
            <a:endParaRPr sz="900"/>
          </a:p>
        </p:txBody>
      </p:sp>
      <p:sp>
        <p:nvSpPr>
          <p:cNvPr id="1268" name="Google Shape;1268;p83"/>
          <p:cNvSpPr/>
          <p:nvPr/>
        </p:nvSpPr>
        <p:spPr>
          <a:xfrm>
            <a:off x="6824663"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One clear motion with holds</a:t>
            </a:r>
            <a:endParaRPr sz="900"/>
          </a:p>
        </p:txBody>
      </p:sp>
      <p:sp>
        <p:nvSpPr>
          <p:cNvPr id="1269" name="Google Shape;1269;p83"/>
          <p:cNvSpPr/>
          <p:nvPr/>
        </p:nvSpPr>
        <p:spPr>
          <a:xfrm>
            <a:off x="6824663" y="3005137"/>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Same promise, test, and revision expectations</a:t>
            </a:r>
            <a:endParaRPr sz="900"/>
          </a:p>
        </p:txBody>
      </p:sp>
      <p:sp>
        <p:nvSpPr>
          <p:cNvPr id="1270" name="Google Shape;1270;p83"/>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65 / 69</a:t>
            </a:r>
            <a:endParaRPr sz="900"/>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pic>
        <p:nvPicPr>
          <p:cNvPr id="1276" name="Google Shape;1276;p8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77" name="Google Shape;1277;p84"/>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DIGITAL CITIZENSHIP REMINDER</a:t>
            </a:r>
            <a:endParaRPr sz="900"/>
          </a:p>
        </p:txBody>
      </p:sp>
      <p:sp>
        <p:nvSpPr>
          <p:cNvPr id="1278" name="Google Shape;1278;p84"/>
          <p:cNvSpPr/>
          <p:nvPr/>
        </p:nvSpPr>
        <p:spPr>
          <a:xfrm>
            <a:off x="11035308" y="190500"/>
            <a:ext cx="766167"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DAY 5</a:t>
            </a:r>
            <a:endParaRPr sz="1200"/>
          </a:p>
        </p:txBody>
      </p:sp>
      <p:sp>
        <p:nvSpPr>
          <p:cNvPr id="1279" name="Google Shape;1279;p84"/>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BEFORE YOU SHARE</a:t>
            </a:r>
            <a:endParaRPr sz="900"/>
          </a:p>
        </p:txBody>
      </p:sp>
      <p:sp>
        <p:nvSpPr>
          <p:cNvPr id="1280" name="Google Shape;1280;p84"/>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Use only approved assets</a:t>
            </a:r>
            <a:endParaRPr sz="900"/>
          </a:p>
        </p:txBody>
      </p:sp>
      <p:sp>
        <p:nvSpPr>
          <p:cNvPr id="1281" name="Google Shape;1281;p84"/>
          <p:cNvSpPr/>
          <p:nvPr/>
        </p:nvSpPr>
        <p:spPr>
          <a:xfrm>
            <a:off x="1123950" y="2233613"/>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Remove names or private information</a:t>
            </a:r>
            <a:endParaRPr sz="900"/>
          </a:p>
        </p:txBody>
      </p:sp>
      <p:sp>
        <p:nvSpPr>
          <p:cNvPr id="1282" name="Google Shape;1282;p84"/>
          <p:cNvSpPr/>
          <p:nvPr/>
        </p:nvSpPr>
        <p:spPr>
          <a:xfrm>
            <a:off x="1123950" y="2619375"/>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Credit sources in the required place</a:t>
            </a:r>
            <a:endParaRPr sz="900"/>
          </a:p>
        </p:txBody>
      </p:sp>
      <p:sp>
        <p:nvSpPr>
          <p:cNvPr id="1283" name="Google Shape;1283;p84"/>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CHECK ONE MORE TIME</a:t>
            </a:r>
            <a:endParaRPr sz="900"/>
          </a:p>
        </p:txBody>
      </p:sp>
      <p:sp>
        <p:nvSpPr>
          <p:cNvPr id="1284" name="Google Shape;1284;p84"/>
          <p:cNvSpPr/>
          <p:nvPr/>
        </p:nvSpPr>
        <p:spPr>
          <a:xfrm>
            <a:off x="6472237" y="1771650"/>
            <a:ext cx="4967287" cy="807541"/>
          </a:xfrm>
          <a:prstGeom prst="rect">
            <a:avLst/>
          </a:prstGeom>
          <a:noFill/>
          <a:ln>
            <a:noFill/>
          </a:ln>
        </p:spPr>
        <p:txBody>
          <a:bodyPr anchorCtr="0" anchor="t" bIns="0" lIns="0" spcFirstLastPara="1" rIns="0" wrap="square" tIns="0">
            <a:noAutofit/>
          </a:bodyPr>
          <a:lstStyle/>
          <a:p>
            <a:pPr indent="0" lvl="0" marL="0" marR="0" rtl="0" algn="l">
              <a:lnSpc>
                <a:spcPct val="128000"/>
              </a:lnSpc>
              <a:spcBef>
                <a:spcPts val="0"/>
              </a:spcBef>
              <a:spcAft>
                <a:spcPts val="0"/>
              </a:spcAft>
              <a:buClr>
                <a:srgbClr val="F8FBFF"/>
              </a:buClr>
              <a:buSzPts val="2100"/>
              <a:buFont typeface="Avenir"/>
              <a:buNone/>
            </a:pPr>
            <a:r>
              <a:rPr b="0" i="0" lang="en-US" sz="2100">
                <a:solidFill>
                  <a:srgbClr val="F8FBFF"/>
                </a:solidFill>
                <a:latin typeface="Avenir"/>
                <a:ea typeface="Avenir"/>
                <a:cs typeface="Avenir"/>
                <a:sym typeface="Avenir"/>
              </a:rPr>
              <a:t>Open the GIF. Read the source line. Check that no student name appears.</a:t>
            </a:r>
            <a:endParaRPr sz="900"/>
          </a:p>
        </p:txBody>
      </p:sp>
      <p:sp>
        <p:nvSpPr>
          <p:cNvPr id="1285" name="Google Shape;1285;p84"/>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66 / 69</a:t>
            </a:r>
            <a:endParaRPr sz="9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pic>
        <p:nvPicPr>
          <p:cNvPr id="1291" name="Google Shape;1291;p8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92" name="Google Shape;1292;p85"/>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HOW THE FINAL ANIMATION IS SCORED</a:t>
            </a:r>
            <a:endParaRPr sz="900"/>
          </a:p>
        </p:txBody>
      </p:sp>
      <p:sp>
        <p:nvSpPr>
          <p:cNvPr id="1293" name="Google Shape;1293;p85"/>
          <p:cNvSpPr/>
          <p:nvPr/>
        </p:nvSpPr>
        <p:spPr>
          <a:xfrm>
            <a:off x="676275" y="1343025"/>
            <a:ext cx="1836390" cy="6286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D000"/>
              </a:buClr>
              <a:buSzPts val="1800"/>
              <a:buFont typeface="Bangers"/>
              <a:buNone/>
            </a:pPr>
            <a:r>
              <a:rPr b="0" i="0" lang="en-US" sz="1800">
                <a:solidFill>
                  <a:srgbClr val="FFD000"/>
                </a:solidFill>
                <a:latin typeface="Bangers"/>
                <a:ea typeface="Bangers"/>
                <a:cs typeface="Bangers"/>
                <a:sym typeface="Bangers"/>
              </a:rPr>
              <a:t>PROMISE THROUGH ACTION</a:t>
            </a:r>
            <a:endParaRPr sz="900"/>
          </a:p>
        </p:txBody>
      </p:sp>
      <p:sp>
        <p:nvSpPr>
          <p:cNvPr id="1294" name="Google Shape;1294;p85"/>
          <p:cNvSpPr/>
          <p:nvPr/>
        </p:nvSpPr>
        <p:spPr>
          <a:xfrm>
            <a:off x="676275" y="1971675"/>
            <a:ext cx="1836390" cy="4762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25</a:t>
            </a:r>
            <a:endParaRPr sz="900"/>
          </a:p>
        </p:txBody>
      </p:sp>
      <p:sp>
        <p:nvSpPr>
          <p:cNvPr id="1295" name="Google Shape;1295;p85"/>
          <p:cNvSpPr/>
          <p:nvPr/>
        </p:nvSpPr>
        <p:spPr>
          <a:xfrm>
            <a:off x="676275" y="2495550"/>
            <a:ext cx="1836390" cy="850106"/>
          </a:xfrm>
          <a:prstGeom prst="rect">
            <a:avLst/>
          </a:prstGeom>
          <a:noFill/>
          <a:ln>
            <a:noFill/>
          </a:ln>
        </p:spPr>
        <p:txBody>
          <a:bodyPr anchorCtr="0" anchor="t" bIns="0" lIns="0" spcFirstLastPara="1" rIns="0" wrap="square" tIns="0">
            <a:noAutofit/>
          </a:bodyPr>
          <a:lstStyle/>
          <a:p>
            <a:pPr indent="0" lvl="0" marL="0" marR="0" rtl="0" algn="l">
              <a:lnSpc>
                <a:spcPct val="127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The visible action and result show what people can count on the hero to do.</a:t>
            </a:r>
            <a:endParaRPr sz="900"/>
          </a:p>
        </p:txBody>
      </p:sp>
      <p:sp>
        <p:nvSpPr>
          <p:cNvPr id="1296" name="Google Shape;1296;p85"/>
          <p:cNvSpPr/>
          <p:nvPr/>
        </p:nvSpPr>
        <p:spPr>
          <a:xfrm>
            <a:off x="2931765" y="1343025"/>
            <a:ext cx="1836390" cy="6286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D000"/>
              </a:buClr>
              <a:buSzPts val="1800"/>
              <a:buFont typeface="Bangers"/>
              <a:buNone/>
            </a:pPr>
            <a:r>
              <a:rPr b="0" i="0" lang="en-US" sz="1800">
                <a:solidFill>
                  <a:srgbClr val="FFD000"/>
                </a:solidFill>
                <a:latin typeface="Bangers"/>
                <a:ea typeface="Bangers"/>
                <a:cs typeface="Bangers"/>
                <a:sym typeface="Bangers"/>
              </a:rPr>
              <a:t>MOTION, TIMING + ENDING</a:t>
            </a:r>
            <a:endParaRPr sz="900"/>
          </a:p>
        </p:txBody>
      </p:sp>
      <p:sp>
        <p:nvSpPr>
          <p:cNvPr id="1297" name="Google Shape;1297;p85"/>
          <p:cNvSpPr/>
          <p:nvPr/>
        </p:nvSpPr>
        <p:spPr>
          <a:xfrm>
            <a:off x="2931765" y="1971675"/>
            <a:ext cx="1836390" cy="4762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25</a:t>
            </a:r>
            <a:endParaRPr sz="900"/>
          </a:p>
        </p:txBody>
      </p:sp>
      <p:sp>
        <p:nvSpPr>
          <p:cNvPr id="1298" name="Google Shape;1298;p85"/>
          <p:cNvSpPr/>
          <p:nvPr/>
        </p:nvSpPr>
        <p:spPr>
          <a:xfrm>
            <a:off x="2931765" y="2495550"/>
            <a:ext cx="1836390" cy="1043583"/>
          </a:xfrm>
          <a:prstGeom prst="rect">
            <a:avLst/>
          </a:prstGeom>
          <a:noFill/>
          <a:ln>
            <a:noFill/>
          </a:ln>
        </p:spPr>
        <p:txBody>
          <a:bodyPr anchorCtr="0" anchor="t" bIns="0" lIns="0" spcFirstLastPara="1" rIns="0" wrap="square" tIns="0">
            <a:noAutofit/>
          </a:bodyPr>
          <a:lstStyle/>
          <a:p>
            <a:pPr indent="0" lvl="0" marL="0" marR="0" rtl="0" algn="l">
              <a:lnSpc>
                <a:spcPct val="127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Frames, holds, and transitions create readable motion and a controlled loop or ending.</a:t>
            </a:r>
            <a:endParaRPr sz="900"/>
          </a:p>
        </p:txBody>
      </p:sp>
      <p:sp>
        <p:nvSpPr>
          <p:cNvPr id="1299" name="Google Shape;1299;p85"/>
          <p:cNvSpPr/>
          <p:nvPr/>
        </p:nvSpPr>
        <p:spPr>
          <a:xfrm>
            <a:off x="5187255" y="1343025"/>
            <a:ext cx="1836390" cy="6286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D000"/>
              </a:buClr>
              <a:buSzPts val="1800"/>
              <a:buFont typeface="Bangers"/>
              <a:buNone/>
            </a:pPr>
            <a:r>
              <a:rPr b="0" i="0" lang="en-US" sz="1800">
                <a:solidFill>
                  <a:srgbClr val="FFD000"/>
                </a:solidFill>
                <a:latin typeface="Bangers"/>
                <a:ea typeface="Bangers"/>
                <a:cs typeface="Bangers"/>
                <a:sym typeface="Bangers"/>
              </a:rPr>
              <a:t>VISUAL CLARITY</a:t>
            </a:r>
            <a:endParaRPr sz="900"/>
          </a:p>
        </p:txBody>
      </p:sp>
      <p:sp>
        <p:nvSpPr>
          <p:cNvPr id="1300" name="Google Shape;1300;p85"/>
          <p:cNvSpPr/>
          <p:nvPr/>
        </p:nvSpPr>
        <p:spPr>
          <a:xfrm>
            <a:off x="5187255" y="1971675"/>
            <a:ext cx="1836390" cy="4762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20</a:t>
            </a:r>
            <a:endParaRPr sz="900"/>
          </a:p>
        </p:txBody>
      </p:sp>
      <p:sp>
        <p:nvSpPr>
          <p:cNvPr id="1301" name="Google Shape;1301;p85"/>
          <p:cNvSpPr/>
          <p:nvPr/>
        </p:nvSpPr>
        <p:spPr>
          <a:xfrm>
            <a:off x="5187255" y="2495550"/>
            <a:ext cx="1836390" cy="850106"/>
          </a:xfrm>
          <a:prstGeom prst="rect">
            <a:avLst/>
          </a:prstGeom>
          <a:noFill/>
          <a:ln>
            <a:noFill/>
          </a:ln>
        </p:spPr>
        <p:txBody>
          <a:bodyPr anchorCtr="0" anchor="t" bIns="0" lIns="0" spcFirstLastPara="1" rIns="0" wrap="square" tIns="0">
            <a:noAutofit/>
          </a:bodyPr>
          <a:lstStyle/>
          <a:p>
            <a:pPr indent="0" lvl="0" marL="0" marR="0" rtl="0" algn="l">
              <a:lnSpc>
                <a:spcPct val="127000"/>
              </a:lnSpc>
              <a:spcBef>
                <a:spcPts val="0"/>
              </a:spcBef>
              <a:spcAft>
                <a:spcPts val="0"/>
              </a:spcAft>
              <a:buClr>
                <a:srgbClr val="F8FBFF"/>
              </a:buClr>
              <a:buSzPts val="1200"/>
              <a:buFont typeface="Avenir"/>
              <a:buNone/>
            </a:pPr>
            <a:r>
              <a:rPr b="0" i="0" lang="en-US" sz="1200">
                <a:solidFill>
                  <a:srgbClr val="F8FBFF"/>
                </a:solidFill>
                <a:latin typeface="Avenir"/>
                <a:ea typeface="Avenir"/>
                <a:cs typeface="Avenir"/>
                <a:sym typeface="Avenir"/>
              </a:rPr>
              <a:t>The hero stays recognizable and the important action remains easy to see.</a:t>
            </a:r>
            <a:endParaRPr sz="900"/>
          </a:p>
        </p:txBody>
      </p:sp>
      <p:sp>
        <p:nvSpPr>
          <p:cNvPr id="1302" name="Google Shape;1302;p85"/>
          <p:cNvSpPr/>
          <p:nvPr/>
        </p:nvSpPr>
        <p:spPr>
          <a:xfrm>
            <a:off x="7442746" y="1343025"/>
            <a:ext cx="1836390" cy="6286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D000"/>
              </a:buClr>
              <a:buSzPts val="1800"/>
              <a:buFont typeface="Bangers"/>
              <a:buNone/>
            </a:pPr>
            <a:r>
              <a:rPr b="0" i="0" lang="en-US" sz="1800">
                <a:solidFill>
                  <a:srgbClr val="FFD000"/>
                </a:solidFill>
                <a:latin typeface="Bangers"/>
                <a:ea typeface="Bangers"/>
                <a:cs typeface="Bangers"/>
                <a:sym typeface="Bangers"/>
              </a:rPr>
              <a:t>PLAN, FEEDBACK + REVISION</a:t>
            </a:r>
            <a:endParaRPr sz="900"/>
          </a:p>
        </p:txBody>
      </p:sp>
      <p:sp>
        <p:nvSpPr>
          <p:cNvPr id="1303" name="Google Shape;1303;p85"/>
          <p:cNvSpPr/>
          <p:nvPr/>
        </p:nvSpPr>
        <p:spPr>
          <a:xfrm>
            <a:off x="7442746" y="1971675"/>
            <a:ext cx="1836390" cy="4762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20</a:t>
            </a:r>
            <a:endParaRPr sz="900"/>
          </a:p>
        </p:txBody>
      </p:sp>
      <p:sp>
        <p:nvSpPr>
          <p:cNvPr id="1304" name="Google Shape;1304;p85"/>
          <p:cNvSpPr/>
          <p:nvPr/>
        </p:nvSpPr>
        <p:spPr>
          <a:xfrm>
            <a:off x="7442746" y="2495550"/>
            <a:ext cx="1836390" cy="850106"/>
          </a:xfrm>
          <a:prstGeom prst="rect">
            <a:avLst/>
          </a:prstGeom>
          <a:noFill/>
          <a:ln>
            <a:noFill/>
          </a:ln>
        </p:spPr>
        <p:txBody>
          <a:bodyPr anchorCtr="0" anchor="t" bIns="0" lIns="0" spcFirstLastPara="1" rIns="0" wrap="square" tIns="0">
            <a:noAutofit/>
          </a:bodyPr>
          <a:lstStyle/>
          <a:p>
            <a:pPr indent="0" lvl="0" marL="0" marR="0" rtl="0" algn="l">
              <a:lnSpc>
                <a:spcPct val="127000"/>
              </a:lnSpc>
              <a:spcBef>
                <a:spcPts val="0"/>
              </a:spcBef>
              <a:spcAft>
                <a:spcPts val="0"/>
              </a:spcAft>
              <a:buClr>
                <a:srgbClr val="F8FBFF"/>
              </a:buClr>
              <a:buSzPts val="1100"/>
              <a:buFont typeface="Avenir"/>
              <a:buNone/>
            </a:pPr>
            <a:r>
              <a:rPr lang="en-US" sz="1200">
                <a:solidFill>
                  <a:srgbClr val="F8FBFF"/>
                </a:solidFill>
                <a:latin typeface="Avenir"/>
                <a:ea typeface="Avenir"/>
                <a:cs typeface="Avenir"/>
                <a:sym typeface="Avenir"/>
              </a:rPr>
              <a:t>The animation follows the plan and shows one revision from feedback.</a:t>
            </a:r>
            <a:endParaRPr sz="1200"/>
          </a:p>
        </p:txBody>
      </p:sp>
      <p:sp>
        <p:nvSpPr>
          <p:cNvPr id="1305" name="Google Shape;1305;p85"/>
          <p:cNvSpPr/>
          <p:nvPr/>
        </p:nvSpPr>
        <p:spPr>
          <a:xfrm>
            <a:off x="9698236" y="1343025"/>
            <a:ext cx="1836539" cy="62865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D000"/>
              </a:buClr>
              <a:buSzPts val="1800"/>
              <a:buFont typeface="Bangers"/>
              <a:buNone/>
            </a:pPr>
            <a:r>
              <a:rPr b="0" i="0" lang="en-US" sz="1800">
                <a:solidFill>
                  <a:srgbClr val="FFD000"/>
                </a:solidFill>
                <a:latin typeface="Bangers"/>
                <a:ea typeface="Bangers"/>
                <a:cs typeface="Bangers"/>
                <a:sym typeface="Bangers"/>
              </a:rPr>
              <a:t>FILES + REFLECTION</a:t>
            </a:r>
            <a:endParaRPr sz="900"/>
          </a:p>
        </p:txBody>
      </p:sp>
      <p:sp>
        <p:nvSpPr>
          <p:cNvPr id="1306" name="Google Shape;1306;p85"/>
          <p:cNvSpPr/>
          <p:nvPr/>
        </p:nvSpPr>
        <p:spPr>
          <a:xfrm>
            <a:off x="9698236" y="1971675"/>
            <a:ext cx="1836539" cy="4762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FFFFFF"/>
              </a:buClr>
              <a:buSzPts val="2300"/>
              <a:buFont typeface="Avenir"/>
              <a:buNone/>
            </a:pPr>
            <a:r>
              <a:rPr b="1" i="0" lang="en-US" sz="2300">
                <a:solidFill>
                  <a:srgbClr val="FFFFFF"/>
                </a:solidFill>
                <a:latin typeface="Avenir"/>
                <a:ea typeface="Avenir"/>
                <a:cs typeface="Avenir"/>
                <a:sym typeface="Avenir"/>
              </a:rPr>
              <a:t>10</a:t>
            </a:r>
            <a:endParaRPr sz="900"/>
          </a:p>
        </p:txBody>
      </p:sp>
      <p:sp>
        <p:nvSpPr>
          <p:cNvPr id="1307" name="Google Shape;1307;p85"/>
          <p:cNvSpPr/>
          <p:nvPr/>
        </p:nvSpPr>
        <p:spPr>
          <a:xfrm>
            <a:off x="9698236" y="2495550"/>
            <a:ext cx="1836539" cy="850106"/>
          </a:xfrm>
          <a:prstGeom prst="rect">
            <a:avLst/>
          </a:prstGeom>
          <a:noFill/>
          <a:ln>
            <a:noFill/>
          </a:ln>
        </p:spPr>
        <p:txBody>
          <a:bodyPr anchorCtr="0" anchor="t" bIns="0" lIns="0" spcFirstLastPara="1" rIns="0" wrap="square" tIns="0">
            <a:noAutofit/>
          </a:bodyPr>
          <a:lstStyle/>
          <a:p>
            <a:pPr indent="0" lvl="0" marL="0" marR="0" rtl="0" algn="l">
              <a:lnSpc>
                <a:spcPct val="127000"/>
              </a:lnSpc>
              <a:spcBef>
                <a:spcPts val="0"/>
              </a:spcBef>
              <a:spcAft>
                <a:spcPts val="0"/>
              </a:spcAft>
              <a:buClr>
                <a:srgbClr val="F8FBFF"/>
              </a:buClr>
              <a:buSzPts val="1100"/>
              <a:buFont typeface="Avenir"/>
              <a:buNone/>
            </a:pPr>
            <a:r>
              <a:rPr lang="en-US" sz="1200">
                <a:solidFill>
                  <a:srgbClr val="F8FBFF"/>
                </a:solidFill>
                <a:latin typeface="Avenir"/>
                <a:ea typeface="Avenir"/>
                <a:cs typeface="Avenir"/>
                <a:sym typeface="Avenir"/>
              </a:rPr>
              <a:t>The source is saved, the GIF works, and both reflections use project evidence.</a:t>
            </a:r>
            <a:endParaRPr sz="1200"/>
          </a:p>
        </p:txBody>
      </p:sp>
      <p:sp>
        <p:nvSpPr>
          <p:cNvPr id="1308" name="Google Shape;1308;p85"/>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67 / 69</a:t>
            </a:r>
            <a:endParaRPr sz="9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3" name="Shape 1313"/>
        <p:cNvGrpSpPr/>
        <p:nvPr/>
      </p:nvGrpSpPr>
      <p:grpSpPr>
        <a:xfrm>
          <a:off x="0" y="0"/>
          <a:ext cx="0" cy="0"/>
          <a:chOff x="0" y="0"/>
          <a:chExt cx="0" cy="0"/>
        </a:xfrm>
      </p:grpSpPr>
      <p:pic>
        <p:nvPicPr>
          <p:cNvPr id="1314" name="Google Shape;1314;p8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315" name="Google Shape;1315;p86"/>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3000"/>
              <a:buFont typeface="Bangers"/>
              <a:buNone/>
            </a:pPr>
            <a:r>
              <a:rPr b="0" i="0" lang="en-US" sz="3000">
                <a:solidFill>
                  <a:srgbClr val="FFFFFF"/>
                </a:solidFill>
                <a:latin typeface="Bangers"/>
                <a:ea typeface="Bangers"/>
                <a:cs typeface="Bangers"/>
                <a:sym typeface="Bangers"/>
              </a:rPr>
              <a:t>REVISION EVIDENCE + EXTENSIONS</a:t>
            </a:r>
            <a:endParaRPr sz="900"/>
          </a:p>
        </p:txBody>
      </p:sp>
      <p:sp>
        <p:nvSpPr>
          <p:cNvPr id="1316" name="Google Shape;1316;p86"/>
          <p:cNvSpPr/>
          <p:nvPr/>
        </p:nvSpPr>
        <p:spPr>
          <a:xfrm>
            <a:off x="10886926" y="190500"/>
            <a:ext cx="914549" cy="4000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1100"/>
              <a:buFont typeface="Avenir"/>
              <a:buNone/>
            </a:pPr>
            <a:r>
              <a:rPr b="1" i="0" lang="en-US" sz="1200">
                <a:solidFill>
                  <a:srgbClr val="101F4D"/>
                </a:solidFill>
                <a:latin typeface="Avenir"/>
                <a:ea typeface="Avenir"/>
                <a:cs typeface="Avenir"/>
                <a:sym typeface="Avenir"/>
              </a:rPr>
              <a:t>ITERATE</a:t>
            </a:r>
            <a:endParaRPr sz="1200"/>
          </a:p>
        </p:txBody>
      </p:sp>
      <p:sp>
        <p:nvSpPr>
          <p:cNvPr id="1317" name="Google Shape;1317;p86"/>
          <p:cNvSpPr/>
          <p:nvPr/>
        </p:nvSpPr>
        <p:spPr>
          <a:xfrm>
            <a:off x="771525"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SHOW THE CHANGE</a:t>
            </a:r>
            <a:endParaRPr sz="900"/>
          </a:p>
        </p:txBody>
      </p:sp>
      <p:sp>
        <p:nvSpPr>
          <p:cNvPr id="1318" name="Google Shape;1318;p86"/>
          <p:cNvSpPr/>
          <p:nvPr/>
        </p:nvSpPr>
        <p:spPr>
          <a:xfrm>
            <a:off x="1123950"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Name the feedback you used</a:t>
            </a:r>
            <a:endParaRPr sz="900"/>
          </a:p>
        </p:txBody>
      </p:sp>
      <p:sp>
        <p:nvSpPr>
          <p:cNvPr id="1319" name="Google Shape;1319;p86"/>
          <p:cNvSpPr/>
          <p:nvPr/>
        </p:nvSpPr>
        <p:spPr>
          <a:xfrm>
            <a:off x="1123950" y="2233613"/>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Name the frame, pose, timing, or result you changed</a:t>
            </a:r>
            <a:endParaRPr sz="900"/>
          </a:p>
        </p:txBody>
      </p:sp>
      <p:sp>
        <p:nvSpPr>
          <p:cNvPr id="1320" name="Google Shape;1320;p86"/>
          <p:cNvSpPr/>
          <p:nvPr/>
        </p:nvSpPr>
        <p:spPr>
          <a:xfrm>
            <a:off x="1123950" y="29289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Explain why the revision helped</a:t>
            </a:r>
            <a:endParaRPr sz="900"/>
          </a:p>
        </p:txBody>
      </p:sp>
      <p:sp>
        <p:nvSpPr>
          <p:cNvPr id="1321" name="Google Shape;1321;p86"/>
          <p:cNvSpPr/>
          <p:nvPr/>
        </p:nvSpPr>
        <p:spPr>
          <a:xfrm>
            <a:off x="6472237" y="1400175"/>
            <a:ext cx="4967287"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EXTEND IF READY</a:t>
            </a:r>
            <a:endParaRPr sz="900"/>
          </a:p>
        </p:txBody>
      </p:sp>
      <p:sp>
        <p:nvSpPr>
          <p:cNvPr id="1322" name="Google Shape;1322;p86"/>
          <p:cNvSpPr/>
          <p:nvPr/>
        </p:nvSpPr>
        <p:spPr>
          <a:xfrm>
            <a:off x="6824663" y="1847850"/>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Add an intentional secondary motion</a:t>
            </a:r>
            <a:endParaRPr sz="900"/>
          </a:p>
        </p:txBody>
      </p:sp>
      <p:sp>
        <p:nvSpPr>
          <p:cNvPr id="1323" name="Google Shape;1323;p86"/>
          <p:cNvSpPr/>
          <p:nvPr/>
        </p:nvSpPr>
        <p:spPr>
          <a:xfrm>
            <a:off x="6824663" y="2233613"/>
            <a:ext cx="4614863" cy="695325"/>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800"/>
              <a:buFont typeface="Avenir"/>
              <a:buNone/>
            </a:pPr>
            <a:r>
              <a:rPr b="0" i="0" lang="en-US" sz="1800">
                <a:solidFill>
                  <a:srgbClr val="F8FBFF"/>
                </a:solidFill>
                <a:latin typeface="Avenir"/>
                <a:ea typeface="Avenir"/>
                <a:cs typeface="Avenir"/>
                <a:sym typeface="Avenir"/>
              </a:rPr>
              <a:t>Improve a transition without hiding the main action</a:t>
            </a:r>
            <a:endParaRPr sz="900"/>
          </a:p>
        </p:txBody>
      </p:sp>
      <p:sp>
        <p:nvSpPr>
          <p:cNvPr id="1324" name="Google Shape;1324;p86"/>
          <p:cNvSpPr/>
          <p:nvPr/>
        </p:nvSpPr>
        <p:spPr>
          <a:xfrm>
            <a:off x="6824663" y="2928937"/>
            <a:ext cx="4614863"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Test the loop one more time</a:t>
            </a:r>
            <a:endParaRPr sz="900"/>
          </a:p>
        </p:txBody>
      </p:sp>
      <p:sp>
        <p:nvSpPr>
          <p:cNvPr id="1325" name="Google Shape;1325;p86"/>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68 / 69</a:t>
            </a:r>
            <a:endParaRPr sz="9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0" name="Shape 1330"/>
        <p:cNvGrpSpPr/>
        <p:nvPr/>
      </p:nvGrpSpPr>
      <p:grpSpPr>
        <a:xfrm>
          <a:off x="0" y="0"/>
          <a:ext cx="0" cy="0"/>
          <a:chOff x="0" y="0"/>
          <a:chExt cx="0" cy="0"/>
        </a:xfrm>
      </p:grpSpPr>
      <p:pic>
        <p:nvPicPr>
          <p:cNvPr id="1331" name="Google Shape;1331;p8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332" name="Google Shape;1332;p87"/>
          <p:cNvSpPr/>
          <p:nvPr/>
        </p:nvSpPr>
        <p:spPr>
          <a:xfrm>
            <a:off x="3404787" y="182103"/>
            <a:ext cx="5401475" cy="807369"/>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101F4D"/>
              </a:buClr>
              <a:buSzPts val="3000"/>
              <a:buFont typeface="Bangers"/>
              <a:buNone/>
            </a:pPr>
            <a:r>
              <a:rPr b="0" i="0" lang="en-US" sz="3000">
                <a:solidFill>
                  <a:srgbClr val="101F4D"/>
                </a:solidFill>
                <a:latin typeface="Bangers"/>
                <a:ea typeface="Bangers"/>
                <a:cs typeface="Bangers"/>
                <a:sym typeface="Bangers"/>
              </a:rPr>
              <a:t>MISSION COMPLETE</a:t>
            </a:r>
            <a:endParaRPr sz="900"/>
          </a:p>
        </p:txBody>
      </p:sp>
      <p:sp>
        <p:nvSpPr>
          <p:cNvPr id="1333" name="Google Shape;1333;p87"/>
          <p:cNvSpPr/>
          <p:nvPr/>
        </p:nvSpPr>
        <p:spPr>
          <a:xfrm>
            <a:off x="2404021" y="1400175"/>
            <a:ext cx="609600" cy="628650"/>
          </a:xfrm>
          <a:prstGeom prst="rect">
            <a:avLst/>
          </a:prstGeom>
          <a:noFill/>
          <a:ln>
            <a:noFill/>
          </a:ln>
        </p:spPr>
        <p:txBody>
          <a:bodyPr anchorCtr="0" anchor="ctr" bIns="0" lIns="0" spcFirstLastPara="1" rIns="0" wrap="square" tIns="0">
            <a:noAutofit/>
          </a:bodyPr>
          <a:lstStyle/>
          <a:p>
            <a:pPr indent="0" lvl="0" marL="0" marR="0" rtl="0" algn="ctr">
              <a:lnSpc>
                <a:spcPct val="120000"/>
              </a:lnSpc>
              <a:spcBef>
                <a:spcPts val="0"/>
              </a:spcBef>
              <a:spcAft>
                <a:spcPts val="0"/>
              </a:spcAft>
              <a:buClr>
                <a:srgbClr val="101F4D"/>
              </a:buClr>
              <a:buSzPts val="2300"/>
              <a:buFont typeface="Avenir"/>
              <a:buNone/>
            </a:pPr>
            <a:r>
              <a:rPr b="1" i="0" lang="en-US" sz="2300">
                <a:solidFill>
                  <a:srgbClr val="101F4D"/>
                </a:solidFill>
                <a:latin typeface="Avenir"/>
                <a:ea typeface="Avenir"/>
                <a:cs typeface="Avenir"/>
                <a:sym typeface="Avenir"/>
              </a:rPr>
              <a:t>✓</a:t>
            </a:r>
            <a:endParaRPr sz="900"/>
          </a:p>
        </p:txBody>
      </p:sp>
      <p:sp>
        <p:nvSpPr>
          <p:cNvPr id="1334" name="Google Shape;1334;p87"/>
          <p:cNvSpPr/>
          <p:nvPr/>
        </p:nvSpPr>
        <p:spPr>
          <a:xfrm>
            <a:off x="771525" y="2095500"/>
            <a:ext cx="3874740" cy="1008757"/>
          </a:xfrm>
          <a:prstGeom prst="rect">
            <a:avLst/>
          </a:prstGeom>
          <a:noFill/>
          <a:ln>
            <a:noFill/>
          </a:ln>
        </p:spPr>
        <p:txBody>
          <a:bodyPr anchorCtr="0" anchor="t" bIns="0" lIns="0" spcFirstLastPara="1" rIns="0" wrap="square" tIns="0">
            <a:noAutofit/>
          </a:bodyPr>
          <a:lstStyle/>
          <a:p>
            <a:pPr indent="0" lvl="0" marL="0" marR="0" rtl="0" algn="ctr">
              <a:lnSpc>
                <a:spcPct val="96000"/>
              </a:lnSpc>
              <a:spcBef>
                <a:spcPts val="0"/>
              </a:spcBef>
              <a:spcAft>
                <a:spcPts val="0"/>
              </a:spcAft>
              <a:buClr>
                <a:srgbClr val="FFD000"/>
              </a:buClr>
              <a:buSzPts val="3400"/>
              <a:buFont typeface="Bangers"/>
              <a:buNone/>
            </a:pPr>
            <a:r>
              <a:rPr b="0" i="0" lang="en-US" sz="3400">
                <a:solidFill>
                  <a:srgbClr val="FFD000"/>
                </a:solidFill>
                <a:latin typeface="Bangers"/>
                <a:ea typeface="Bangers"/>
                <a:cs typeface="Bangers"/>
                <a:sym typeface="Bangers"/>
              </a:rPr>
              <a:t>YOU MADE THE PROMISE VISIBLE</a:t>
            </a:r>
            <a:endParaRPr sz="900"/>
          </a:p>
        </p:txBody>
      </p:sp>
      <p:sp>
        <p:nvSpPr>
          <p:cNvPr id="1335" name="Google Shape;1335;p87"/>
          <p:cNvSpPr/>
          <p:nvPr/>
        </p:nvSpPr>
        <p:spPr>
          <a:xfrm>
            <a:off x="5379690" y="1400175"/>
            <a:ext cx="6059686" cy="447675"/>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FD000"/>
              </a:buClr>
              <a:buSzPts val="2900"/>
              <a:buFont typeface="Bangers"/>
              <a:buNone/>
            </a:pPr>
            <a:r>
              <a:rPr b="0" i="0" lang="en-US" sz="2900">
                <a:solidFill>
                  <a:srgbClr val="FFD000"/>
                </a:solidFill>
                <a:latin typeface="Bangers"/>
                <a:ea typeface="Bangers"/>
                <a:cs typeface="Bangers"/>
                <a:sym typeface="Bangers"/>
              </a:rPr>
              <a:t>YOUR ANIMATION NOW SHOWS</a:t>
            </a:r>
            <a:endParaRPr sz="900"/>
          </a:p>
        </p:txBody>
      </p:sp>
      <p:sp>
        <p:nvSpPr>
          <p:cNvPr id="1336" name="Google Shape;1336;p87"/>
          <p:cNvSpPr/>
          <p:nvPr/>
        </p:nvSpPr>
        <p:spPr>
          <a:xfrm>
            <a:off x="5732115" y="1847850"/>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 hero the audience can recognize</a:t>
            </a:r>
            <a:endParaRPr sz="900"/>
          </a:p>
        </p:txBody>
      </p:sp>
      <p:sp>
        <p:nvSpPr>
          <p:cNvPr id="1337" name="Google Shape;1337;p87"/>
          <p:cNvSpPr/>
          <p:nvPr/>
        </p:nvSpPr>
        <p:spPr>
          <a:xfrm>
            <a:off x="5732115" y="2233613"/>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An action connected to the hero</a:t>
            </a:r>
            <a:endParaRPr sz="900"/>
          </a:p>
        </p:txBody>
      </p:sp>
      <p:sp>
        <p:nvSpPr>
          <p:cNvPr id="1338" name="Google Shape;1338;p87"/>
          <p:cNvSpPr/>
          <p:nvPr/>
        </p:nvSpPr>
        <p:spPr>
          <a:xfrm>
            <a:off x="5732115" y="2619375"/>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 visible change from problem to result</a:t>
            </a:r>
            <a:endParaRPr sz="900"/>
          </a:p>
        </p:txBody>
      </p:sp>
      <p:sp>
        <p:nvSpPr>
          <p:cNvPr id="1339" name="Google Shape;1339;p87"/>
          <p:cNvSpPr/>
          <p:nvPr/>
        </p:nvSpPr>
        <p:spPr>
          <a:xfrm>
            <a:off x="5732115" y="3005137"/>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Timing choices that help the scene read</a:t>
            </a:r>
            <a:endParaRPr sz="900"/>
          </a:p>
        </p:txBody>
      </p:sp>
      <p:sp>
        <p:nvSpPr>
          <p:cNvPr id="1340" name="Google Shape;1340;p87"/>
          <p:cNvSpPr/>
          <p:nvPr/>
        </p:nvSpPr>
        <p:spPr>
          <a:xfrm>
            <a:off x="5732115" y="3390900"/>
            <a:ext cx="5707261" cy="385763"/>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Clr>
                <a:srgbClr val="F8FBFF"/>
              </a:buClr>
              <a:buSzPts val="1900"/>
              <a:buFont typeface="Avenir"/>
              <a:buNone/>
            </a:pPr>
            <a:r>
              <a:rPr b="0" i="0" lang="en-US" sz="1900">
                <a:solidFill>
                  <a:srgbClr val="F8FBFF"/>
                </a:solidFill>
                <a:latin typeface="Avenir"/>
                <a:ea typeface="Avenir"/>
                <a:cs typeface="Avenir"/>
                <a:sym typeface="Avenir"/>
              </a:rPr>
              <a:t>A revision made from feedback</a:t>
            </a:r>
            <a:endParaRPr sz="900"/>
          </a:p>
        </p:txBody>
      </p:sp>
      <p:sp>
        <p:nvSpPr>
          <p:cNvPr id="1341" name="Google Shape;1341;p87"/>
          <p:cNvSpPr/>
          <p:nvPr/>
        </p:nvSpPr>
        <p:spPr>
          <a:xfrm>
            <a:off x="5532090" y="3995737"/>
            <a:ext cx="5754886" cy="8953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The strongest moment in my animation is ________.</a:t>
            </a:r>
            <a:endParaRPr sz="900"/>
          </a:p>
          <a:p>
            <a:pPr indent="0" lvl="0" marL="0" marR="0" rtl="0" algn="l">
              <a:lnSpc>
                <a:spcPct val="120000"/>
              </a:lnSpc>
              <a:spcBef>
                <a:spcPts val="0"/>
              </a:spcBef>
              <a:spcAft>
                <a:spcPts val="0"/>
              </a:spcAft>
              <a:buClr>
                <a:srgbClr val="10152A"/>
              </a:buClr>
              <a:buSzPts val="1500"/>
              <a:buFont typeface="Avenir"/>
              <a:buNone/>
            </a:pPr>
            <a:r>
              <a:rPr b="1" i="0" lang="en-US" sz="1500">
                <a:solidFill>
                  <a:srgbClr val="10152A"/>
                </a:solidFill>
                <a:latin typeface="Avenir"/>
                <a:ea typeface="Avenir"/>
                <a:cs typeface="Avenir"/>
                <a:sym typeface="Avenir"/>
              </a:rPr>
              <a:t>El momento más fuerte de mi animación es ________.</a:t>
            </a:r>
            <a:endParaRPr sz="900"/>
          </a:p>
        </p:txBody>
      </p:sp>
      <p:sp>
        <p:nvSpPr>
          <p:cNvPr id="1342" name="Google Shape;1342;p87"/>
          <p:cNvSpPr/>
          <p:nvPr/>
        </p:nvSpPr>
        <p:spPr>
          <a:xfrm>
            <a:off x="11441609" y="6496050"/>
            <a:ext cx="626567" cy="32385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FFFFF"/>
              </a:buClr>
              <a:buSzPts val="1000"/>
              <a:buFont typeface="Avenir"/>
              <a:buNone/>
            </a:pPr>
            <a:r>
              <a:rPr b="1" i="0" lang="en-US" sz="1000">
                <a:solidFill>
                  <a:srgbClr val="FFFFFF"/>
                </a:solidFill>
                <a:latin typeface="Avenir"/>
                <a:ea typeface="Avenir"/>
                <a:cs typeface="Avenir"/>
                <a:sym typeface="Avenir"/>
              </a:rPr>
              <a:t>69 / 69</a:t>
            </a:r>
            <a:endParaRPr sz="9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