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2c415b78b374860" /><Relationship Type="http://schemas.openxmlformats.org/officeDocument/2006/relationships/extended-properties" Target="/docProps/app.xml" Id="Rbb38637eaccc44d7" /><Relationship Type="http://schemas.openxmlformats.org/officeDocument/2006/relationships/officeDocument" Target="/ppt/presentation.xml" Id="Rdf4808f3314945d7" /></Relationships>
</file>

<file path=ppt/presentation.xml><?xml version="1.0" encoding="utf-8"?>
<p:presentation xmlns:p="http://schemas.openxmlformats.org/presentationml/2006/main">
  <p:sldMasterIdLst>
    <p:sldMasterId xmlns:r="http://schemas.openxmlformats.org/officeDocument/2006/relationships" id="2147483648" r:id="Rfae0b9131860475b"/>
  </p:sldMasterIdLst>
  <p:notesMasterIdLst>
    <p:notesMasterId xmlns:r="http://schemas.openxmlformats.org/officeDocument/2006/relationships" r:id="Rdc579133045649cd"/>
  </p:notesMasterIdLst>
  <p:sldIdLst>
    <p:sldId xmlns:r="http://schemas.openxmlformats.org/officeDocument/2006/relationships" id="256" r:id="R0024be12a337438b"/>
    <p:sldId xmlns:r="http://schemas.openxmlformats.org/officeDocument/2006/relationships" id="257" r:id="Rbaef70662d784e45"/>
    <p:sldId xmlns:r="http://schemas.openxmlformats.org/officeDocument/2006/relationships" id="258" r:id="R02d195a2888747dc"/>
    <p:sldId xmlns:r="http://schemas.openxmlformats.org/officeDocument/2006/relationships" id="259" r:id="Rc22e6ba3f32b46be"/>
    <p:sldId xmlns:r="http://schemas.openxmlformats.org/officeDocument/2006/relationships" id="260" r:id="R33ae2714b31f4b32"/>
    <p:sldId xmlns:r="http://schemas.openxmlformats.org/officeDocument/2006/relationships" id="261" r:id="R7660d83f83584d8a"/>
    <p:sldId xmlns:r="http://schemas.openxmlformats.org/officeDocument/2006/relationships" id="262" r:id="R5e5c55f344f441e7"/>
    <p:sldId xmlns:r="http://schemas.openxmlformats.org/officeDocument/2006/relationships" id="263" r:id="R2115066e47eb46ea"/>
    <p:sldId xmlns:r="http://schemas.openxmlformats.org/officeDocument/2006/relationships" id="264" r:id="Rd323a75633ce4ff8"/>
    <p:sldId xmlns:r="http://schemas.openxmlformats.org/officeDocument/2006/relationships" id="265" r:id="Ra0729cbb07de4b7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5e1c6e0e8204a5f" /><Relationship Type="http://schemas.openxmlformats.org/officeDocument/2006/relationships/slideMaster" Target="/ppt/slideMasters/slideMaster1.xml" Id="Rfae0b9131860475b" /><Relationship Type="http://schemas.openxmlformats.org/officeDocument/2006/relationships/notesMaster" Target="/ppt/notesMasters/notesMaster1.xml" Id="Rdc579133045649cd" /><Relationship Type="http://schemas.openxmlformats.org/officeDocument/2006/relationships/presProps" Target="/ppt/presProps.xml" Id="Rd5e16201fa7d4b14" /><Relationship Type="http://schemas.openxmlformats.org/officeDocument/2006/relationships/tableStyles" Target="/ppt/tableStyles.xml" Id="R63e05f32d9134fe7" /><Relationship Type="http://schemas.openxmlformats.org/officeDocument/2006/relationships/slide" Target="/ppt/slides/slide1.xml" Id="R0024be12a337438b" /><Relationship Type="http://schemas.openxmlformats.org/officeDocument/2006/relationships/slide" Target="/ppt/slides/slide2.xml" Id="Rbaef70662d784e45" /><Relationship Type="http://schemas.openxmlformats.org/officeDocument/2006/relationships/slide" Target="/ppt/slides/slide3.xml" Id="R02d195a2888747dc" /><Relationship Type="http://schemas.openxmlformats.org/officeDocument/2006/relationships/slide" Target="/ppt/slides/slide4.xml" Id="Rc22e6ba3f32b46be" /><Relationship Type="http://schemas.openxmlformats.org/officeDocument/2006/relationships/slide" Target="/ppt/slides/slide5.xml" Id="R33ae2714b31f4b32" /><Relationship Type="http://schemas.openxmlformats.org/officeDocument/2006/relationships/slide" Target="/ppt/slides/slide6.xml" Id="R7660d83f83584d8a" /><Relationship Type="http://schemas.openxmlformats.org/officeDocument/2006/relationships/slide" Target="/ppt/slides/slide7.xml" Id="R5e5c55f344f441e7" /><Relationship Type="http://schemas.openxmlformats.org/officeDocument/2006/relationships/slide" Target="/ppt/slides/slide8.xml" Id="R2115066e47eb46ea" /><Relationship Type="http://schemas.openxmlformats.org/officeDocument/2006/relationships/slide" Target="/ppt/slides/slide9.xml" Id="Rd323a75633ce4ff8" /><Relationship Type="http://schemas.openxmlformats.org/officeDocument/2006/relationships/slide" Target="/ppt/slides/slide10.xml" Id="Ra0729cbb07de4b7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dce97d90f0443c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7addcf2400e4526" /><Relationship Type="http://schemas.openxmlformats.org/officeDocument/2006/relationships/notesMaster" Target="/ppt/notesMasters/notesMaster1.xml" Id="R968b08df068b4aba" /></Relationships>
</file>

<file path=ppt/notesSlides/_rels/notesSlide2.xml.rels>&#65279;<?xml version="1.0" encoding="utf-8"?><Relationships xmlns="http://schemas.openxmlformats.org/package/2006/relationships"><Relationship Type="http://schemas.openxmlformats.org/officeDocument/2006/relationships/slide" Target="/ppt/slides/slide2.xml" Id="Rdb249829a6e24cce" /><Relationship Type="http://schemas.openxmlformats.org/officeDocument/2006/relationships/notesMaster" Target="/ppt/notesMasters/notesMaster1.xml" Id="R743a3d3ab80e44ed" /></Relationships>
</file>

<file path=ppt/notesSlides/_rels/notesSlide3.xml.rels>&#65279;<?xml version="1.0" encoding="utf-8"?><Relationships xmlns="http://schemas.openxmlformats.org/package/2006/relationships"><Relationship Type="http://schemas.openxmlformats.org/officeDocument/2006/relationships/slide" Target="/ppt/slides/slide3.xml" Id="R665d69e7a8eb4e2d" /><Relationship Type="http://schemas.openxmlformats.org/officeDocument/2006/relationships/notesMaster" Target="/ppt/notesMasters/notesMaster1.xml" Id="R00406d798031483c" /></Relationships>
</file>

<file path=ppt/notesSlides/_rels/notesSlide4.xml.rels>&#65279;<?xml version="1.0" encoding="utf-8"?><Relationships xmlns="http://schemas.openxmlformats.org/package/2006/relationships"><Relationship Type="http://schemas.openxmlformats.org/officeDocument/2006/relationships/slide" Target="/ppt/slides/slide4.xml" Id="R2ba9afe6338048ac" /><Relationship Type="http://schemas.openxmlformats.org/officeDocument/2006/relationships/notesMaster" Target="/ppt/notesMasters/notesMaster1.xml" Id="R73271a24580746db" /></Relationships>
</file>

<file path=ppt/notesSlides/_rels/notesSlide5.xml.rels>&#65279;<?xml version="1.0" encoding="utf-8"?><Relationships xmlns="http://schemas.openxmlformats.org/package/2006/relationships"><Relationship Type="http://schemas.openxmlformats.org/officeDocument/2006/relationships/slide" Target="/ppt/slides/slide5.xml" Id="Rfab7129bf2ac4e2f" /><Relationship Type="http://schemas.openxmlformats.org/officeDocument/2006/relationships/notesMaster" Target="/ppt/notesMasters/notesMaster1.xml" Id="Rad0a922b0e3f4e49" /></Relationships>
</file>

<file path=ppt/notesSlides/_rels/notesSlide6.xml.rels>&#65279;<?xml version="1.0" encoding="utf-8"?><Relationships xmlns="http://schemas.openxmlformats.org/package/2006/relationships"><Relationship Type="http://schemas.openxmlformats.org/officeDocument/2006/relationships/slide" Target="/ppt/slides/slide6.xml" Id="Rf5edff22499941ee" /><Relationship Type="http://schemas.openxmlformats.org/officeDocument/2006/relationships/notesMaster" Target="/ppt/notesMasters/notesMaster1.xml" Id="R0c640afdf4fb4dff" /></Relationships>
</file>

<file path=ppt/notesSlides/_rels/notesSlide7.xml.rels>&#65279;<?xml version="1.0" encoding="utf-8"?><Relationships xmlns="http://schemas.openxmlformats.org/package/2006/relationships"><Relationship Type="http://schemas.openxmlformats.org/officeDocument/2006/relationships/slide" Target="/ppt/slides/slide7.xml" Id="Rafaeb20fa01047fb" /><Relationship Type="http://schemas.openxmlformats.org/officeDocument/2006/relationships/notesMaster" Target="/ppt/notesMasters/notesMaster1.xml" Id="Re2f66e564c5a4fbe" /></Relationships>
</file>

<file path=ppt/notesSlides/_rels/notesSlide8.xml.rels>&#65279;<?xml version="1.0" encoding="utf-8"?><Relationships xmlns="http://schemas.openxmlformats.org/package/2006/relationships"><Relationship Type="http://schemas.openxmlformats.org/officeDocument/2006/relationships/slide" Target="/ppt/slides/slide8.xml" Id="Rc4c1dab48e99400a" /><Relationship Type="http://schemas.openxmlformats.org/officeDocument/2006/relationships/notesMaster" Target="/ppt/notesMasters/notesMaster1.xml" Id="Rbb8c5361625d4b9d" /></Relationships>
</file>

<file path=ppt/notesSlides/_rels/notesSlide9.xml.rels>&#65279;<?xml version="1.0" encoding="utf-8"?><Relationships xmlns="http://schemas.openxmlformats.org/package/2006/relationships"><Relationship Type="http://schemas.openxmlformats.org/officeDocument/2006/relationships/slide" Target="/ppt/slides/slide9.xml" Id="R88b4b85ae481424b" /><Relationship Type="http://schemas.openxmlformats.org/officeDocument/2006/relationships/notesMaster" Target="/ppt/notesMasters/notesMaster1.xml" Id="Re2a12abf492e4c6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45b44468e374a18" /><Relationship Type="http://schemas.openxmlformats.org/officeDocument/2006/relationships/notesMaster" Target="/ppt/notesMasters/notesMaster1.xml" Id="R049eca26964e4e4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Bell ringer, 2 minutes. Students write silently on a notecard. Take two or three short responses. They may identify bold flat colors, dark outlines, comic lettering, printing dots, or repetition. Use the next slide to reconnect their observations to visible examples. No partner discussion is required.</a:t>
            </a:r>
          </a:p>
          <a:p xmlns:a="http://schemas.openxmlformats.org/drawingml/2006/main">
            <a:r>
              <a:t/>
            </a:r>
          </a:p>
          <a:p xmlns:a="http://schemas.openxmlformats.org/drawingml/2006/main">
            <a:r>
              <a:t>[Sources]</a:t>
            </a:r>
          </a:p>
          <a:p xmlns:a="http://schemas.openxmlformats.org/drawingml/2006/main">
            <a:r>
              <a:t>Teaching sequence and comparison intent: Elisha Lucero, Lesson2RevisedSlides2026LiveTeach.pptx and September 9, 2026 feedback. Student task: Verizon Canvas course 23402, assignment 1183355 / module item 2634022, read September 9, 2026.</a:t>
            </a:r>
          </a:p>
          <a:p xmlns:a="http://schemas.openxmlformats.org/drawingml/2006/main">
            <a:r>
              <a:t>Artwork: Roy Lichtenstein, Whaam!, 1963. Tate, https://www.tate.org.uk/art/artworks/lichtenstein-whaam-t00897 . Main comic source: Irv Novick, DC Comics, 1962. © Estate of Roy Lichtenstein.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Review, 1 minute. Point to the examples as you name the choices students recalled. Today we will use a smaller set of materials, lines and circles, to communicate. These are useful choices often associated with Pop Art, not a checklist every historical Pop artwork must satisfy.</a:t>
            </a:r>
          </a:p>
          <a:p xmlns:a="http://schemas.openxmlformats.org/drawingml/2006/main">
            <a:r>
              <a:t/>
            </a:r>
          </a:p>
          <a:p xmlns:a="http://schemas.openxmlformats.org/drawingml/2006/main">
            <a:r>
              <a:t>[Sources]</a:t>
            </a:r>
          </a:p>
          <a:p xmlns:a="http://schemas.openxmlformats.org/drawingml/2006/main">
            <a:r>
              <a:t>Teaching sequence and comparison intent: Elisha Lucero, Lesson2RevisedSlides2026LiveTeach.pptx and September 9, 2026 feedback. Student task: Verizon Canvas course 23402, assignment 1183355 / module item 2634022, read September 9, 2026.</a:t>
            </a:r>
          </a:p>
          <a:p xmlns:a="http://schemas.openxmlformats.org/drawingml/2006/main">
            <a:r>
              <a:t>Warhol: Campbell’s Soup Cans, 1962, MoMA https://www.moma.org/collection/works/79809 . Dots, palette, outline and lettering are original teaching diagrams, not reproductions of historical artworks.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Introduction, 30–45 seconds. Name these five choices. Size affects what attracts attention. Spacing changes the gaps. Repetition repeats a mark. Direction guides where the eye travels. Layering changes what sits in front. Students will see examples next, before choosing their project words. These are quick teacher-led comparisons, not five separate turn-and-talks.</a:t>
            </a:r>
          </a:p>
          <a:p xmlns:a="http://schemas.openxmlformats.org/drawingml/2006/main">
            <a:r>
              <a:t/>
            </a:r>
          </a:p>
          <a:p xmlns:a="http://schemas.openxmlformats.org/drawingml/2006/main">
            <a:r>
              <a:t>[Sources]</a:t>
            </a:r>
          </a:p>
          <a:p xmlns:a="http://schemas.openxmlformats.org/drawingml/2006/main">
            <a:r>
              <a:t>Teaching sequence and comparison intent: Elisha Lucero, Lesson2RevisedSlides2026LiveTeach.pptx and September 9, 2026 feedback. Student task: Verizon Canvas course 23402, assignment 1183355 / module item 2634022, read September 9, 2026.</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Comparison, 1 minute. Ask students to point to what they noticed first in A and B. Click once to reveal both labels and the explanation. The same color and similar spacing help isolate the size change. In the live demo, also connect thickness and length to the size of a line. Students do not need to memorize the term before seeing the effect.</a:t>
            </a:r>
          </a:p>
          <a:p xmlns:a="http://schemas.openxmlformats.org/drawingml/2006/main">
            <a:r>
              <a:t/>
            </a:r>
          </a:p>
          <a:p xmlns:a="http://schemas.openxmlformats.org/drawingml/2006/main">
            <a:r>
              <a:t>[Sources]</a:t>
            </a:r>
          </a:p>
          <a:p xmlns:a="http://schemas.openxmlformats.org/drawingml/2006/main">
            <a:r>
              <a:t>Teaching sequence and comparison intent: Elisha Lucero, Lesson2RevisedSlides2026LiveTeach.pptx and September 9, 2026 feedback. Student task: Verizon Canvas course 23402, assignment 1183355 / module item 2634022, read September 9, 2026.</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Comparison, 1 minute. Students vote A or B. Click once for the labels. Ask one student to point to the gaps or rows that led to the choice. Both examples use 24 identical black circles. Spacing and alignment change together here; do not claim spacing is the only difference. Preserve the original organized-versus-chaotic comparison.</a:t>
            </a:r>
          </a:p>
          <a:p xmlns:a="http://schemas.openxmlformats.org/drawingml/2006/main">
            <a:r>
              <a:t/>
            </a:r>
          </a:p>
          <a:p xmlns:a="http://schemas.openxmlformats.org/drawingml/2006/main">
            <a:r>
              <a:t>[Sources]</a:t>
            </a:r>
          </a:p>
          <a:p xmlns:a="http://schemas.openxmlformats.org/drawingml/2006/main">
            <a:r>
              <a:t>Teaching sequence and comparison intent: Elisha Lucero, Lesson2RevisedSlides2026LiveTeach.pptx and September 9, 2026 feedback. Student task: Verizon Canvas course 23402, assignment 1183355 / module item 2634022, read September 9, 2026.</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Comparison, 2 minutes. Keep both drawings visible together. Students point or vote before the reveal. Click once. Trace a gentle curve and the generous gaps in A. In B, point to the close clusters, straighter lines, changing lengths and shared direction. Together they suggest motion and urgency. Do not label the curved example as a demonstration of movement alone. The expected reading follows the source lesson; if a student reads it differently, ask for a visible clue rather than declaring their feeling wrong.</a:t>
            </a:r>
          </a:p>
          <a:p xmlns:a="http://schemas.openxmlformats.org/drawingml/2006/main">
            <a:r>
              <a:t/>
            </a:r>
          </a:p>
          <a:p xmlns:a="http://schemas.openxmlformats.org/drawingml/2006/main">
            <a:r>
              <a:t>[Sources]</a:t>
            </a:r>
          </a:p>
          <a:p xmlns:a="http://schemas.openxmlformats.org/drawingml/2006/main">
            <a:r>
              <a:t>Teaching sequence and comparison intent: Elisha Lucero, Lesson2RevisedSlides2026LiveTeach.pptx and September 9, 2026 feedback. Student task: Verizon Canvas course 23402, assignment 1183355 / module item 2634022, read September 9, 2026.</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Comparison, 1 minute. Trace each path with your hand and invite students to trace in the air. Click once to reveal. Repetition forms a pattern or rhythm. Direction comes from the arrangement, even without arrowheads. Connect this to the clustered lines in the preceding example without reducing urgency to direction alone.</a:t>
            </a:r>
          </a:p>
          <a:p xmlns:a="http://schemas.openxmlformats.org/drawingml/2006/main">
            <a:r>
              <a:t/>
            </a:r>
          </a:p>
          <a:p xmlns:a="http://schemas.openxmlformats.org/drawingml/2006/main">
            <a:r>
              <a:t>[Sources]</a:t>
            </a:r>
          </a:p>
          <a:p xmlns:a="http://schemas.openxmlformats.org/drawingml/2006/main">
            <a:r>
              <a:t>Teaching sequence and comparison intent: Elisha Lucero, Lesson2RevisedSlides2026LiveTeach.pptx and September 9, 2026 feedback. Student task: Verizon Canvas course 23402, assignment 1183355 / module item 2634022, read September 9, 2026.</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Comparison, 1 minute. Ask which circle seems closest in B and have students point to the overlapping edge. Click once to reveal the labels. Layering means front-to-back order. This uses ordinary Canva shapes and Position/Layers; it does not require Combo or compound-shape operations. In the demo, move a circle forward and backward to show the change.</a:t>
            </a:r>
          </a:p>
          <a:p xmlns:a="http://schemas.openxmlformats.org/drawingml/2006/main">
            <a:r>
              <a:t/>
            </a:r>
          </a:p>
          <a:p xmlns:a="http://schemas.openxmlformats.org/drawingml/2006/main">
            <a:r>
              <a:t>[Sources]</a:t>
            </a:r>
          </a:p>
          <a:p xmlns:a="http://schemas.openxmlformats.org/drawingml/2006/main">
            <a:r>
              <a:t>Teaching sequence and comparison intent: Elisha Lucero, Lesson2RevisedSlides2026LiveTeach.pptx and September 9, 2026 feedback. Student task: Verizon Canvas course 23402, assignment 1183355 / module item 2634022, read September 9, 2026.</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Live demonstration, about 6–8 minutes. Switch to Canva now. Use the facilitator-guide checklist: open through ClassLink and start blank; add a line and adjust its length, angle and weight; duplicate it and change spacing; show a curved-line option or Draw stroke as available; add native circles; resize; change fill and add a border using Stroke style/weight; duplicate and align; overlap circles and change front/back order using Position/Layers; demonstrate Undo. Finish by exporting each page as a separate PNG. Name them LastName-FirstName-Canva-Lines.png and LastName-FirstName-Canva-Circles.png. Show File Upload and Add Another File to attach both PNGs to the same submission. Model the two reflection sentences in Comments and show how to save a comment from Submission Details. Students watch this short model, then begin both designs with slide 10 left up. Avoid introducing text, photos or stickers as part of the two required graphics.</a:t>
            </a:r>
          </a:p>
          <a:p xmlns:a="http://schemas.openxmlformats.org/drawingml/2006/main">
            <a:r>
              <a:t/>
            </a:r>
          </a:p>
          <a:p xmlns:a="http://schemas.openxmlformats.org/drawingml/2006/main">
            <a:r>
              <a:t>[Sources]</a:t>
            </a:r>
          </a:p>
          <a:p xmlns:a="http://schemas.openxmlformats.org/drawingml/2006/main">
            <a:r>
              <a:t>Teaching sequence and comparison intent: Elisha Lucero, Lesson2RevisedSlides2026LiveTeach.pptx and September 9, 2026 feedback. Student task: Verizon Canvas course 23402, assignment 1183355 / module item 2634022, read September 9, 2026.</a:t>
            </a:r>
          </a:p>
          <a:p xmlns:a="http://schemas.openxmlformats.org/drawingml/2006/main">
            <a:r>
              <a:t>Screenshot: actual Canva editor, Bowie Middle School account, captured September 7, 2026. Reference design DAHUiq9hUJg. The facilitator guide identifies object-dependent controls.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Leave this screen projected for the entire work period. First name the five existing word choices aloud: rapid (fast), relaxed (calm), complicated (many connected parts), organized (clear order), labyrinth (a maze-like network of passages). The word bank is in their Canvas assignment. Students look up unfamiliar meanings but do not turn in definitions. Students choose two different words. Use only lines for one design and only circles for the other. Each design communicates its word without spelling it inside the artwork. Check that students use spacing, size, form or another visible choice intentionally. Upload both named PNGs directly to Lesson 2 in the same submission. Write two sentences in Comments: My lines show _____ because I used _____. For _____, circles were _____ compared with lines because _____. Save the comment and check that both files are attached. The facilitator guide keeps a Google Doc worksheet as a teacher-selected alternative, not an additional student requirement. The two examples show possibilities, not a template to copy.</a:t>
            </a:r>
          </a:p>
          <a:p xmlns:a="http://schemas.openxmlformats.org/drawingml/2006/main">
            <a:r>
              <a:t/>
            </a:r>
          </a:p>
          <a:p xmlns:a="http://schemas.openxmlformats.org/drawingml/2006/main">
            <a:r>
              <a:t>[Sources]</a:t>
            </a:r>
          </a:p>
          <a:p xmlns:a="http://schemas.openxmlformats.org/drawingml/2006/main">
            <a:r>
              <a:t>Teaching sequence and comparison intent: Elisha Lucero, Lesson2RevisedSlides2026LiveTeach.pptx and September 9, 2026 feedback. Student task: Verizon Canvas course 23402, assignment 1183355 / module item 2634022, read September 9, 2026.</a:t>
            </a:r>
          </a:p>
          <a:p xmlns:a="http://schemas.openxmlformats.org/drawingml/2006/main">
            <a:r>
              <a:t>Canvas banner: real teacher-view assignment screenshot captured September 7, 2026; assignment directions updated by the owner on September 10 to PNG uploads with two comment sentences.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16a8539b51648e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bee3eff38a14e7a" /><Relationship Type="http://schemas.openxmlformats.org/officeDocument/2006/relationships/slideLayout" Target="/ppt/slideLayouts/slideLayout1.xml" Id="R4cbc9a81f2a24d43"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cbc9a81f2a24d4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12cc9dd342ab4c65" /><Relationship Type="http://schemas.openxmlformats.org/officeDocument/2006/relationships/image" Target="/ppt/media/image.jpeg" Id="Rec4d3378007845ac" /><Relationship Type="http://schemas.openxmlformats.org/officeDocument/2006/relationships/notesSlide" Target="/ppt/notesSlides/notesSlide1.xml" Id="R9439d878cd6e406c"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08135486ca3b4a98" /><Relationship Type="http://schemas.openxmlformats.org/officeDocument/2006/relationships/image" Target="/ppt/media/image.png" Id="R402c158104f84943" /><Relationship Type="http://schemas.openxmlformats.org/officeDocument/2006/relationships/image" Target="/ppt/media/image2.png" Id="Rc9133977438247ab" /><Relationship Type="http://schemas.openxmlformats.org/officeDocument/2006/relationships/image" Target="/ppt/media/image3.png" Id="Rd148276abc074c2e" /><Relationship Type="http://schemas.openxmlformats.org/officeDocument/2006/relationships/image" Target="/ppt/media/image4.png" Id="R65f77b1f6bdb419c" /><Relationship Type="http://schemas.openxmlformats.org/officeDocument/2006/relationships/notesSlide" Target="/ppt/notesSlides/notesSlide2.xml" Id="Rc7f50c07a8154514"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6003fcf79f5b40db" /><Relationship Type="http://schemas.openxmlformats.org/officeDocument/2006/relationships/notesSlide" Target="/ppt/notesSlides/notesSlide3.xml" Id="Rc40471223d994029"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4c4b9f33b5584fa6" /><Relationship Type="http://schemas.openxmlformats.org/officeDocument/2006/relationships/notesSlide" Target="/ppt/notesSlides/notesSlide4.xml" Id="Rc44ab5b9eb204375"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7d3ac50853d441ac" /><Relationship Type="http://schemas.openxmlformats.org/officeDocument/2006/relationships/notesSlide" Target="/ppt/notesSlides/notesSlide5.xml" Id="Rc5b581f3436b4c68"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5d34344d3c8a4aee" /><Relationship Type="http://schemas.openxmlformats.org/officeDocument/2006/relationships/notesSlide" Target="/ppt/notesSlides/notesSlide6.xml" Id="R1764837f7ebb444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f05eabe87dff4c56" /><Relationship Type="http://schemas.openxmlformats.org/officeDocument/2006/relationships/notesSlide" Target="/ppt/notesSlides/notesSlide7.xml" Id="R2f6bcd27676c4862"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9df70f2abb914092" /><Relationship Type="http://schemas.openxmlformats.org/officeDocument/2006/relationships/notesSlide" Target="/ppt/notesSlides/notesSlide8.xml" Id="R90de9244f6324174"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02cfd9c5b2204f79" /><Relationship Type="http://schemas.openxmlformats.org/officeDocument/2006/relationships/image" Target="/ppt/media/image2.jpeg" Id="Rceb5b842bfb343c5" /><Relationship Type="http://schemas.openxmlformats.org/officeDocument/2006/relationships/notesSlide" Target="/ppt/notesSlides/notesSlide9.xml" Id="Rf12544cead024a4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e41689cc003a4cc0" /><Relationship Type="http://schemas.openxmlformats.org/officeDocument/2006/relationships/image" Target="/ppt/media/image5.png" Id="Rcc7b8ea708df45cf" /><Relationship Type="http://schemas.openxmlformats.org/officeDocument/2006/relationships/notesSlide" Target="/ppt/notesSlides/notesSlide10.xml" Id="Ree2791638f104ce5" /></Relationships>
</file>

<file path=ppt/slides/slide1.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6" name="Pop Art review">
            <a:extLst xmlns:a="http://schemas.openxmlformats.org/drawingml/2006/main">
              <a:ext uri="{FF2B5EF4-FFF2-40B4-BE49-F238E27FC236}">
                <a16:creationId xmlns:a16="http://schemas.microsoft.com/office/drawing/2014/main" id="{8CCA3E3D-57E8-472A-BA9D-7CAB35A7C109}"/>
              </a:ext>
            </a:extLst>
          </p:cNvPr>
          <p:cNvSpPr>
            <a:spLocks xmlns:a="http://schemas.openxmlformats.org/drawingml/2006/main" noGrp="1"/>
          </p:cNvSpPr>
          <p:nvPr/>
        </p:nvSpPr>
        <p:spPr>
          <a:xfrm xmlns:a="http://schemas.openxmlformats.org/drawingml/2006/main">
            <a:off x="609600" y="3810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900" b="1">
                <a:solidFill>
                  <a:srgbClr val="191919"/>
                </a:solidFill>
                <a:latin typeface="Arial Black"/>
                <a:ea typeface="Arial Black"/>
                <a:cs typeface="Arial Black"/>
              </a:defRPr>
            </a:pPr>
            <a:r>
              <a:rPr sz="3900" b="1">
                <a:solidFill>
                  <a:srgbClr val="191919"/>
                </a:solidFill>
                <a:latin typeface="Arial Black"/>
                <a:ea typeface="Arial Black"/>
                <a:cs typeface="Arial Black"/>
              </a:rPr>
              <a:t>Pop Art review</a:t>
            </a:r>
          </a:p>
        </p:txBody>
      </p:sp>
      <p:sp>
        <p:nvSpPr>
          <p:cNvPr id="2" name="Name two visual features&#10;you remember from Pop Art.">
            <a:extLst xmlns:a="http://schemas.openxmlformats.org/drawingml/2006/main">
              <a:ext uri="{FF2B5EF4-FFF2-40B4-BE49-F238E27FC236}">
                <a16:creationId xmlns:a16="http://schemas.microsoft.com/office/drawing/2014/main" id="{9CB400AE-F986-4F27-ADE0-7A66EDCB37B0}"/>
              </a:ext>
            </a:extLst>
          </p:cNvPr>
          <p:cNvSpPr>
            <a:spLocks xmlns:a="http://schemas.openxmlformats.org/drawingml/2006/main" noGrp="1"/>
          </p:cNvSpPr>
          <p:nvPr/>
        </p:nvSpPr>
        <p:spPr>
          <a:xfrm xmlns:a="http://schemas.openxmlformats.org/drawingml/2006/main">
            <a:off x="619125" y="1924050"/>
            <a:ext cx="5095875" cy="1409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850" b="1">
                <a:solidFill>
                  <a:srgbClr val="191919"/>
                </a:solidFill>
                <a:latin typeface="Arial"/>
                <a:ea typeface="Arial"/>
                <a:cs typeface="Arial"/>
              </a:defRPr>
            </a:pPr>
            <a:r>
              <a:rPr sz="2850" b="1">
                <a:solidFill>
                  <a:srgbClr val="191919"/>
                </a:solidFill>
                <a:latin typeface="Arial"/>
                <a:ea typeface="Arial"/>
                <a:cs typeface="Arial"/>
              </a:rPr>
              <a:t>Name two visual features</a:t>
            </a:r>
          </a:p>
          <a:p xmlns:a="http://schemas.openxmlformats.org/drawingml/2006/main">
            <a:pPr>
              <a:defRPr sz="2850" b="1">
                <a:solidFill>
                  <a:srgbClr val="191919"/>
                </a:solidFill>
                <a:latin typeface="Arial"/>
                <a:ea typeface="Arial"/>
                <a:cs typeface="Arial"/>
              </a:defRPr>
            </a:pPr>
            <a:r>
              <a:rPr sz="2850" b="1">
                <a:solidFill>
                  <a:srgbClr val="191919"/>
                </a:solidFill>
                <a:latin typeface="Arial"/>
                <a:ea typeface="Arial"/>
                <a:cs typeface="Arial"/>
              </a:rPr>
              <a:t>you remember from Pop Art.</a:t>
            </a:r>
          </a:p>
        </p:txBody>
      </p:sp>
      <p:sp>
        <p:nvSpPr>
          <p:cNvPr id="3" name="Two Pop Art features are&#10;_____ and _____.">
            <a:extLst xmlns:a="http://schemas.openxmlformats.org/drawingml/2006/main">
              <a:ext uri="{FF2B5EF4-FFF2-40B4-BE49-F238E27FC236}">
                <a16:creationId xmlns:a16="http://schemas.microsoft.com/office/drawing/2014/main" id="{14750BA9-D47F-4833-AA23-844BAE2E66FF}"/>
              </a:ext>
            </a:extLst>
          </p:cNvPr>
          <p:cNvSpPr>
            <a:spLocks xmlns:a="http://schemas.openxmlformats.org/drawingml/2006/main" noGrp="1"/>
          </p:cNvSpPr>
          <p:nvPr/>
        </p:nvSpPr>
        <p:spPr>
          <a:xfrm xmlns:a="http://schemas.openxmlformats.org/drawingml/2006/main">
            <a:off x="628650" y="3829050"/>
            <a:ext cx="4953000" cy="1181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250" b="0">
                <a:solidFill>
                  <a:srgbClr val="191919"/>
                </a:solidFill>
                <a:latin typeface="Arial"/>
                <a:ea typeface="Arial"/>
                <a:cs typeface="Arial"/>
              </a:defRPr>
            </a:pPr>
            <a:r>
              <a:rPr sz="2250" b="0">
                <a:solidFill>
                  <a:srgbClr val="191919"/>
                </a:solidFill>
                <a:latin typeface="Arial"/>
                <a:ea typeface="Arial"/>
                <a:cs typeface="Arial"/>
              </a:rPr>
              <a:t>Two Pop Art features are</a:t>
            </a:r>
          </a:p>
          <a:p xmlns:a="http://schemas.openxmlformats.org/drawingml/2006/main">
            <a:pPr>
              <a:defRPr sz="2250" b="0">
                <a:solidFill>
                  <a:srgbClr val="191919"/>
                </a:solidFill>
                <a:latin typeface="Arial"/>
                <a:ea typeface="Arial"/>
                <a:cs typeface="Arial"/>
              </a:defRPr>
            </a:pPr>
            <a:r>
              <a:rPr sz="2250" b="0">
                <a:solidFill>
                  <a:srgbClr val="191919"/>
                </a:solidFill>
                <a:latin typeface="Arial"/>
                <a:ea typeface="Arial"/>
                <a:cs typeface="Arial"/>
              </a:rPr>
              <a:t>_____ and _____.</a:t>
            </a:r>
          </a:p>
        </p:txBody>
      </p:sp>
      <p:sp>
        <p:nvSpPr>
          <p:cNvPr id="4" name="Write on your notecard.">
            <a:extLst xmlns:a="http://schemas.openxmlformats.org/drawingml/2006/main">
              <a:ext uri="{FF2B5EF4-FFF2-40B4-BE49-F238E27FC236}">
                <a16:creationId xmlns:a16="http://schemas.microsoft.com/office/drawing/2014/main" id="{F2F0F38A-D7F2-43E7-9AAE-5924FCFF6C8F}"/>
              </a:ext>
            </a:extLst>
          </p:cNvPr>
          <p:cNvSpPr>
            <a:spLocks xmlns:a="http://schemas.openxmlformats.org/drawingml/2006/main" noGrp="1"/>
          </p:cNvSpPr>
          <p:nvPr/>
        </p:nvSpPr>
        <p:spPr>
          <a:xfrm xmlns:a="http://schemas.openxmlformats.org/drawingml/2006/main">
            <a:off x="628650" y="5753100"/>
            <a:ext cx="4953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025" b="0">
                <a:solidFill>
                  <a:srgbClr val="191919"/>
                </a:solidFill>
                <a:latin typeface="Arial"/>
                <a:ea typeface="Arial"/>
                <a:cs typeface="Arial"/>
              </a:defRPr>
            </a:pPr>
            <a:r>
              <a:rPr sz="2025" b="0">
                <a:solidFill>
                  <a:srgbClr val="191919"/>
                </a:solidFill>
                <a:latin typeface="Arial"/>
                <a:ea typeface="Arial"/>
                <a:cs typeface="Arial"/>
              </a:rPr>
              <a:t>Write on your notecard.</a:t>
            </a:r>
          </a:p>
        </p:txBody>
      </p:sp>
      <p:pic>
        <p:nvPicPr>
          <p:cNvPr id="10" name="" descr="Roy Lichtenstein’s Whaam!: a comic-style aircraft and explosion, flat colors, heavy black outlines and lettering."/>
          <p:cNvPicPr>
            <a:picLocks xmlns:a="http://schemas.openxmlformats.org/drawingml/2006/main" noChangeAspect="1"/>
          </p:cNvPicPr>
          <p:nvPr/>
        </p:nvPicPr>
        <p:blipFill>
          <a:blip xmlns:r="http://schemas.openxmlformats.org/officeDocument/2006/relationships" xmlns:a="http://schemas.openxmlformats.org/drawingml/2006/main" r:embed="Rec4d3378007845ac"/>
          <a:stretch xmlns:a="http://schemas.openxmlformats.org/drawingml/2006/main"/>
        </p:blipFill>
        <p:spPr>
          <a:xfrm xmlns:a="http://schemas.openxmlformats.org/drawingml/2006/main">
            <a:off x="6395085" y="2095500"/>
            <a:ext cx="5135880" cy="3209925"/>
          </a:xfrm>
          <a:prstGeom xmlns:a="http://schemas.openxmlformats.org/drawingml/2006/main" prst="rect">
            <a:avLst/>
          </a:prstGeom>
        </p:spPr>
      </p:pic>
    </p:spTree>
    <p:extLst>
      <p:ext uri="{BB962C8B-B14F-4D97-AF65-F5344CB8AC3E}">
        <p14:creationId xmlns:p14="http://schemas.microsoft.com/office/powerpoint/2010/main" val="815099888"/>
      </p:ext>
    </p:extLst>
  </p:cSld>
</p:sld>
</file>

<file path=ppt/slides/slide2.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57" name="Pop Art choices">
            <a:extLst xmlns:a="http://schemas.openxmlformats.org/drawingml/2006/main">
              <a:ext uri="{FF2B5EF4-FFF2-40B4-BE49-F238E27FC236}">
                <a16:creationId xmlns:a16="http://schemas.microsoft.com/office/drawing/2014/main" id="{7EAB9C08-D71E-449B-8042-C913AF3E0B76}"/>
              </a:ext>
            </a:extLst>
          </p:cNvPr>
          <p:cNvSpPr>
            <a:spLocks xmlns:a="http://schemas.openxmlformats.org/drawingml/2006/main" noGrp="1"/>
          </p:cNvSpPr>
          <p:nvPr/>
        </p:nvSpPr>
        <p:spPr>
          <a:xfrm xmlns:a="http://schemas.openxmlformats.org/drawingml/2006/main">
            <a:off x="609600" y="3810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900" b="1">
                <a:solidFill>
                  <a:srgbClr val="191919"/>
                </a:solidFill>
                <a:latin typeface="Arial Black"/>
                <a:ea typeface="Arial Black"/>
                <a:cs typeface="Arial Black"/>
              </a:defRPr>
            </a:pPr>
            <a:r>
              <a:rPr sz="3900" b="1">
                <a:solidFill>
                  <a:srgbClr val="191919"/>
                </a:solidFill>
                <a:latin typeface="Arial Black"/>
                <a:ea typeface="Arial Black"/>
                <a:cs typeface="Arial Black"/>
              </a:rPr>
              <a:t>Pop Art choices</a:t>
            </a:r>
          </a:p>
        </p:txBody>
      </p:sp>
      <p:sp>
        <p:nvSpPr>
          <p:cNvPr id="2" name="shape">
            <a:extLst xmlns:a="http://schemas.openxmlformats.org/drawingml/2006/main">
              <a:ext uri="{FF2B5EF4-FFF2-40B4-BE49-F238E27FC236}">
                <a16:creationId xmlns:a16="http://schemas.microsoft.com/office/drawing/2014/main" id="{0FB1357D-6831-4860-AA9F-18B0A4A19CB9}"/>
              </a:ext>
            </a:extLst>
          </p:cNvPr>
          <p:cNvSpPr>
            <a:spLocks xmlns:a="http://schemas.openxmlformats.org/drawingml/2006/main" noGrp="1"/>
          </p:cNvSpPr>
          <p:nvPr/>
        </p:nvSpPr>
        <p:spPr>
          <a:xfrm xmlns:a="http://schemas.openxmlformats.org/drawingml/2006/main">
            <a:off x="619125" y="2124075"/>
            <a:ext cx="1809750" cy="261937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3" name="shape">
            <a:extLst xmlns:a="http://schemas.openxmlformats.org/drawingml/2006/main">
              <a:ext uri="{FF2B5EF4-FFF2-40B4-BE49-F238E27FC236}">
                <a16:creationId xmlns:a16="http://schemas.microsoft.com/office/drawing/2014/main" id="{277ED369-F32D-49B8-B88F-5AAA9366F0C4}"/>
              </a:ext>
            </a:extLst>
          </p:cNvPr>
          <p:cNvSpPr>
            <a:spLocks xmlns:a="http://schemas.openxmlformats.org/drawingml/2006/main" noGrp="1"/>
          </p:cNvSpPr>
          <p:nvPr/>
        </p:nvSpPr>
        <p:spPr>
          <a:xfrm xmlns:a="http://schemas.openxmlformats.org/drawingml/2006/main">
            <a:off x="2905125" y="2124075"/>
            <a:ext cx="1809750" cy="261937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4" name="shape">
            <a:extLst xmlns:a="http://schemas.openxmlformats.org/drawingml/2006/main">
              <a:ext uri="{FF2B5EF4-FFF2-40B4-BE49-F238E27FC236}">
                <a16:creationId xmlns:a16="http://schemas.microsoft.com/office/drawing/2014/main" id="{3FFFA1CF-201A-40FC-AA1E-D04C0AB2DBE0}"/>
              </a:ext>
            </a:extLst>
          </p:cNvPr>
          <p:cNvSpPr>
            <a:spLocks xmlns:a="http://schemas.openxmlformats.org/drawingml/2006/main" noGrp="1"/>
          </p:cNvSpPr>
          <p:nvPr/>
        </p:nvSpPr>
        <p:spPr>
          <a:xfrm xmlns:a="http://schemas.openxmlformats.org/drawingml/2006/main">
            <a:off x="5191125" y="2124075"/>
            <a:ext cx="1809750" cy="261937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5" name="shape">
            <a:extLst xmlns:a="http://schemas.openxmlformats.org/drawingml/2006/main">
              <a:ext uri="{FF2B5EF4-FFF2-40B4-BE49-F238E27FC236}">
                <a16:creationId xmlns:a16="http://schemas.microsoft.com/office/drawing/2014/main" id="{3505054F-AAC8-4F94-90AA-80CD154380B2}"/>
              </a:ext>
            </a:extLst>
          </p:cNvPr>
          <p:cNvSpPr>
            <a:spLocks xmlns:a="http://schemas.openxmlformats.org/drawingml/2006/main" noGrp="1"/>
          </p:cNvSpPr>
          <p:nvPr/>
        </p:nvSpPr>
        <p:spPr>
          <a:xfrm xmlns:a="http://schemas.openxmlformats.org/drawingml/2006/main">
            <a:off x="7477125" y="2124075"/>
            <a:ext cx="1809750" cy="261937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shape">
            <a:extLst xmlns:a="http://schemas.openxmlformats.org/drawingml/2006/main">
              <a:ext uri="{FF2B5EF4-FFF2-40B4-BE49-F238E27FC236}">
                <a16:creationId xmlns:a16="http://schemas.microsoft.com/office/drawing/2014/main" id="{2D99A0E2-9514-4B37-A511-3A8E25A7F72C}"/>
              </a:ext>
            </a:extLst>
          </p:cNvPr>
          <p:cNvSpPr>
            <a:spLocks xmlns:a="http://schemas.openxmlformats.org/drawingml/2006/main" noGrp="1"/>
          </p:cNvSpPr>
          <p:nvPr/>
        </p:nvSpPr>
        <p:spPr>
          <a:xfrm xmlns:a="http://schemas.openxmlformats.org/drawingml/2006/main">
            <a:off x="9763125" y="2124075"/>
            <a:ext cx="1809750" cy="261937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7" name="circle">
            <a:extLst xmlns:a="http://schemas.openxmlformats.org/drawingml/2006/main">
              <a:ext uri="{FF2B5EF4-FFF2-40B4-BE49-F238E27FC236}">
                <a16:creationId xmlns:a16="http://schemas.microsoft.com/office/drawing/2014/main" id="{CF2B63BD-EF64-4892-9C63-3E27F0F12E90}"/>
              </a:ext>
            </a:extLst>
          </p:cNvPr>
          <p:cNvSpPr>
            <a:spLocks xmlns:a="http://schemas.openxmlformats.org/drawingml/2006/main" noGrp="1"/>
          </p:cNvSpPr>
          <p:nvPr/>
        </p:nvSpPr>
        <p:spPr>
          <a:xfrm xmlns:a="http://schemas.openxmlformats.org/drawingml/2006/main">
            <a:off x="800100" y="2438400"/>
            <a:ext cx="114300" cy="1143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8" name="circle">
            <a:extLst xmlns:a="http://schemas.openxmlformats.org/drawingml/2006/main">
              <a:ext uri="{FF2B5EF4-FFF2-40B4-BE49-F238E27FC236}">
                <a16:creationId xmlns:a16="http://schemas.microsoft.com/office/drawing/2014/main" id="{FB0976C9-783D-47D0-86C3-E0380BC86EEB}"/>
              </a:ext>
            </a:extLst>
          </p:cNvPr>
          <p:cNvSpPr>
            <a:spLocks xmlns:a="http://schemas.openxmlformats.org/drawingml/2006/main" noGrp="1"/>
          </p:cNvSpPr>
          <p:nvPr/>
        </p:nvSpPr>
        <p:spPr>
          <a:xfrm xmlns:a="http://schemas.openxmlformats.org/drawingml/2006/main">
            <a:off x="1047750" y="2438400"/>
            <a:ext cx="114300" cy="1143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9" name="circle">
            <a:extLst xmlns:a="http://schemas.openxmlformats.org/drawingml/2006/main">
              <a:ext uri="{FF2B5EF4-FFF2-40B4-BE49-F238E27FC236}">
                <a16:creationId xmlns:a16="http://schemas.microsoft.com/office/drawing/2014/main" id="{2DDC9B6B-8FEB-40B6-A4A9-34BCC6DFA023}"/>
              </a:ext>
            </a:extLst>
          </p:cNvPr>
          <p:cNvSpPr>
            <a:spLocks xmlns:a="http://schemas.openxmlformats.org/drawingml/2006/main" noGrp="1"/>
          </p:cNvSpPr>
          <p:nvPr/>
        </p:nvSpPr>
        <p:spPr>
          <a:xfrm xmlns:a="http://schemas.openxmlformats.org/drawingml/2006/main">
            <a:off x="1295400" y="2438400"/>
            <a:ext cx="114300" cy="1143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10" name="circle">
            <a:extLst xmlns:a="http://schemas.openxmlformats.org/drawingml/2006/main">
              <a:ext uri="{FF2B5EF4-FFF2-40B4-BE49-F238E27FC236}">
                <a16:creationId xmlns:a16="http://schemas.microsoft.com/office/drawing/2014/main" id="{7B8E6B0D-3672-4C03-9A8F-008B138864C8}"/>
              </a:ext>
            </a:extLst>
          </p:cNvPr>
          <p:cNvSpPr>
            <a:spLocks xmlns:a="http://schemas.openxmlformats.org/drawingml/2006/main" noGrp="1"/>
          </p:cNvSpPr>
          <p:nvPr/>
        </p:nvSpPr>
        <p:spPr>
          <a:xfrm xmlns:a="http://schemas.openxmlformats.org/drawingml/2006/main">
            <a:off x="1543050" y="2438400"/>
            <a:ext cx="114300" cy="1143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11" name="circle">
            <a:extLst xmlns:a="http://schemas.openxmlformats.org/drawingml/2006/main">
              <a:ext uri="{FF2B5EF4-FFF2-40B4-BE49-F238E27FC236}">
                <a16:creationId xmlns:a16="http://schemas.microsoft.com/office/drawing/2014/main" id="{A6A32D6A-1AD1-4C2F-9ECD-4AD6DBA1AA66}"/>
              </a:ext>
            </a:extLst>
          </p:cNvPr>
          <p:cNvSpPr>
            <a:spLocks xmlns:a="http://schemas.openxmlformats.org/drawingml/2006/main" noGrp="1"/>
          </p:cNvSpPr>
          <p:nvPr/>
        </p:nvSpPr>
        <p:spPr>
          <a:xfrm xmlns:a="http://schemas.openxmlformats.org/drawingml/2006/main">
            <a:off x="1790700" y="2438400"/>
            <a:ext cx="114300" cy="1143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12" name="circle">
            <a:extLst xmlns:a="http://schemas.openxmlformats.org/drawingml/2006/main">
              <a:ext uri="{FF2B5EF4-FFF2-40B4-BE49-F238E27FC236}">
                <a16:creationId xmlns:a16="http://schemas.microsoft.com/office/drawing/2014/main" id="{6D3AF3F7-91D3-4960-BBB0-5342A571F809}"/>
              </a:ext>
            </a:extLst>
          </p:cNvPr>
          <p:cNvSpPr>
            <a:spLocks xmlns:a="http://schemas.openxmlformats.org/drawingml/2006/main" noGrp="1"/>
          </p:cNvSpPr>
          <p:nvPr/>
        </p:nvSpPr>
        <p:spPr>
          <a:xfrm xmlns:a="http://schemas.openxmlformats.org/drawingml/2006/main">
            <a:off x="2038350" y="2438400"/>
            <a:ext cx="114300" cy="1143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13" name="circle">
            <a:extLst xmlns:a="http://schemas.openxmlformats.org/drawingml/2006/main">
              <a:ext uri="{FF2B5EF4-FFF2-40B4-BE49-F238E27FC236}">
                <a16:creationId xmlns:a16="http://schemas.microsoft.com/office/drawing/2014/main" id="{52EBC99D-990D-4EA8-9C15-1493E1022898}"/>
              </a:ext>
            </a:extLst>
          </p:cNvPr>
          <p:cNvSpPr>
            <a:spLocks xmlns:a="http://schemas.openxmlformats.org/drawingml/2006/main" noGrp="1"/>
          </p:cNvSpPr>
          <p:nvPr/>
        </p:nvSpPr>
        <p:spPr>
          <a:xfrm xmlns:a="http://schemas.openxmlformats.org/drawingml/2006/main">
            <a:off x="800100" y="2695575"/>
            <a:ext cx="114300" cy="1143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14" name="circle">
            <a:extLst xmlns:a="http://schemas.openxmlformats.org/drawingml/2006/main">
              <a:ext uri="{FF2B5EF4-FFF2-40B4-BE49-F238E27FC236}">
                <a16:creationId xmlns:a16="http://schemas.microsoft.com/office/drawing/2014/main" id="{1144ECA0-148F-4959-BCD3-F688A0E3EF4C}"/>
              </a:ext>
            </a:extLst>
          </p:cNvPr>
          <p:cNvSpPr>
            <a:spLocks xmlns:a="http://schemas.openxmlformats.org/drawingml/2006/main" noGrp="1"/>
          </p:cNvSpPr>
          <p:nvPr/>
        </p:nvSpPr>
        <p:spPr>
          <a:xfrm xmlns:a="http://schemas.openxmlformats.org/drawingml/2006/main">
            <a:off x="1047750" y="2695575"/>
            <a:ext cx="114300" cy="1143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15" name="circle">
            <a:extLst xmlns:a="http://schemas.openxmlformats.org/drawingml/2006/main">
              <a:ext uri="{FF2B5EF4-FFF2-40B4-BE49-F238E27FC236}">
                <a16:creationId xmlns:a16="http://schemas.microsoft.com/office/drawing/2014/main" id="{7BC30C9D-D374-42B6-9A95-6ECADB2C8B70}"/>
              </a:ext>
            </a:extLst>
          </p:cNvPr>
          <p:cNvSpPr>
            <a:spLocks xmlns:a="http://schemas.openxmlformats.org/drawingml/2006/main" noGrp="1"/>
          </p:cNvSpPr>
          <p:nvPr/>
        </p:nvSpPr>
        <p:spPr>
          <a:xfrm xmlns:a="http://schemas.openxmlformats.org/drawingml/2006/main">
            <a:off x="1295400" y="2695575"/>
            <a:ext cx="114300" cy="1143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16" name="circle">
            <a:extLst xmlns:a="http://schemas.openxmlformats.org/drawingml/2006/main">
              <a:ext uri="{FF2B5EF4-FFF2-40B4-BE49-F238E27FC236}">
                <a16:creationId xmlns:a16="http://schemas.microsoft.com/office/drawing/2014/main" id="{644BACF4-71A3-4BC4-93EF-FB2D98506FCE}"/>
              </a:ext>
            </a:extLst>
          </p:cNvPr>
          <p:cNvSpPr>
            <a:spLocks xmlns:a="http://schemas.openxmlformats.org/drawingml/2006/main" noGrp="1"/>
          </p:cNvSpPr>
          <p:nvPr/>
        </p:nvSpPr>
        <p:spPr>
          <a:xfrm xmlns:a="http://schemas.openxmlformats.org/drawingml/2006/main">
            <a:off x="1543050" y="2695575"/>
            <a:ext cx="114300" cy="1143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17" name="circle">
            <a:extLst xmlns:a="http://schemas.openxmlformats.org/drawingml/2006/main">
              <a:ext uri="{FF2B5EF4-FFF2-40B4-BE49-F238E27FC236}">
                <a16:creationId xmlns:a16="http://schemas.microsoft.com/office/drawing/2014/main" id="{62DDC79D-29F6-43D6-B6F1-0CED582C9B09}"/>
              </a:ext>
            </a:extLst>
          </p:cNvPr>
          <p:cNvSpPr>
            <a:spLocks xmlns:a="http://schemas.openxmlformats.org/drawingml/2006/main" noGrp="1"/>
          </p:cNvSpPr>
          <p:nvPr/>
        </p:nvSpPr>
        <p:spPr>
          <a:xfrm xmlns:a="http://schemas.openxmlformats.org/drawingml/2006/main">
            <a:off x="1790700" y="2695575"/>
            <a:ext cx="114300" cy="1143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18" name="circle">
            <a:extLst xmlns:a="http://schemas.openxmlformats.org/drawingml/2006/main">
              <a:ext uri="{FF2B5EF4-FFF2-40B4-BE49-F238E27FC236}">
                <a16:creationId xmlns:a16="http://schemas.microsoft.com/office/drawing/2014/main" id="{9822618B-42BD-4B38-8342-2EED8CA70E0D}"/>
              </a:ext>
            </a:extLst>
          </p:cNvPr>
          <p:cNvSpPr>
            <a:spLocks xmlns:a="http://schemas.openxmlformats.org/drawingml/2006/main" noGrp="1"/>
          </p:cNvSpPr>
          <p:nvPr/>
        </p:nvSpPr>
        <p:spPr>
          <a:xfrm xmlns:a="http://schemas.openxmlformats.org/drawingml/2006/main">
            <a:off x="2038350" y="2695575"/>
            <a:ext cx="114300" cy="1143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19" name="circle">
            <a:extLst xmlns:a="http://schemas.openxmlformats.org/drawingml/2006/main">
              <a:ext uri="{FF2B5EF4-FFF2-40B4-BE49-F238E27FC236}">
                <a16:creationId xmlns:a16="http://schemas.microsoft.com/office/drawing/2014/main" id="{12D68C3E-3E77-43DC-914B-320113FFBD68}"/>
              </a:ext>
            </a:extLst>
          </p:cNvPr>
          <p:cNvSpPr>
            <a:spLocks xmlns:a="http://schemas.openxmlformats.org/drawingml/2006/main" noGrp="1"/>
          </p:cNvSpPr>
          <p:nvPr/>
        </p:nvSpPr>
        <p:spPr>
          <a:xfrm xmlns:a="http://schemas.openxmlformats.org/drawingml/2006/main">
            <a:off x="800100" y="2952750"/>
            <a:ext cx="114300" cy="1143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20" name="circle">
            <a:extLst xmlns:a="http://schemas.openxmlformats.org/drawingml/2006/main">
              <a:ext uri="{FF2B5EF4-FFF2-40B4-BE49-F238E27FC236}">
                <a16:creationId xmlns:a16="http://schemas.microsoft.com/office/drawing/2014/main" id="{07B2F3A2-D302-4E74-8827-FEAC10D91922}"/>
              </a:ext>
            </a:extLst>
          </p:cNvPr>
          <p:cNvSpPr>
            <a:spLocks xmlns:a="http://schemas.openxmlformats.org/drawingml/2006/main" noGrp="1"/>
          </p:cNvSpPr>
          <p:nvPr/>
        </p:nvSpPr>
        <p:spPr>
          <a:xfrm xmlns:a="http://schemas.openxmlformats.org/drawingml/2006/main">
            <a:off x="1047750" y="2952750"/>
            <a:ext cx="114300" cy="1143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21" name="circle">
            <a:extLst xmlns:a="http://schemas.openxmlformats.org/drawingml/2006/main">
              <a:ext uri="{FF2B5EF4-FFF2-40B4-BE49-F238E27FC236}">
                <a16:creationId xmlns:a16="http://schemas.microsoft.com/office/drawing/2014/main" id="{70DBAAEC-F4CC-41DC-9BC0-F58A811D28DD}"/>
              </a:ext>
            </a:extLst>
          </p:cNvPr>
          <p:cNvSpPr>
            <a:spLocks xmlns:a="http://schemas.openxmlformats.org/drawingml/2006/main" noGrp="1"/>
          </p:cNvSpPr>
          <p:nvPr/>
        </p:nvSpPr>
        <p:spPr>
          <a:xfrm xmlns:a="http://schemas.openxmlformats.org/drawingml/2006/main">
            <a:off x="1295400" y="2952750"/>
            <a:ext cx="114300" cy="1143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22" name="circle">
            <a:extLst xmlns:a="http://schemas.openxmlformats.org/drawingml/2006/main">
              <a:ext uri="{FF2B5EF4-FFF2-40B4-BE49-F238E27FC236}">
                <a16:creationId xmlns:a16="http://schemas.microsoft.com/office/drawing/2014/main" id="{E8ADA47F-F34D-4BB9-A6BA-BA5925824C2C}"/>
              </a:ext>
            </a:extLst>
          </p:cNvPr>
          <p:cNvSpPr>
            <a:spLocks xmlns:a="http://schemas.openxmlformats.org/drawingml/2006/main" noGrp="1"/>
          </p:cNvSpPr>
          <p:nvPr/>
        </p:nvSpPr>
        <p:spPr>
          <a:xfrm xmlns:a="http://schemas.openxmlformats.org/drawingml/2006/main">
            <a:off x="1543050" y="2952750"/>
            <a:ext cx="114300" cy="1143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23" name="circle">
            <a:extLst xmlns:a="http://schemas.openxmlformats.org/drawingml/2006/main">
              <a:ext uri="{FF2B5EF4-FFF2-40B4-BE49-F238E27FC236}">
                <a16:creationId xmlns:a16="http://schemas.microsoft.com/office/drawing/2014/main" id="{764AF5D6-2995-42F6-BDF2-7E0727AB1ACF}"/>
              </a:ext>
            </a:extLst>
          </p:cNvPr>
          <p:cNvSpPr>
            <a:spLocks xmlns:a="http://schemas.openxmlformats.org/drawingml/2006/main" noGrp="1"/>
          </p:cNvSpPr>
          <p:nvPr/>
        </p:nvSpPr>
        <p:spPr>
          <a:xfrm xmlns:a="http://schemas.openxmlformats.org/drawingml/2006/main">
            <a:off x="1790700" y="2952750"/>
            <a:ext cx="114300" cy="1143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24" name="circle">
            <a:extLst xmlns:a="http://schemas.openxmlformats.org/drawingml/2006/main">
              <a:ext uri="{FF2B5EF4-FFF2-40B4-BE49-F238E27FC236}">
                <a16:creationId xmlns:a16="http://schemas.microsoft.com/office/drawing/2014/main" id="{0ADF9011-FDA6-4530-AC65-FECB1D509FD8}"/>
              </a:ext>
            </a:extLst>
          </p:cNvPr>
          <p:cNvSpPr>
            <a:spLocks xmlns:a="http://schemas.openxmlformats.org/drawingml/2006/main" noGrp="1"/>
          </p:cNvSpPr>
          <p:nvPr/>
        </p:nvSpPr>
        <p:spPr>
          <a:xfrm xmlns:a="http://schemas.openxmlformats.org/drawingml/2006/main">
            <a:off x="2038350" y="2952750"/>
            <a:ext cx="114300" cy="1143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25" name="circle">
            <a:extLst xmlns:a="http://schemas.openxmlformats.org/drawingml/2006/main">
              <a:ext uri="{FF2B5EF4-FFF2-40B4-BE49-F238E27FC236}">
                <a16:creationId xmlns:a16="http://schemas.microsoft.com/office/drawing/2014/main" id="{30A2BBE9-2208-47B6-B738-E7BBB84A1E22}"/>
              </a:ext>
            </a:extLst>
          </p:cNvPr>
          <p:cNvSpPr>
            <a:spLocks xmlns:a="http://schemas.openxmlformats.org/drawingml/2006/main" noGrp="1"/>
          </p:cNvSpPr>
          <p:nvPr/>
        </p:nvSpPr>
        <p:spPr>
          <a:xfrm xmlns:a="http://schemas.openxmlformats.org/drawingml/2006/main">
            <a:off x="800100" y="3209925"/>
            <a:ext cx="114300" cy="1143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26" name="circle">
            <a:extLst xmlns:a="http://schemas.openxmlformats.org/drawingml/2006/main">
              <a:ext uri="{FF2B5EF4-FFF2-40B4-BE49-F238E27FC236}">
                <a16:creationId xmlns:a16="http://schemas.microsoft.com/office/drawing/2014/main" id="{4552A4F2-7CCE-4988-81CB-15F3D9A05224}"/>
              </a:ext>
            </a:extLst>
          </p:cNvPr>
          <p:cNvSpPr>
            <a:spLocks xmlns:a="http://schemas.openxmlformats.org/drawingml/2006/main" noGrp="1"/>
          </p:cNvSpPr>
          <p:nvPr/>
        </p:nvSpPr>
        <p:spPr>
          <a:xfrm xmlns:a="http://schemas.openxmlformats.org/drawingml/2006/main">
            <a:off x="1047750" y="3209925"/>
            <a:ext cx="114300" cy="1143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27" name="circle">
            <a:extLst xmlns:a="http://schemas.openxmlformats.org/drawingml/2006/main">
              <a:ext uri="{FF2B5EF4-FFF2-40B4-BE49-F238E27FC236}">
                <a16:creationId xmlns:a16="http://schemas.microsoft.com/office/drawing/2014/main" id="{94B25C9E-9656-4F47-932C-FB5D5E3BFF55}"/>
              </a:ext>
            </a:extLst>
          </p:cNvPr>
          <p:cNvSpPr>
            <a:spLocks xmlns:a="http://schemas.openxmlformats.org/drawingml/2006/main" noGrp="1"/>
          </p:cNvSpPr>
          <p:nvPr/>
        </p:nvSpPr>
        <p:spPr>
          <a:xfrm xmlns:a="http://schemas.openxmlformats.org/drawingml/2006/main">
            <a:off x="1295400" y="3209925"/>
            <a:ext cx="114300" cy="1143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28" name="circle">
            <a:extLst xmlns:a="http://schemas.openxmlformats.org/drawingml/2006/main">
              <a:ext uri="{FF2B5EF4-FFF2-40B4-BE49-F238E27FC236}">
                <a16:creationId xmlns:a16="http://schemas.microsoft.com/office/drawing/2014/main" id="{4D40AFAB-5D2F-462E-B8B2-75D62BAE458E}"/>
              </a:ext>
            </a:extLst>
          </p:cNvPr>
          <p:cNvSpPr>
            <a:spLocks xmlns:a="http://schemas.openxmlformats.org/drawingml/2006/main" noGrp="1"/>
          </p:cNvSpPr>
          <p:nvPr/>
        </p:nvSpPr>
        <p:spPr>
          <a:xfrm xmlns:a="http://schemas.openxmlformats.org/drawingml/2006/main">
            <a:off x="1543050" y="3209925"/>
            <a:ext cx="114300" cy="1143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29" name="circle">
            <a:extLst xmlns:a="http://schemas.openxmlformats.org/drawingml/2006/main">
              <a:ext uri="{FF2B5EF4-FFF2-40B4-BE49-F238E27FC236}">
                <a16:creationId xmlns:a16="http://schemas.microsoft.com/office/drawing/2014/main" id="{9872CBB9-ACFA-4384-95AD-D17498A031CC}"/>
              </a:ext>
            </a:extLst>
          </p:cNvPr>
          <p:cNvSpPr>
            <a:spLocks xmlns:a="http://schemas.openxmlformats.org/drawingml/2006/main" noGrp="1"/>
          </p:cNvSpPr>
          <p:nvPr/>
        </p:nvSpPr>
        <p:spPr>
          <a:xfrm xmlns:a="http://schemas.openxmlformats.org/drawingml/2006/main">
            <a:off x="1790700" y="3209925"/>
            <a:ext cx="114300" cy="1143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30" name="circle">
            <a:extLst xmlns:a="http://schemas.openxmlformats.org/drawingml/2006/main">
              <a:ext uri="{FF2B5EF4-FFF2-40B4-BE49-F238E27FC236}">
                <a16:creationId xmlns:a16="http://schemas.microsoft.com/office/drawing/2014/main" id="{8DFBA31E-CAE2-42A8-8859-B1A04599AED1}"/>
              </a:ext>
            </a:extLst>
          </p:cNvPr>
          <p:cNvSpPr>
            <a:spLocks xmlns:a="http://schemas.openxmlformats.org/drawingml/2006/main" noGrp="1"/>
          </p:cNvSpPr>
          <p:nvPr/>
        </p:nvSpPr>
        <p:spPr>
          <a:xfrm xmlns:a="http://schemas.openxmlformats.org/drawingml/2006/main">
            <a:off x="2038350" y="3209925"/>
            <a:ext cx="114300" cy="1143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31" name="circle">
            <a:extLst xmlns:a="http://schemas.openxmlformats.org/drawingml/2006/main">
              <a:ext uri="{FF2B5EF4-FFF2-40B4-BE49-F238E27FC236}">
                <a16:creationId xmlns:a16="http://schemas.microsoft.com/office/drawing/2014/main" id="{E055B89A-D514-437D-A017-6A6513E1ACF2}"/>
              </a:ext>
            </a:extLst>
          </p:cNvPr>
          <p:cNvSpPr>
            <a:spLocks xmlns:a="http://schemas.openxmlformats.org/drawingml/2006/main" noGrp="1"/>
          </p:cNvSpPr>
          <p:nvPr/>
        </p:nvSpPr>
        <p:spPr>
          <a:xfrm xmlns:a="http://schemas.openxmlformats.org/drawingml/2006/main">
            <a:off x="800100" y="3467100"/>
            <a:ext cx="114300" cy="1143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32" name="circle">
            <a:extLst xmlns:a="http://schemas.openxmlformats.org/drawingml/2006/main">
              <a:ext uri="{FF2B5EF4-FFF2-40B4-BE49-F238E27FC236}">
                <a16:creationId xmlns:a16="http://schemas.microsoft.com/office/drawing/2014/main" id="{3D2D6709-1107-46DD-B1D3-BF45169BD53F}"/>
              </a:ext>
            </a:extLst>
          </p:cNvPr>
          <p:cNvSpPr>
            <a:spLocks xmlns:a="http://schemas.openxmlformats.org/drawingml/2006/main" noGrp="1"/>
          </p:cNvSpPr>
          <p:nvPr/>
        </p:nvSpPr>
        <p:spPr>
          <a:xfrm xmlns:a="http://schemas.openxmlformats.org/drawingml/2006/main">
            <a:off x="1047750" y="3467100"/>
            <a:ext cx="114300" cy="1143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33" name="circle">
            <a:extLst xmlns:a="http://schemas.openxmlformats.org/drawingml/2006/main">
              <a:ext uri="{FF2B5EF4-FFF2-40B4-BE49-F238E27FC236}">
                <a16:creationId xmlns:a16="http://schemas.microsoft.com/office/drawing/2014/main" id="{ECB19650-3F9E-4978-BAAF-00B906BE3824}"/>
              </a:ext>
            </a:extLst>
          </p:cNvPr>
          <p:cNvSpPr>
            <a:spLocks xmlns:a="http://schemas.openxmlformats.org/drawingml/2006/main" noGrp="1"/>
          </p:cNvSpPr>
          <p:nvPr/>
        </p:nvSpPr>
        <p:spPr>
          <a:xfrm xmlns:a="http://schemas.openxmlformats.org/drawingml/2006/main">
            <a:off x="1295400" y="3467100"/>
            <a:ext cx="114300" cy="1143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34" name="circle">
            <a:extLst xmlns:a="http://schemas.openxmlformats.org/drawingml/2006/main">
              <a:ext uri="{FF2B5EF4-FFF2-40B4-BE49-F238E27FC236}">
                <a16:creationId xmlns:a16="http://schemas.microsoft.com/office/drawing/2014/main" id="{19E24A33-4194-4F5C-8D34-6B10DC4712FF}"/>
              </a:ext>
            </a:extLst>
          </p:cNvPr>
          <p:cNvSpPr>
            <a:spLocks xmlns:a="http://schemas.openxmlformats.org/drawingml/2006/main" noGrp="1"/>
          </p:cNvSpPr>
          <p:nvPr/>
        </p:nvSpPr>
        <p:spPr>
          <a:xfrm xmlns:a="http://schemas.openxmlformats.org/drawingml/2006/main">
            <a:off x="1543050" y="3467100"/>
            <a:ext cx="114300" cy="1143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35" name="circle">
            <a:extLst xmlns:a="http://schemas.openxmlformats.org/drawingml/2006/main">
              <a:ext uri="{FF2B5EF4-FFF2-40B4-BE49-F238E27FC236}">
                <a16:creationId xmlns:a16="http://schemas.microsoft.com/office/drawing/2014/main" id="{8AFAE0F4-59BB-40EB-AC77-0E8EFFD0C450}"/>
              </a:ext>
            </a:extLst>
          </p:cNvPr>
          <p:cNvSpPr>
            <a:spLocks xmlns:a="http://schemas.openxmlformats.org/drawingml/2006/main" noGrp="1"/>
          </p:cNvSpPr>
          <p:nvPr/>
        </p:nvSpPr>
        <p:spPr>
          <a:xfrm xmlns:a="http://schemas.openxmlformats.org/drawingml/2006/main">
            <a:off x="1790700" y="3467100"/>
            <a:ext cx="114300" cy="1143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36" name="circle">
            <a:extLst xmlns:a="http://schemas.openxmlformats.org/drawingml/2006/main">
              <a:ext uri="{FF2B5EF4-FFF2-40B4-BE49-F238E27FC236}">
                <a16:creationId xmlns:a16="http://schemas.microsoft.com/office/drawing/2014/main" id="{52E9EA48-8C6B-43F9-81D7-698FF8B14AAE}"/>
              </a:ext>
            </a:extLst>
          </p:cNvPr>
          <p:cNvSpPr>
            <a:spLocks xmlns:a="http://schemas.openxmlformats.org/drawingml/2006/main" noGrp="1"/>
          </p:cNvSpPr>
          <p:nvPr/>
        </p:nvSpPr>
        <p:spPr>
          <a:xfrm xmlns:a="http://schemas.openxmlformats.org/drawingml/2006/main">
            <a:off x="2038350" y="3467100"/>
            <a:ext cx="114300" cy="1143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37" name="circle">
            <a:extLst xmlns:a="http://schemas.openxmlformats.org/drawingml/2006/main">
              <a:ext uri="{FF2B5EF4-FFF2-40B4-BE49-F238E27FC236}">
                <a16:creationId xmlns:a16="http://schemas.microsoft.com/office/drawing/2014/main" id="{A09D0B58-D605-4AD8-BF3B-AC37D5160744}"/>
              </a:ext>
            </a:extLst>
          </p:cNvPr>
          <p:cNvSpPr>
            <a:spLocks xmlns:a="http://schemas.openxmlformats.org/drawingml/2006/main" noGrp="1"/>
          </p:cNvSpPr>
          <p:nvPr/>
        </p:nvSpPr>
        <p:spPr>
          <a:xfrm xmlns:a="http://schemas.openxmlformats.org/drawingml/2006/main">
            <a:off x="800100" y="3724275"/>
            <a:ext cx="114300" cy="1143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38" name="circle">
            <a:extLst xmlns:a="http://schemas.openxmlformats.org/drawingml/2006/main">
              <a:ext uri="{FF2B5EF4-FFF2-40B4-BE49-F238E27FC236}">
                <a16:creationId xmlns:a16="http://schemas.microsoft.com/office/drawing/2014/main" id="{74D8BC68-B420-485F-A2D6-E2D8E163DD51}"/>
              </a:ext>
            </a:extLst>
          </p:cNvPr>
          <p:cNvSpPr>
            <a:spLocks xmlns:a="http://schemas.openxmlformats.org/drawingml/2006/main" noGrp="1"/>
          </p:cNvSpPr>
          <p:nvPr/>
        </p:nvSpPr>
        <p:spPr>
          <a:xfrm xmlns:a="http://schemas.openxmlformats.org/drawingml/2006/main">
            <a:off x="1047750" y="3724275"/>
            <a:ext cx="114300" cy="1143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39" name="circle">
            <a:extLst xmlns:a="http://schemas.openxmlformats.org/drawingml/2006/main">
              <a:ext uri="{FF2B5EF4-FFF2-40B4-BE49-F238E27FC236}">
                <a16:creationId xmlns:a16="http://schemas.microsoft.com/office/drawing/2014/main" id="{9F5CAED0-905A-43CE-91CC-B3BE5F0FABE1}"/>
              </a:ext>
            </a:extLst>
          </p:cNvPr>
          <p:cNvSpPr>
            <a:spLocks xmlns:a="http://schemas.openxmlformats.org/drawingml/2006/main" noGrp="1"/>
          </p:cNvSpPr>
          <p:nvPr/>
        </p:nvSpPr>
        <p:spPr>
          <a:xfrm xmlns:a="http://schemas.openxmlformats.org/drawingml/2006/main">
            <a:off x="1295400" y="3724275"/>
            <a:ext cx="114300" cy="1143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40" name="circle">
            <a:extLst xmlns:a="http://schemas.openxmlformats.org/drawingml/2006/main">
              <a:ext uri="{FF2B5EF4-FFF2-40B4-BE49-F238E27FC236}">
                <a16:creationId xmlns:a16="http://schemas.microsoft.com/office/drawing/2014/main" id="{8CCB6685-AEED-40EE-835E-D3005217E71A}"/>
              </a:ext>
            </a:extLst>
          </p:cNvPr>
          <p:cNvSpPr>
            <a:spLocks xmlns:a="http://schemas.openxmlformats.org/drawingml/2006/main" noGrp="1"/>
          </p:cNvSpPr>
          <p:nvPr/>
        </p:nvSpPr>
        <p:spPr>
          <a:xfrm xmlns:a="http://schemas.openxmlformats.org/drawingml/2006/main">
            <a:off x="1543050" y="3724275"/>
            <a:ext cx="114300" cy="1143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41" name="circle">
            <a:extLst xmlns:a="http://schemas.openxmlformats.org/drawingml/2006/main">
              <a:ext uri="{FF2B5EF4-FFF2-40B4-BE49-F238E27FC236}">
                <a16:creationId xmlns:a16="http://schemas.microsoft.com/office/drawing/2014/main" id="{F7FCB3C2-92F5-49ED-B0D6-8E6E57E553BF}"/>
              </a:ext>
            </a:extLst>
          </p:cNvPr>
          <p:cNvSpPr>
            <a:spLocks xmlns:a="http://schemas.openxmlformats.org/drawingml/2006/main" noGrp="1"/>
          </p:cNvSpPr>
          <p:nvPr/>
        </p:nvSpPr>
        <p:spPr>
          <a:xfrm xmlns:a="http://schemas.openxmlformats.org/drawingml/2006/main">
            <a:off x="1790700" y="3724275"/>
            <a:ext cx="114300" cy="1143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42" name="circle">
            <a:extLst xmlns:a="http://schemas.openxmlformats.org/drawingml/2006/main">
              <a:ext uri="{FF2B5EF4-FFF2-40B4-BE49-F238E27FC236}">
                <a16:creationId xmlns:a16="http://schemas.microsoft.com/office/drawing/2014/main" id="{F7BE92AF-500A-4D76-853E-BB0A72D52D6E}"/>
              </a:ext>
            </a:extLst>
          </p:cNvPr>
          <p:cNvSpPr>
            <a:spLocks xmlns:a="http://schemas.openxmlformats.org/drawingml/2006/main" noGrp="1"/>
          </p:cNvSpPr>
          <p:nvPr/>
        </p:nvSpPr>
        <p:spPr>
          <a:xfrm xmlns:a="http://schemas.openxmlformats.org/drawingml/2006/main">
            <a:off x="2038350" y="3724275"/>
            <a:ext cx="114300" cy="1143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43" name="shape">
            <a:extLst xmlns:a="http://schemas.openxmlformats.org/drawingml/2006/main">
              <a:ext uri="{FF2B5EF4-FFF2-40B4-BE49-F238E27FC236}">
                <a16:creationId xmlns:a16="http://schemas.microsoft.com/office/drawing/2014/main" id="{F302B9CF-4719-4069-B153-785556300E23}"/>
              </a:ext>
            </a:extLst>
          </p:cNvPr>
          <p:cNvSpPr>
            <a:spLocks xmlns:a="http://schemas.openxmlformats.org/drawingml/2006/main" noGrp="1"/>
          </p:cNvSpPr>
          <p:nvPr/>
        </p:nvSpPr>
        <p:spPr>
          <a:xfrm xmlns:a="http://schemas.openxmlformats.org/drawingml/2006/main">
            <a:off x="3086100" y="2428875"/>
            <a:ext cx="457200" cy="1790700"/>
          </a:xfrm>
          <a:prstGeom xmlns:a="http://schemas.openxmlformats.org/drawingml/2006/main" prst="rect">
            <a:avLst/>
          </a:prstGeom>
          <a:solidFill xmlns:a="http://schemas.openxmlformats.org/drawingml/2006/main">
            <a:srgbClr val="1955DB"/>
          </a:solidFill>
          <a:ln xmlns:a="http://schemas.openxmlformats.org/drawingml/2006/main" w="0">
            <a:noFill/>
          </a:ln>
        </p:spPr>
      </p:sp>
      <p:sp>
        <p:nvSpPr>
          <p:cNvPr id="44" name="shape">
            <a:extLst xmlns:a="http://schemas.openxmlformats.org/drawingml/2006/main">
              <a:ext uri="{FF2B5EF4-FFF2-40B4-BE49-F238E27FC236}">
                <a16:creationId xmlns:a16="http://schemas.microsoft.com/office/drawing/2014/main" id="{49C4D4DA-1C1E-4284-AEA5-088EE6294170}"/>
              </a:ext>
            </a:extLst>
          </p:cNvPr>
          <p:cNvSpPr>
            <a:spLocks xmlns:a="http://schemas.openxmlformats.org/drawingml/2006/main" noGrp="1"/>
          </p:cNvSpPr>
          <p:nvPr/>
        </p:nvSpPr>
        <p:spPr>
          <a:xfrm xmlns:a="http://schemas.openxmlformats.org/drawingml/2006/main">
            <a:off x="3600450" y="2428875"/>
            <a:ext cx="457200" cy="1790700"/>
          </a:xfrm>
          <a:prstGeom xmlns:a="http://schemas.openxmlformats.org/drawingml/2006/main" prst="rect">
            <a:avLst/>
          </a:prstGeom>
          <a:solidFill xmlns:a="http://schemas.openxmlformats.org/drawingml/2006/main">
            <a:srgbClr val="F4D941"/>
          </a:solidFill>
          <a:ln xmlns:a="http://schemas.openxmlformats.org/drawingml/2006/main" w="0">
            <a:noFill/>
          </a:ln>
        </p:spPr>
      </p:sp>
      <p:sp>
        <p:nvSpPr>
          <p:cNvPr id="45" name="shape">
            <a:extLst xmlns:a="http://schemas.openxmlformats.org/drawingml/2006/main">
              <a:ext uri="{FF2B5EF4-FFF2-40B4-BE49-F238E27FC236}">
                <a16:creationId xmlns:a16="http://schemas.microsoft.com/office/drawing/2014/main" id="{7152897E-021C-45E8-9810-81FD0B37BCC8}"/>
              </a:ext>
            </a:extLst>
          </p:cNvPr>
          <p:cNvSpPr>
            <a:spLocks xmlns:a="http://schemas.openxmlformats.org/drawingml/2006/main" noGrp="1"/>
          </p:cNvSpPr>
          <p:nvPr/>
        </p:nvSpPr>
        <p:spPr>
          <a:xfrm xmlns:a="http://schemas.openxmlformats.org/drawingml/2006/main">
            <a:off x="4114800" y="2428875"/>
            <a:ext cx="428625" cy="1790700"/>
          </a:xfrm>
          <a:prstGeom xmlns:a="http://schemas.openxmlformats.org/drawingml/2006/main" prst="rect">
            <a:avLst/>
          </a:prstGeom>
          <a:solidFill xmlns:a="http://schemas.openxmlformats.org/drawingml/2006/main">
            <a:srgbClr val="D71A65"/>
          </a:solidFill>
          <a:ln xmlns:a="http://schemas.openxmlformats.org/drawingml/2006/main" w="0">
            <a:noFill/>
          </a:ln>
        </p:spPr>
      </p:sp>
      <p:sp>
        <p:nvSpPr>
          <p:cNvPr id="46" name="circle">
            <a:extLst xmlns:a="http://schemas.openxmlformats.org/drawingml/2006/main">
              <a:ext uri="{FF2B5EF4-FFF2-40B4-BE49-F238E27FC236}">
                <a16:creationId xmlns:a16="http://schemas.microsoft.com/office/drawing/2014/main" id="{6591E884-349C-46BF-A2FE-E8EB47352460}"/>
              </a:ext>
            </a:extLst>
          </p:cNvPr>
          <p:cNvSpPr>
            <a:spLocks xmlns:a="http://schemas.openxmlformats.org/drawingml/2006/main" noGrp="1"/>
          </p:cNvSpPr>
          <p:nvPr/>
        </p:nvSpPr>
        <p:spPr>
          <a:xfrm xmlns:a="http://schemas.openxmlformats.org/drawingml/2006/main">
            <a:off x="5467350" y="2714625"/>
            <a:ext cx="1257300" cy="1257300"/>
          </a:xfrm>
          <a:prstGeom xmlns:a="http://schemas.openxmlformats.org/drawingml/2006/main" prst="ellipse">
            <a:avLst/>
          </a:prstGeom>
          <a:solidFill xmlns:a="http://schemas.openxmlformats.org/drawingml/2006/main">
            <a:srgbClr val="F4D941"/>
          </a:solidFill>
          <a:ln xmlns:a="http://schemas.openxmlformats.org/drawingml/2006/main" w="85725">
            <a:solidFill>
              <a:srgbClr val="191919"/>
            </a:solidFill>
          </a:ln>
        </p:spPr>
      </p:sp>
      <p:sp>
        <p:nvSpPr>
          <p:cNvPr id="47" name="POW!">
            <a:extLst xmlns:a="http://schemas.openxmlformats.org/drawingml/2006/main">
              <a:ext uri="{FF2B5EF4-FFF2-40B4-BE49-F238E27FC236}">
                <a16:creationId xmlns:a16="http://schemas.microsoft.com/office/drawing/2014/main" id="{9ABFDB66-4AAF-4DFA-96F2-CDF59A261C71}"/>
              </a:ext>
            </a:extLst>
          </p:cNvPr>
          <p:cNvSpPr>
            <a:spLocks xmlns:a="http://schemas.openxmlformats.org/drawingml/2006/main" noGrp="1"/>
          </p:cNvSpPr>
          <p:nvPr/>
        </p:nvSpPr>
        <p:spPr>
          <a:xfrm xmlns:a="http://schemas.openxmlformats.org/drawingml/2006/main">
            <a:off x="7534275" y="2800350"/>
            <a:ext cx="1714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975" b="1">
                <a:solidFill>
                  <a:srgbClr val="1955DB"/>
                </a:solidFill>
                <a:latin typeface="Comic Sans MS"/>
                <a:ea typeface="Comic Sans MS"/>
                <a:cs typeface="Comic Sans MS"/>
              </a:defRPr>
            </a:pPr>
            <a:r>
              <a:rPr sz="3975" b="1">
                <a:solidFill>
                  <a:srgbClr val="1955DB"/>
                </a:solidFill>
                <a:latin typeface="Comic Sans MS"/>
                <a:ea typeface="Comic Sans MS"/>
                <a:cs typeface="Comic Sans MS"/>
              </a:rPr>
              <a:t>POW!</a:t>
            </a:r>
          </a:p>
        </p:txBody>
      </p:sp>
      <p:pic>
        <p:nvPicPr>
          <p:cNvPr id="104" name="" descr="Detail of one Warhol Campbell’s soup can, repeated in a teaching comparison to demonstrate repetition."/>
          <p:cNvPicPr>
            <a:picLocks xmlns:a="http://schemas.openxmlformats.org/drawingml/2006/main" noChangeAspect="1"/>
          </p:cNvPicPr>
          <p:nvPr/>
        </p:nvPicPr>
        <p:blipFill>
          <a:blip xmlns:r="http://schemas.openxmlformats.org/officeDocument/2006/relationships" xmlns:a="http://schemas.openxmlformats.org/drawingml/2006/main" r:embed="R402c158104f84943"/>
          <a:stretch xmlns:a="http://schemas.openxmlformats.org/drawingml/2006/main"/>
        </p:blipFill>
        <p:spPr>
          <a:xfrm xmlns:a="http://schemas.openxmlformats.org/drawingml/2006/main">
            <a:off x="9858375" y="2326212"/>
            <a:ext cx="742950" cy="919700"/>
          </a:xfrm>
          <a:prstGeom xmlns:a="http://schemas.openxmlformats.org/drawingml/2006/main" prst="rect">
            <a:avLst/>
          </a:prstGeom>
        </p:spPr>
      </p:pic>
      <p:pic>
        <p:nvPicPr>
          <p:cNvPr id="105" name="" descr="Detail of one Warhol Campbell’s soup can, repeated in a teaching comparison to demonstrate repetition."/>
          <p:cNvPicPr>
            <a:picLocks xmlns:a="http://schemas.openxmlformats.org/drawingml/2006/main" noChangeAspect="1"/>
          </p:cNvPicPr>
          <p:nvPr/>
        </p:nvPicPr>
        <p:blipFill>
          <a:blip xmlns:r="http://schemas.openxmlformats.org/officeDocument/2006/relationships" xmlns:a="http://schemas.openxmlformats.org/drawingml/2006/main" r:embed="Rc9133977438247ab"/>
          <a:stretch xmlns:a="http://schemas.openxmlformats.org/drawingml/2006/main"/>
        </p:blipFill>
        <p:spPr>
          <a:xfrm xmlns:a="http://schemas.openxmlformats.org/drawingml/2006/main">
            <a:off x="10696575" y="2326212"/>
            <a:ext cx="742950" cy="919700"/>
          </a:xfrm>
          <a:prstGeom xmlns:a="http://schemas.openxmlformats.org/drawingml/2006/main" prst="rect">
            <a:avLst/>
          </a:prstGeom>
        </p:spPr>
      </p:pic>
      <p:pic>
        <p:nvPicPr>
          <p:cNvPr id="106" name="" descr="Detail of one Warhol Campbell’s soup can, repeated in a teaching comparison to demonstrate repetition."/>
          <p:cNvPicPr>
            <a:picLocks xmlns:a="http://schemas.openxmlformats.org/drawingml/2006/main" noChangeAspect="1"/>
          </p:cNvPicPr>
          <p:nvPr/>
        </p:nvPicPr>
        <p:blipFill>
          <a:blip xmlns:r="http://schemas.openxmlformats.org/officeDocument/2006/relationships" xmlns:a="http://schemas.openxmlformats.org/drawingml/2006/main" r:embed="Rd148276abc074c2e"/>
          <a:stretch xmlns:a="http://schemas.openxmlformats.org/drawingml/2006/main"/>
        </p:blipFill>
        <p:spPr>
          <a:xfrm xmlns:a="http://schemas.openxmlformats.org/drawingml/2006/main">
            <a:off x="9858375" y="3573987"/>
            <a:ext cx="742950" cy="919700"/>
          </a:xfrm>
          <a:prstGeom xmlns:a="http://schemas.openxmlformats.org/drawingml/2006/main" prst="rect">
            <a:avLst/>
          </a:prstGeom>
        </p:spPr>
      </p:pic>
      <p:pic>
        <p:nvPicPr>
          <p:cNvPr id="107" name="" descr="Detail of one Warhol Campbell’s soup can, repeated in a teaching comparison to demonstrate repetition."/>
          <p:cNvPicPr>
            <a:picLocks xmlns:a="http://schemas.openxmlformats.org/drawingml/2006/main" noChangeAspect="1"/>
          </p:cNvPicPr>
          <p:nvPr/>
        </p:nvPicPr>
        <p:blipFill>
          <a:blip xmlns:r="http://schemas.openxmlformats.org/officeDocument/2006/relationships" xmlns:a="http://schemas.openxmlformats.org/drawingml/2006/main" r:embed="R65f77b1f6bdb419c"/>
          <a:stretch xmlns:a="http://schemas.openxmlformats.org/drawingml/2006/main"/>
        </p:blipFill>
        <p:spPr>
          <a:xfrm xmlns:a="http://schemas.openxmlformats.org/drawingml/2006/main">
            <a:off x="10696575" y="3573987"/>
            <a:ext cx="742950" cy="919700"/>
          </a:xfrm>
          <a:prstGeom xmlns:a="http://schemas.openxmlformats.org/drawingml/2006/main" prst="rect">
            <a:avLst/>
          </a:prstGeom>
        </p:spPr>
      </p:pic>
      <p:sp>
        <p:nvSpPr>
          <p:cNvPr id="52" name="Printing&#10;dots">
            <a:extLst xmlns:a="http://schemas.openxmlformats.org/drawingml/2006/main">
              <a:ext uri="{FF2B5EF4-FFF2-40B4-BE49-F238E27FC236}">
                <a16:creationId xmlns:a16="http://schemas.microsoft.com/office/drawing/2014/main" id="{9508FE4A-12AB-4204-8AA2-DA7EB9562108}"/>
              </a:ext>
            </a:extLst>
          </p:cNvPr>
          <p:cNvSpPr>
            <a:spLocks xmlns:a="http://schemas.openxmlformats.org/drawingml/2006/main" noGrp="1"/>
          </p:cNvSpPr>
          <p:nvPr/>
        </p:nvSpPr>
        <p:spPr>
          <a:xfrm xmlns:a="http://schemas.openxmlformats.org/drawingml/2006/main">
            <a:off x="619125" y="5000625"/>
            <a:ext cx="1981200"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75" b="1">
                <a:solidFill>
                  <a:srgbClr val="191919"/>
                </a:solidFill>
                <a:latin typeface="Arial"/>
                <a:ea typeface="Arial"/>
                <a:cs typeface="Arial"/>
              </a:defRPr>
            </a:pPr>
            <a:r>
              <a:rPr sz="2175" b="1">
                <a:solidFill>
                  <a:srgbClr val="191919"/>
                </a:solidFill>
                <a:latin typeface="Arial"/>
                <a:ea typeface="Arial"/>
                <a:cs typeface="Arial"/>
              </a:rPr>
              <a:t>Printing</a:t>
            </a:r>
          </a:p>
          <a:p xmlns:a="http://schemas.openxmlformats.org/drawingml/2006/main">
            <a:pPr>
              <a:defRPr sz="2175" b="1">
                <a:solidFill>
                  <a:srgbClr val="191919"/>
                </a:solidFill>
                <a:latin typeface="Arial"/>
                <a:ea typeface="Arial"/>
                <a:cs typeface="Arial"/>
              </a:defRPr>
            </a:pPr>
            <a:r>
              <a:rPr sz="2175" b="1">
                <a:solidFill>
                  <a:srgbClr val="191919"/>
                </a:solidFill>
                <a:latin typeface="Arial"/>
                <a:ea typeface="Arial"/>
                <a:cs typeface="Arial"/>
              </a:rPr>
              <a:t>dots</a:t>
            </a:r>
          </a:p>
        </p:txBody>
      </p:sp>
      <p:sp>
        <p:nvSpPr>
          <p:cNvPr id="53" name="Bold, flat&#10;color">
            <a:extLst xmlns:a="http://schemas.openxmlformats.org/drawingml/2006/main">
              <a:ext uri="{FF2B5EF4-FFF2-40B4-BE49-F238E27FC236}">
                <a16:creationId xmlns:a16="http://schemas.microsoft.com/office/drawing/2014/main" id="{A489E3D2-74D3-452C-83CA-1EEF8C8ABDC4}"/>
              </a:ext>
            </a:extLst>
          </p:cNvPr>
          <p:cNvSpPr>
            <a:spLocks xmlns:a="http://schemas.openxmlformats.org/drawingml/2006/main" noGrp="1"/>
          </p:cNvSpPr>
          <p:nvPr/>
        </p:nvSpPr>
        <p:spPr>
          <a:xfrm xmlns:a="http://schemas.openxmlformats.org/drawingml/2006/main">
            <a:off x="2905125" y="5000625"/>
            <a:ext cx="1981200"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75" b="1">
                <a:solidFill>
                  <a:srgbClr val="191919"/>
                </a:solidFill>
                <a:latin typeface="Arial"/>
                <a:ea typeface="Arial"/>
                <a:cs typeface="Arial"/>
              </a:defRPr>
            </a:pPr>
            <a:r>
              <a:rPr sz="2175" b="1">
                <a:solidFill>
                  <a:srgbClr val="191919"/>
                </a:solidFill>
                <a:latin typeface="Arial"/>
                <a:ea typeface="Arial"/>
                <a:cs typeface="Arial"/>
              </a:rPr>
              <a:t>Bold, flat</a:t>
            </a:r>
          </a:p>
          <a:p xmlns:a="http://schemas.openxmlformats.org/drawingml/2006/main">
            <a:pPr>
              <a:defRPr sz="2175" b="1">
                <a:solidFill>
                  <a:srgbClr val="191919"/>
                </a:solidFill>
                <a:latin typeface="Arial"/>
                <a:ea typeface="Arial"/>
                <a:cs typeface="Arial"/>
              </a:defRPr>
            </a:pPr>
            <a:r>
              <a:rPr sz="2175" b="1">
                <a:solidFill>
                  <a:srgbClr val="191919"/>
                </a:solidFill>
                <a:latin typeface="Arial"/>
                <a:ea typeface="Arial"/>
                <a:cs typeface="Arial"/>
              </a:rPr>
              <a:t>color</a:t>
            </a:r>
          </a:p>
        </p:txBody>
      </p:sp>
      <p:sp>
        <p:nvSpPr>
          <p:cNvPr id="54" name="Thick&#10;outlines">
            <a:extLst xmlns:a="http://schemas.openxmlformats.org/drawingml/2006/main">
              <a:ext uri="{FF2B5EF4-FFF2-40B4-BE49-F238E27FC236}">
                <a16:creationId xmlns:a16="http://schemas.microsoft.com/office/drawing/2014/main" id="{844F1324-4FCA-4799-B437-7082CD1D2194}"/>
              </a:ext>
            </a:extLst>
          </p:cNvPr>
          <p:cNvSpPr>
            <a:spLocks xmlns:a="http://schemas.openxmlformats.org/drawingml/2006/main" noGrp="1"/>
          </p:cNvSpPr>
          <p:nvPr/>
        </p:nvSpPr>
        <p:spPr>
          <a:xfrm xmlns:a="http://schemas.openxmlformats.org/drawingml/2006/main">
            <a:off x="5191125" y="5000625"/>
            <a:ext cx="1981200"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75" b="1">
                <a:solidFill>
                  <a:srgbClr val="191919"/>
                </a:solidFill>
                <a:latin typeface="Arial"/>
                <a:ea typeface="Arial"/>
                <a:cs typeface="Arial"/>
              </a:defRPr>
            </a:pPr>
            <a:r>
              <a:rPr sz="2175" b="1">
                <a:solidFill>
                  <a:srgbClr val="191919"/>
                </a:solidFill>
                <a:latin typeface="Arial"/>
                <a:ea typeface="Arial"/>
                <a:cs typeface="Arial"/>
              </a:rPr>
              <a:t>Thick</a:t>
            </a:r>
          </a:p>
          <a:p xmlns:a="http://schemas.openxmlformats.org/drawingml/2006/main">
            <a:pPr>
              <a:defRPr sz="2175" b="1">
                <a:solidFill>
                  <a:srgbClr val="191919"/>
                </a:solidFill>
                <a:latin typeface="Arial"/>
                <a:ea typeface="Arial"/>
                <a:cs typeface="Arial"/>
              </a:defRPr>
            </a:pPr>
            <a:r>
              <a:rPr sz="2175" b="1">
                <a:solidFill>
                  <a:srgbClr val="191919"/>
                </a:solidFill>
                <a:latin typeface="Arial"/>
                <a:ea typeface="Arial"/>
                <a:cs typeface="Arial"/>
              </a:rPr>
              <a:t>outlines</a:t>
            </a:r>
          </a:p>
        </p:txBody>
      </p:sp>
      <p:sp>
        <p:nvSpPr>
          <p:cNvPr id="55" name="Comic&#10;lettering">
            <a:extLst xmlns:a="http://schemas.openxmlformats.org/drawingml/2006/main">
              <a:ext uri="{FF2B5EF4-FFF2-40B4-BE49-F238E27FC236}">
                <a16:creationId xmlns:a16="http://schemas.microsoft.com/office/drawing/2014/main" id="{9D262848-30A0-44EC-A109-F1461AA59DD9}"/>
              </a:ext>
            </a:extLst>
          </p:cNvPr>
          <p:cNvSpPr>
            <a:spLocks xmlns:a="http://schemas.openxmlformats.org/drawingml/2006/main" noGrp="1"/>
          </p:cNvSpPr>
          <p:nvPr/>
        </p:nvSpPr>
        <p:spPr>
          <a:xfrm xmlns:a="http://schemas.openxmlformats.org/drawingml/2006/main">
            <a:off x="7477125" y="5000625"/>
            <a:ext cx="1981200"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75" b="1">
                <a:solidFill>
                  <a:srgbClr val="191919"/>
                </a:solidFill>
                <a:latin typeface="Arial"/>
                <a:ea typeface="Arial"/>
                <a:cs typeface="Arial"/>
              </a:defRPr>
            </a:pPr>
            <a:r>
              <a:rPr sz="2175" b="1">
                <a:solidFill>
                  <a:srgbClr val="191919"/>
                </a:solidFill>
                <a:latin typeface="Arial"/>
                <a:ea typeface="Arial"/>
                <a:cs typeface="Arial"/>
              </a:rPr>
              <a:t>Comic</a:t>
            </a:r>
          </a:p>
          <a:p xmlns:a="http://schemas.openxmlformats.org/drawingml/2006/main">
            <a:pPr>
              <a:defRPr sz="2175" b="1">
                <a:solidFill>
                  <a:srgbClr val="191919"/>
                </a:solidFill>
                <a:latin typeface="Arial"/>
                <a:ea typeface="Arial"/>
                <a:cs typeface="Arial"/>
              </a:defRPr>
            </a:pPr>
            <a:r>
              <a:rPr sz="2175" b="1">
                <a:solidFill>
                  <a:srgbClr val="191919"/>
                </a:solidFill>
                <a:latin typeface="Arial"/>
                <a:ea typeface="Arial"/>
                <a:cs typeface="Arial"/>
              </a:rPr>
              <a:t>lettering</a:t>
            </a:r>
          </a:p>
        </p:txBody>
      </p:sp>
      <p:sp>
        <p:nvSpPr>
          <p:cNvPr id="56" name="Repetition">
            <a:extLst xmlns:a="http://schemas.openxmlformats.org/drawingml/2006/main">
              <a:ext uri="{FF2B5EF4-FFF2-40B4-BE49-F238E27FC236}">
                <a16:creationId xmlns:a16="http://schemas.microsoft.com/office/drawing/2014/main" id="{CDBE5EB2-2E48-426B-8264-15F2572B4931}"/>
              </a:ext>
            </a:extLst>
          </p:cNvPr>
          <p:cNvSpPr>
            <a:spLocks xmlns:a="http://schemas.openxmlformats.org/drawingml/2006/main" noGrp="1"/>
          </p:cNvSpPr>
          <p:nvPr/>
        </p:nvSpPr>
        <p:spPr>
          <a:xfrm xmlns:a="http://schemas.openxmlformats.org/drawingml/2006/main">
            <a:off x="9763125" y="5000625"/>
            <a:ext cx="1981200"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75" b="1">
                <a:solidFill>
                  <a:srgbClr val="191919"/>
                </a:solidFill>
                <a:latin typeface="Arial"/>
                <a:ea typeface="Arial"/>
                <a:cs typeface="Arial"/>
              </a:defRPr>
            </a:pPr>
            <a:r>
              <a:rPr sz="2175" b="1">
                <a:solidFill>
                  <a:srgbClr val="191919"/>
                </a:solidFill>
                <a:latin typeface="Arial"/>
                <a:ea typeface="Arial"/>
                <a:cs typeface="Arial"/>
              </a:rPr>
              <a:t>Repetition</a:t>
            </a:r>
          </a:p>
        </p:txBody>
      </p:sp>
    </p:spTree>
    <p:extLst>
      <p:ext uri="{BB962C8B-B14F-4D97-AF65-F5344CB8AC3E}">
        <p14:creationId xmlns:p14="http://schemas.microsoft.com/office/powerpoint/2010/main" val="525032207"/>
      </p:ext>
    </p:extLst>
  </p:cSld>
</p:sld>
</file>

<file path=ppt/slides/slide3.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26" name="Good design speaks without words">
            <a:extLst xmlns:a="http://schemas.openxmlformats.org/drawingml/2006/main">
              <a:ext uri="{FF2B5EF4-FFF2-40B4-BE49-F238E27FC236}">
                <a16:creationId xmlns:a16="http://schemas.microsoft.com/office/drawing/2014/main" id="{A1D8A49D-0A17-44F9-9D4F-BD49281DAA38}"/>
              </a:ext>
            </a:extLst>
          </p:cNvPr>
          <p:cNvSpPr>
            <a:spLocks xmlns:a="http://schemas.openxmlformats.org/drawingml/2006/main" noGrp="1"/>
          </p:cNvSpPr>
          <p:nvPr/>
        </p:nvSpPr>
        <p:spPr>
          <a:xfrm xmlns:a="http://schemas.openxmlformats.org/drawingml/2006/main">
            <a:off x="609600" y="3810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900" b="1">
                <a:solidFill>
                  <a:srgbClr val="191919"/>
                </a:solidFill>
                <a:latin typeface="Arial Black"/>
                <a:ea typeface="Arial Black"/>
                <a:cs typeface="Arial Black"/>
              </a:defRPr>
            </a:pPr>
            <a:r>
              <a:rPr sz="3900" b="1">
                <a:solidFill>
                  <a:srgbClr val="191919"/>
                </a:solidFill>
                <a:latin typeface="Arial Black"/>
                <a:ea typeface="Arial Black"/>
                <a:cs typeface="Arial Black"/>
              </a:rPr>
              <a:t>Good design speaks without words</a:t>
            </a:r>
          </a:p>
        </p:txBody>
      </p:sp>
      <p:sp>
        <p:nvSpPr>
          <p:cNvPr id="2" name="Small design choices can change what we notice and feel.">
            <a:extLst xmlns:a="http://schemas.openxmlformats.org/drawingml/2006/main">
              <a:ext uri="{FF2B5EF4-FFF2-40B4-BE49-F238E27FC236}">
                <a16:creationId xmlns:a16="http://schemas.microsoft.com/office/drawing/2014/main" id="{7DA3E779-9C91-4ACE-ACB8-C0B231A41374}"/>
              </a:ext>
            </a:extLst>
          </p:cNvPr>
          <p:cNvSpPr>
            <a:spLocks xmlns:a="http://schemas.openxmlformats.org/drawingml/2006/main" noGrp="1"/>
          </p:cNvSpPr>
          <p:nvPr/>
        </p:nvSpPr>
        <p:spPr>
          <a:xfrm xmlns:a="http://schemas.openxmlformats.org/drawingml/2006/main">
            <a:off x="628650" y="1323975"/>
            <a:ext cx="109156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00" b="0">
                <a:solidFill>
                  <a:srgbClr val="191919"/>
                </a:solidFill>
                <a:latin typeface="Arial"/>
                <a:ea typeface="Arial"/>
                <a:cs typeface="Arial"/>
              </a:defRPr>
            </a:pPr>
            <a:r>
              <a:rPr sz="2100" b="0">
                <a:solidFill>
                  <a:srgbClr val="191919"/>
                </a:solidFill>
                <a:latin typeface="Arial"/>
                <a:ea typeface="Arial"/>
                <a:cs typeface="Arial"/>
              </a:rPr>
              <a:t>Small design choices can change what we notice and feel.</a:t>
            </a:r>
          </a:p>
        </p:txBody>
      </p:sp>
      <p:sp>
        <p:nvSpPr>
          <p:cNvPr id="3" name="circle">
            <a:extLst xmlns:a="http://schemas.openxmlformats.org/drawingml/2006/main">
              <a:ext uri="{FF2B5EF4-FFF2-40B4-BE49-F238E27FC236}">
                <a16:creationId xmlns:a16="http://schemas.microsoft.com/office/drawing/2014/main" id="{EE487B9B-255D-410E-8E8D-70EBB9DAF8E5}"/>
              </a:ext>
            </a:extLst>
          </p:cNvPr>
          <p:cNvSpPr>
            <a:spLocks xmlns:a="http://schemas.openxmlformats.org/drawingml/2006/main" noGrp="1"/>
          </p:cNvSpPr>
          <p:nvPr/>
        </p:nvSpPr>
        <p:spPr>
          <a:xfrm xmlns:a="http://schemas.openxmlformats.org/drawingml/2006/main">
            <a:off x="762000" y="3048000"/>
            <a:ext cx="247650" cy="247650"/>
          </a:xfrm>
          <a:prstGeom xmlns:a="http://schemas.openxmlformats.org/drawingml/2006/main" prst="ellipse">
            <a:avLst/>
          </a:prstGeom>
          <a:solidFill xmlns:a="http://schemas.openxmlformats.org/drawingml/2006/main">
            <a:srgbClr val="191919"/>
          </a:solidFill>
          <a:ln xmlns:a="http://schemas.openxmlformats.org/drawingml/2006/main" w="0">
            <a:noFill/>
          </a:ln>
        </p:spPr>
      </p:sp>
      <p:sp>
        <p:nvSpPr>
          <p:cNvPr id="4" name="circle">
            <a:extLst xmlns:a="http://schemas.openxmlformats.org/drawingml/2006/main">
              <a:ext uri="{FF2B5EF4-FFF2-40B4-BE49-F238E27FC236}">
                <a16:creationId xmlns:a16="http://schemas.microsoft.com/office/drawing/2014/main" id="{F8FD533B-C023-4613-95E9-4FC9420E07EE}"/>
              </a:ext>
            </a:extLst>
          </p:cNvPr>
          <p:cNvSpPr>
            <a:spLocks xmlns:a="http://schemas.openxmlformats.org/drawingml/2006/main" noGrp="1"/>
          </p:cNvSpPr>
          <p:nvPr/>
        </p:nvSpPr>
        <p:spPr>
          <a:xfrm xmlns:a="http://schemas.openxmlformats.org/drawingml/2006/main">
            <a:off x="1171575" y="2886075"/>
            <a:ext cx="571500" cy="571500"/>
          </a:xfrm>
          <a:prstGeom xmlns:a="http://schemas.openxmlformats.org/drawingml/2006/main" prst="ellipse">
            <a:avLst/>
          </a:prstGeom>
          <a:solidFill xmlns:a="http://schemas.openxmlformats.org/drawingml/2006/main">
            <a:srgbClr val="191919"/>
          </a:solidFill>
          <a:ln xmlns:a="http://schemas.openxmlformats.org/drawingml/2006/main" w="0">
            <a:noFill/>
          </a:ln>
        </p:spPr>
      </p:sp>
      <p:sp>
        <p:nvSpPr>
          <p:cNvPr id="5" name="circle">
            <a:extLst xmlns:a="http://schemas.openxmlformats.org/drawingml/2006/main">
              <a:ext uri="{FF2B5EF4-FFF2-40B4-BE49-F238E27FC236}">
                <a16:creationId xmlns:a16="http://schemas.microsoft.com/office/drawing/2014/main" id="{DB87E454-70CC-44F9-AA15-D1854A2979BA}"/>
              </a:ext>
            </a:extLst>
          </p:cNvPr>
          <p:cNvSpPr>
            <a:spLocks xmlns:a="http://schemas.openxmlformats.org/drawingml/2006/main" noGrp="1"/>
          </p:cNvSpPr>
          <p:nvPr/>
        </p:nvSpPr>
        <p:spPr>
          <a:xfrm xmlns:a="http://schemas.openxmlformats.org/drawingml/2006/main">
            <a:off x="1876425" y="2667000"/>
            <a:ext cx="933450" cy="933450"/>
          </a:xfrm>
          <a:prstGeom xmlns:a="http://schemas.openxmlformats.org/drawingml/2006/main" prst="ellipse">
            <a:avLst/>
          </a:prstGeom>
          <a:solidFill xmlns:a="http://schemas.openxmlformats.org/drawingml/2006/main">
            <a:srgbClr val="191919"/>
          </a:solidFill>
          <a:ln xmlns:a="http://schemas.openxmlformats.org/drawingml/2006/main" w="0">
            <a:noFill/>
          </a:ln>
        </p:spPr>
      </p:sp>
      <p:sp>
        <p:nvSpPr>
          <p:cNvPr id="6" name="circle">
            <a:extLst xmlns:a="http://schemas.openxmlformats.org/drawingml/2006/main">
              <a:ext uri="{FF2B5EF4-FFF2-40B4-BE49-F238E27FC236}">
                <a16:creationId xmlns:a16="http://schemas.microsoft.com/office/drawing/2014/main" id="{ECFC9324-28F3-4F62-A2A5-6AFFE4D00D35}"/>
              </a:ext>
            </a:extLst>
          </p:cNvPr>
          <p:cNvSpPr>
            <a:spLocks xmlns:a="http://schemas.openxmlformats.org/drawingml/2006/main" noGrp="1"/>
          </p:cNvSpPr>
          <p:nvPr/>
        </p:nvSpPr>
        <p:spPr>
          <a:xfrm xmlns:a="http://schemas.openxmlformats.org/drawingml/2006/main">
            <a:off x="3095625" y="3038475"/>
            <a:ext cx="171450" cy="171450"/>
          </a:xfrm>
          <a:prstGeom xmlns:a="http://schemas.openxmlformats.org/drawingml/2006/main" prst="ellipse">
            <a:avLst/>
          </a:prstGeom>
          <a:solidFill xmlns:a="http://schemas.openxmlformats.org/drawingml/2006/main">
            <a:srgbClr val="191919"/>
          </a:solidFill>
          <a:ln xmlns:a="http://schemas.openxmlformats.org/drawingml/2006/main" w="0">
            <a:noFill/>
          </a:ln>
        </p:spPr>
      </p:sp>
      <p:sp>
        <p:nvSpPr>
          <p:cNvPr id="7" name="circle">
            <a:extLst xmlns:a="http://schemas.openxmlformats.org/drawingml/2006/main">
              <a:ext uri="{FF2B5EF4-FFF2-40B4-BE49-F238E27FC236}">
                <a16:creationId xmlns:a16="http://schemas.microsoft.com/office/drawing/2014/main" id="{0DED8B7C-4BF3-420A-B64C-0A56879646A5}"/>
              </a:ext>
            </a:extLst>
          </p:cNvPr>
          <p:cNvSpPr>
            <a:spLocks xmlns:a="http://schemas.openxmlformats.org/drawingml/2006/main" noGrp="1"/>
          </p:cNvSpPr>
          <p:nvPr/>
        </p:nvSpPr>
        <p:spPr>
          <a:xfrm xmlns:a="http://schemas.openxmlformats.org/drawingml/2006/main">
            <a:off x="3305175" y="3038475"/>
            <a:ext cx="171450" cy="171450"/>
          </a:xfrm>
          <a:prstGeom xmlns:a="http://schemas.openxmlformats.org/drawingml/2006/main" prst="ellipse">
            <a:avLst/>
          </a:prstGeom>
          <a:solidFill xmlns:a="http://schemas.openxmlformats.org/drawingml/2006/main">
            <a:srgbClr val="191919"/>
          </a:solidFill>
          <a:ln xmlns:a="http://schemas.openxmlformats.org/drawingml/2006/main" w="0">
            <a:noFill/>
          </a:ln>
        </p:spPr>
      </p:sp>
      <p:sp>
        <p:nvSpPr>
          <p:cNvPr id="8" name="circle">
            <a:extLst xmlns:a="http://schemas.openxmlformats.org/drawingml/2006/main">
              <a:ext uri="{FF2B5EF4-FFF2-40B4-BE49-F238E27FC236}">
                <a16:creationId xmlns:a16="http://schemas.microsoft.com/office/drawing/2014/main" id="{9AC04F95-0801-4931-9200-BEA9DA20714D}"/>
              </a:ext>
            </a:extLst>
          </p:cNvPr>
          <p:cNvSpPr>
            <a:spLocks xmlns:a="http://schemas.openxmlformats.org/drawingml/2006/main" noGrp="1"/>
          </p:cNvSpPr>
          <p:nvPr/>
        </p:nvSpPr>
        <p:spPr>
          <a:xfrm xmlns:a="http://schemas.openxmlformats.org/drawingml/2006/main">
            <a:off x="3514725" y="3038475"/>
            <a:ext cx="171450" cy="171450"/>
          </a:xfrm>
          <a:prstGeom xmlns:a="http://schemas.openxmlformats.org/drawingml/2006/main" prst="ellipse">
            <a:avLst/>
          </a:prstGeom>
          <a:solidFill xmlns:a="http://schemas.openxmlformats.org/drawingml/2006/main">
            <a:srgbClr val="191919"/>
          </a:solidFill>
          <a:ln xmlns:a="http://schemas.openxmlformats.org/drawingml/2006/main" w="0">
            <a:noFill/>
          </a:ln>
        </p:spPr>
      </p:sp>
      <p:sp>
        <p:nvSpPr>
          <p:cNvPr id="9" name="circle">
            <a:extLst xmlns:a="http://schemas.openxmlformats.org/drawingml/2006/main">
              <a:ext uri="{FF2B5EF4-FFF2-40B4-BE49-F238E27FC236}">
                <a16:creationId xmlns:a16="http://schemas.microsoft.com/office/drawing/2014/main" id="{9E7DF95E-E457-430E-998A-39693210E25B}"/>
              </a:ext>
            </a:extLst>
          </p:cNvPr>
          <p:cNvSpPr>
            <a:spLocks xmlns:a="http://schemas.openxmlformats.org/drawingml/2006/main" noGrp="1"/>
          </p:cNvSpPr>
          <p:nvPr/>
        </p:nvSpPr>
        <p:spPr>
          <a:xfrm xmlns:a="http://schemas.openxmlformats.org/drawingml/2006/main">
            <a:off x="3933825" y="3038475"/>
            <a:ext cx="171450" cy="171450"/>
          </a:xfrm>
          <a:prstGeom xmlns:a="http://schemas.openxmlformats.org/drawingml/2006/main" prst="ellipse">
            <a:avLst/>
          </a:prstGeom>
          <a:solidFill xmlns:a="http://schemas.openxmlformats.org/drawingml/2006/main">
            <a:srgbClr val="191919"/>
          </a:solidFill>
          <a:ln xmlns:a="http://schemas.openxmlformats.org/drawingml/2006/main" w="0">
            <a:noFill/>
          </a:ln>
        </p:spPr>
      </p:sp>
      <p:sp>
        <p:nvSpPr>
          <p:cNvPr id="10" name="circle">
            <a:extLst xmlns:a="http://schemas.openxmlformats.org/drawingml/2006/main">
              <a:ext uri="{FF2B5EF4-FFF2-40B4-BE49-F238E27FC236}">
                <a16:creationId xmlns:a16="http://schemas.microsoft.com/office/drawing/2014/main" id="{D58AE954-7F34-44AD-B24E-0AFBEDD62606}"/>
              </a:ext>
            </a:extLst>
          </p:cNvPr>
          <p:cNvSpPr>
            <a:spLocks xmlns:a="http://schemas.openxmlformats.org/drawingml/2006/main" noGrp="1"/>
          </p:cNvSpPr>
          <p:nvPr/>
        </p:nvSpPr>
        <p:spPr>
          <a:xfrm xmlns:a="http://schemas.openxmlformats.org/drawingml/2006/main">
            <a:off x="4352925" y="3038475"/>
            <a:ext cx="171450" cy="171450"/>
          </a:xfrm>
          <a:prstGeom xmlns:a="http://schemas.openxmlformats.org/drawingml/2006/main" prst="ellipse">
            <a:avLst/>
          </a:prstGeom>
          <a:solidFill xmlns:a="http://schemas.openxmlformats.org/drawingml/2006/main">
            <a:srgbClr val="191919"/>
          </a:solidFill>
          <a:ln xmlns:a="http://schemas.openxmlformats.org/drawingml/2006/main" w="0">
            <a:noFill/>
          </a:ln>
        </p:spPr>
      </p:sp>
      <p:sp>
        <p:nvSpPr>
          <p:cNvPr id="11" name="curved line">
            <a:extLst xmlns:a="http://schemas.openxmlformats.org/drawingml/2006/main">
              <a:ext uri="{FF2B5EF4-FFF2-40B4-BE49-F238E27FC236}">
                <a16:creationId xmlns:a16="http://schemas.microsoft.com/office/drawing/2014/main" id="{3FB8E091-1158-488D-A8A0-50561B867352}"/>
              </a:ext>
            </a:extLst>
          </p:cNvPr>
          <p:cNvSpPr>
            <a:spLocks xmlns:a="http://schemas.openxmlformats.org/drawingml/2006/main" noGrp="1"/>
          </p:cNvSpPr>
          <p:nvPr/>
        </p:nvSpPr>
        <p:spPr>
          <a:xfrm xmlns:a="http://schemas.openxmlformats.org/drawingml/2006/main">
            <a:off x="5334000" y="2609850"/>
            <a:ext cx="1638300" cy="209550"/>
          </a:xfrm>
          <a:custGeom xmlns:a="http://schemas.openxmlformats.org/drawingml/2006/main">
            <a:pathLst>
              <a:path w="1638300" h="209550">
                <a:moveTo>
                  <a:pt x="0" y="104775"/>
                </a:moveTo>
                <a:lnTo>
                  <a:pt x="22139" y="112950"/>
                </a:lnTo>
                <a:lnTo>
                  <a:pt x="44278" y="121065"/>
                </a:lnTo>
                <a:lnTo>
                  <a:pt x="66418" y="129064"/>
                </a:lnTo>
                <a:lnTo>
                  <a:pt x="88557" y="136887"/>
                </a:lnTo>
                <a:lnTo>
                  <a:pt x="110696" y="144479"/>
                </a:lnTo>
                <a:lnTo>
                  <a:pt x="132835" y="151785"/>
                </a:lnTo>
                <a:lnTo>
                  <a:pt x="154974" y="158753"/>
                </a:lnTo>
                <a:lnTo>
                  <a:pt x="177114" y="165331"/>
                </a:lnTo>
                <a:lnTo>
                  <a:pt x="199253" y="171473"/>
                </a:lnTo>
                <a:lnTo>
                  <a:pt x="221392" y="177135"/>
                </a:lnTo>
                <a:lnTo>
                  <a:pt x="243531" y="182275"/>
                </a:lnTo>
                <a:lnTo>
                  <a:pt x="265670" y="186856"/>
                </a:lnTo>
                <a:lnTo>
                  <a:pt x="287809" y="190847"/>
                </a:lnTo>
                <a:lnTo>
                  <a:pt x="309949" y="194217"/>
                </a:lnTo>
                <a:lnTo>
                  <a:pt x="332088" y="196943"/>
                </a:lnTo>
                <a:lnTo>
                  <a:pt x="354227" y="199004"/>
                </a:lnTo>
                <a:lnTo>
                  <a:pt x="376366" y="200387"/>
                </a:lnTo>
                <a:lnTo>
                  <a:pt x="398505" y="201081"/>
                </a:lnTo>
                <a:lnTo>
                  <a:pt x="420645" y="201081"/>
                </a:lnTo>
                <a:lnTo>
                  <a:pt x="442784" y="200387"/>
                </a:lnTo>
                <a:lnTo>
                  <a:pt x="464923" y="199004"/>
                </a:lnTo>
                <a:lnTo>
                  <a:pt x="487062" y="196943"/>
                </a:lnTo>
                <a:lnTo>
                  <a:pt x="509201" y="194217"/>
                </a:lnTo>
                <a:lnTo>
                  <a:pt x="531341" y="190847"/>
                </a:lnTo>
                <a:lnTo>
                  <a:pt x="553480" y="186856"/>
                </a:lnTo>
                <a:lnTo>
                  <a:pt x="575619" y="182275"/>
                </a:lnTo>
                <a:lnTo>
                  <a:pt x="597758" y="177135"/>
                </a:lnTo>
                <a:lnTo>
                  <a:pt x="619897" y="171473"/>
                </a:lnTo>
                <a:lnTo>
                  <a:pt x="642036" y="165331"/>
                </a:lnTo>
                <a:lnTo>
                  <a:pt x="664176" y="158753"/>
                </a:lnTo>
                <a:lnTo>
                  <a:pt x="686315" y="151785"/>
                </a:lnTo>
                <a:lnTo>
                  <a:pt x="708454" y="144479"/>
                </a:lnTo>
                <a:lnTo>
                  <a:pt x="730593" y="136887"/>
                </a:lnTo>
                <a:lnTo>
                  <a:pt x="752732" y="129064"/>
                </a:lnTo>
                <a:lnTo>
                  <a:pt x="774872" y="121065"/>
                </a:lnTo>
                <a:lnTo>
                  <a:pt x="797011" y="112950"/>
                </a:lnTo>
                <a:lnTo>
                  <a:pt x="819150" y="104775"/>
                </a:lnTo>
                <a:lnTo>
                  <a:pt x="841289" y="96600"/>
                </a:lnTo>
                <a:lnTo>
                  <a:pt x="863428" y="88485"/>
                </a:lnTo>
                <a:lnTo>
                  <a:pt x="885568" y="80486"/>
                </a:lnTo>
                <a:lnTo>
                  <a:pt x="907707" y="72663"/>
                </a:lnTo>
                <a:lnTo>
                  <a:pt x="929846" y="65071"/>
                </a:lnTo>
                <a:lnTo>
                  <a:pt x="951985" y="57765"/>
                </a:lnTo>
                <a:lnTo>
                  <a:pt x="974124" y="50797"/>
                </a:lnTo>
                <a:lnTo>
                  <a:pt x="996264" y="44219"/>
                </a:lnTo>
                <a:lnTo>
                  <a:pt x="1018403" y="38077"/>
                </a:lnTo>
                <a:lnTo>
                  <a:pt x="1040542" y="32415"/>
                </a:lnTo>
                <a:lnTo>
                  <a:pt x="1062681" y="27275"/>
                </a:lnTo>
                <a:lnTo>
                  <a:pt x="1084820" y="22694"/>
                </a:lnTo>
                <a:lnTo>
                  <a:pt x="1106959" y="18703"/>
                </a:lnTo>
                <a:lnTo>
                  <a:pt x="1129099" y="15333"/>
                </a:lnTo>
                <a:lnTo>
                  <a:pt x="1151238" y="12607"/>
                </a:lnTo>
                <a:lnTo>
                  <a:pt x="1173377" y="10546"/>
                </a:lnTo>
                <a:lnTo>
                  <a:pt x="1195516" y="9163"/>
                </a:lnTo>
                <a:lnTo>
                  <a:pt x="1217655" y="8469"/>
                </a:lnTo>
                <a:lnTo>
                  <a:pt x="1239795" y="8469"/>
                </a:lnTo>
                <a:lnTo>
                  <a:pt x="1261934" y="9163"/>
                </a:lnTo>
                <a:lnTo>
                  <a:pt x="1284073" y="10546"/>
                </a:lnTo>
                <a:lnTo>
                  <a:pt x="1306212" y="12607"/>
                </a:lnTo>
                <a:lnTo>
                  <a:pt x="1328351" y="15333"/>
                </a:lnTo>
                <a:lnTo>
                  <a:pt x="1350491" y="18703"/>
                </a:lnTo>
                <a:lnTo>
                  <a:pt x="1372630" y="22694"/>
                </a:lnTo>
                <a:lnTo>
                  <a:pt x="1394769" y="27275"/>
                </a:lnTo>
                <a:lnTo>
                  <a:pt x="1416908" y="32415"/>
                </a:lnTo>
                <a:lnTo>
                  <a:pt x="1439047" y="38077"/>
                </a:lnTo>
                <a:lnTo>
                  <a:pt x="1461186" y="44219"/>
                </a:lnTo>
                <a:lnTo>
                  <a:pt x="1483326" y="50797"/>
                </a:lnTo>
                <a:lnTo>
                  <a:pt x="1505465" y="57765"/>
                </a:lnTo>
                <a:lnTo>
                  <a:pt x="1527604" y="65071"/>
                </a:lnTo>
                <a:lnTo>
                  <a:pt x="1549743" y="72663"/>
                </a:lnTo>
                <a:lnTo>
                  <a:pt x="1571882" y="80486"/>
                </a:lnTo>
                <a:lnTo>
                  <a:pt x="1594022" y="88485"/>
                </a:lnTo>
                <a:lnTo>
                  <a:pt x="1616161" y="96600"/>
                </a:lnTo>
                <a:lnTo>
                  <a:pt x="1638300" y="104775"/>
                </a:lnTo>
              </a:path>
            </a:pathLst>
          </a:custGeom>
          <a:noFill xmlns:a="http://schemas.openxmlformats.org/drawingml/2006/main"/>
          <a:ln xmlns:a="http://schemas.openxmlformats.org/drawingml/2006/main" w="47625">
            <a:solidFill>
              <a:srgbClr val="191919"/>
            </a:solidFill>
          </a:ln>
        </p:spPr>
      </p:sp>
      <p:sp>
        <p:nvSpPr>
          <p:cNvPr id="12" name="curved line">
            <a:extLst xmlns:a="http://schemas.openxmlformats.org/drawingml/2006/main">
              <a:ext uri="{FF2B5EF4-FFF2-40B4-BE49-F238E27FC236}">
                <a16:creationId xmlns:a16="http://schemas.microsoft.com/office/drawing/2014/main" id="{AA681F29-F134-4F1A-B583-7CFC25DD7AAD}"/>
              </a:ext>
            </a:extLst>
          </p:cNvPr>
          <p:cNvSpPr>
            <a:spLocks xmlns:a="http://schemas.openxmlformats.org/drawingml/2006/main" noGrp="1"/>
          </p:cNvSpPr>
          <p:nvPr/>
        </p:nvSpPr>
        <p:spPr>
          <a:xfrm xmlns:a="http://schemas.openxmlformats.org/drawingml/2006/main">
            <a:off x="5334000" y="3162300"/>
            <a:ext cx="1638300" cy="209550"/>
          </a:xfrm>
          <a:custGeom xmlns:a="http://schemas.openxmlformats.org/drawingml/2006/main">
            <a:pathLst>
              <a:path w="1638300" h="209550">
                <a:moveTo>
                  <a:pt x="0" y="104775"/>
                </a:moveTo>
                <a:lnTo>
                  <a:pt x="22139" y="112950"/>
                </a:lnTo>
                <a:lnTo>
                  <a:pt x="44278" y="121065"/>
                </a:lnTo>
                <a:lnTo>
                  <a:pt x="66418" y="129064"/>
                </a:lnTo>
                <a:lnTo>
                  <a:pt x="88557" y="136887"/>
                </a:lnTo>
                <a:lnTo>
                  <a:pt x="110696" y="144479"/>
                </a:lnTo>
                <a:lnTo>
                  <a:pt x="132835" y="151785"/>
                </a:lnTo>
                <a:lnTo>
                  <a:pt x="154974" y="158753"/>
                </a:lnTo>
                <a:lnTo>
                  <a:pt x="177114" y="165331"/>
                </a:lnTo>
                <a:lnTo>
                  <a:pt x="199253" y="171473"/>
                </a:lnTo>
                <a:lnTo>
                  <a:pt x="221392" y="177135"/>
                </a:lnTo>
                <a:lnTo>
                  <a:pt x="243531" y="182275"/>
                </a:lnTo>
                <a:lnTo>
                  <a:pt x="265670" y="186856"/>
                </a:lnTo>
                <a:lnTo>
                  <a:pt x="287809" y="190847"/>
                </a:lnTo>
                <a:lnTo>
                  <a:pt x="309949" y="194217"/>
                </a:lnTo>
                <a:lnTo>
                  <a:pt x="332088" y="196943"/>
                </a:lnTo>
                <a:lnTo>
                  <a:pt x="354227" y="199004"/>
                </a:lnTo>
                <a:lnTo>
                  <a:pt x="376366" y="200387"/>
                </a:lnTo>
                <a:lnTo>
                  <a:pt x="398505" y="201081"/>
                </a:lnTo>
                <a:lnTo>
                  <a:pt x="420645" y="201081"/>
                </a:lnTo>
                <a:lnTo>
                  <a:pt x="442784" y="200387"/>
                </a:lnTo>
                <a:lnTo>
                  <a:pt x="464923" y="199004"/>
                </a:lnTo>
                <a:lnTo>
                  <a:pt x="487062" y="196943"/>
                </a:lnTo>
                <a:lnTo>
                  <a:pt x="509201" y="194217"/>
                </a:lnTo>
                <a:lnTo>
                  <a:pt x="531341" y="190847"/>
                </a:lnTo>
                <a:lnTo>
                  <a:pt x="553480" y="186856"/>
                </a:lnTo>
                <a:lnTo>
                  <a:pt x="575619" y="182275"/>
                </a:lnTo>
                <a:lnTo>
                  <a:pt x="597758" y="177135"/>
                </a:lnTo>
                <a:lnTo>
                  <a:pt x="619897" y="171473"/>
                </a:lnTo>
                <a:lnTo>
                  <a:pt x="642036" y="165331"/>
                </a:lnTo>
                <a:lnTo>
                  <a:pt x="664176" y="158753"/>
                </a:lnTo>
                <a:lnTo>
                  <a:pt x="686315" y="151785"/>
                </a:lnTo>
                <a:lnTo>
                  <a:pt x="708454" y="144479"/>
                </a:lnTo>
                <a:lnTo>
                  <a:pt x="730593" y="136887"/>
                </a:lnTo>
                <a:lnTo>
                  <a:pt x="752732" y="129064"/>
                </a:lnTo>
                <a:lnTo>
                  <a:pt x="774872" y="121065"/>
                </a:lnTo>
                <a:lnTo>
                  <a:pt x="797011" y="112950"/>
                </a:lnTo>
                <a:lnTo>
                  <a:pt x="819150" y="104775"/>
                </a:lnTo>
                <a:lnTo>
                  <a:pt x="841289" y="96600"/>
                </a:lnTo>
                <a:lnTo>
                  <a:pt x="863428" y="88485"/>
                </a:lnTo>
                <a:lnTo>
                  <a:pt x="885568" y="80486"/>
                </a:lnTo>
                <a:lnTo>
                  <a:pt x="907707" y="72663"/>
                </a:lnTo>
                <a:lnTo>
                  <a:pt x="929846" y="65071"/>
                </a:lnTo>
                <a:lnTo>
                  <a:pt x="951985" y="57765"/>
                </a:lnTo>
                <a:lnTo>
                  <a:pt x="974124" y="50797"/>
                </a:lnTo>
                <a:lnTo>
                  <a:pt x="996264" y="44219"/>
                </a:lnTo>
                <a:lnTo>
                  <a:pt x="1018403" y="38077"/>
                </a:lnTo>
                <a:lnTo>
                  <a:pt x="1040542" y="32415"/>
                </a:lnTo>
                <a:lnTo>
                  <a:pt x="1062681" y="27275"/>
                </a:lnTo>
                <a:lnTo>
                  <a:pt x="1084820" y="22694"/>
                </a:lnTo>
                <a:lnTo>
                  <a:pt x="1106959" y="18703"/>
                </a:lnTo>
                <a:lnTo>
                  <a:pt x="1129099" y="15333"/>
                </a:lnTo>
                <a:lnTo>
                  <a:pt x="1151238" y="12607"/>
                </a:lnTo>
                <a:lnTo>
                  <a:pt x="1173377" y="10546"/>
                </a:lnTo>
                <a:lnTo>
                  <a:pt x="1195516" y="9163"/>
                </a:lnTo>
                <a:lnTo>
                  <a:pt x="1217655" y="8469"/>
                </a:lnTo>
                <a:lnTo>
                  <a:pt x="1239795" y="8469"/>
                </a:lnTo>
                <a:lnTo>
                  <a:pt x="1261934" y="9163"/>
                </a:lnTo>
                <a:lnTo>
                  <a:pt x="1284073" y="10546"/>
                </a:lnTo>
                <a:lnTo>
                  <a:pt x="1306212" y="12607"/>
                </a:lnTo>
                <a:lnTo>
                  <a:pt x="1328351" y="15333"/>
                </a:lnTo>
                <a:lnTo>
                  <a:pt x="1350491" y="18703"/>
                </a:lnTo>
                <a:lnTo>
                  <a:pt x="1372630" y="22694"/>
                </a:lnTo>
                <a:lnTo>
                  <a:pt x="1394769" y="27275"/>
                </a:lnTo>
                <a:lnTo>
                  <a:pt x="1416908" y="32415"/>
                </a:lnTo>
                <a:lnTo>
                  <a:pt x="1439047" y="38077"/>
                </a:lnTo>
                <a:lnTo>
                  <a:pt x="1461186" y="44219"/>
                </a:lnTo>
                <a:lnTo>
                  <a:pt x="1483326" y="50797"/>
                </a:lnTo>
                <a:lnTo>
                  <a:pt x="1505465" y="57765"/>
                </a:lnTo>
                <a:lnTo>
                  <a:pt x="1527604" y="65071"/>
                </a:lnTo>
                <a:lnTo>
                  <a:pt x="1549743" y="72663"/>
                </a:lnTo>
                <a:lnTo>
                  <a:pt x="1571882" y="80486"/>
                </a:lnTo>
                <a:lnTo>
                  <a:pt x="1594022" y="88485"/>
                </a:lnTo>
                <a:lnTo>
                  <a:pt x="1616161" y="96600"/>
                </a:lnTo>
                <a:lnTo>
                  <a:pt x="1638300" y="104775"/>
                </a:lnTo>
              </a:path>
            </a:pathLst>
          </a:custGeom>
          <a:noFill xmlns:a="http://schemas.openxmlformats.org/drawingml/2006/main"/>
          <a:ln xmlns:a="http://schemas.openxmlformats.org/drawingml/2006/main" w="47625">
            <a:solidFill>
              <a:srgbClr val="191919"/>
            </a:solidFill>
          </a:ln>
        </p:spPr>
      </p:sp>
      <p:sp>
        <p:nvSpPr>
          <p:cNvPr id="13" name="curved line">
            <a:extLst xmlns:a="http://schemas.openxmlformats.org/drawingml/2006/main">
              <a:ext uri="{FF2B5EF4-FFF2-40B4-BE49-F238E27FC236}">
                <a16:creationId xmlns:a16="http://schemas.microsoft.com/office/drawing/2014/main" id="{537EA362-F9F2-465B-8971-34255109BB54}"/>
              </a:ext>
            </a:extLst>
          </p:cNvPr>
          <p:cNvSpPr>
            <a:spLocks xmlns:a="http://schemas.openxmlformats.org/drawingml/2006/main" noGrp="1"/>
          </p:cNvSpPr>
          <p:nvPr/>
        </p:nvSpPr>
        <p:spPr>
          <a:xfrm xmlns:a="http://schemas.openxmlformats.org/drawingml/2006/main">
            <a:off x="5334000" y="3714750"/>
            <a:ext cx="1638300" cy="209550"/>
          </a:xfrm>
          <a:custGeom xmlns:a="http://schemas.openxmlformats.org/drawingml/2006/main">
            <a:pathLst>
              <a:path w="1638300" h="209550">
                <a:moveTo>
                  <a:pt x="0" y="104775"/>
                </a:moveTo>
                <a:lnTo>
                  <a:pt x="22139" y="112950"/>
                </a:lnTo>
                <a:lnTo>
                  <a:pt x="44278" y="121065"/>
                </a:lnTo>
                <a:lnTo>
                  <a:pt x="66418" y="129064"/>
                </a:lnTo>
                <a:lnTo>
                  <a:pt x="88557" y="136887"/>
                </a:lnTo>
                <a:lnTo>
                  <a:pt x="110696" y="144479"/>
                </a:lnTo>
                <a:lnTo>
                  <a:pt x="132835" y="151785"/>
                </a:lnTo>
                <a:lnTo>
                  <a:pt x="154974" y="158753"/>
                </a:lnTo>
                <a:lnTo>
                  <a:pt x="177114" y="165331"/>
                </a:lnTo>
                <a:lnTo>
                  <a:pt x="199253" y="171473"/>
                </a:lnTo>
                <a:lnTo>
                  <a:pt x="221392" y="177135"/>
                </a:lnTo>
                <a:lnTo>
                  <a:pt x="243531" y="182275"/>
                </a:lnTo>
                <a:lnTo>
                  <a:pt x="265670" y="186856"/>
                </a:lnTo>
                <a:lnTo>
                  <a:pt x="287809" y="190847"/>
                </a:lnTo>
                <a:lnTo>
                  <a:pt x="309949" y="194217"/>
                </a:lnTo>
                <a:lnTo>
                  <a:pt x="332088" y="196943"/>
                </a:lnTo>
                <a:lnTo>
                  <a:pt x="354227" y="199004"/>
                </a:lnTo>
                <a:lnTo>
                  <a:pt x="376366" y="200387"/>
                </a:lnTo>
                <a:lnTo>
                  <a:pt x="398505" y="201081"/>
                </a:lnTo>
                <a:lnTo>
                  <a:pt x="420645" y="201081"/>
                </a:lnTo>
                <a:lnTo>
                  <a:pt x="442784" y="200387"/>
                </a:lnTo>
                <a:lnTo>
                  <a:pt x="464923" y="199004"/>
                </a:lnTo>
                <a:lnTo>
                  <a:pt x="487062" y="196943"/>
                </a:lnTo>
                <a:lnTo>
                  <a:pt x="509201" y="194217"/>
                </a:lnTo>
                <a:lnTo>
                  <a:pt x="531341" y="190847"/>
                </a:lnTo>
                <a:lnTo>
                  <a:pt x="553480" y="186856"/>
                </a:lnTo>
                <a:lnTo>
                  <a:pt x="575619" y="182275"/>
                </a:lnTo>
                <a:lnTo>
                  <a:pt x="597758" y="177135"/>
                </a:lnTo>
                <a:lnTo>
                  <a:pt x="619897" y="171473"/>
                </a:lnTo>
                <a:lnTo>
                  <a:pt x="642036" y="165331"/>
                </a:lnTo>
                <a:lnTo>
                  <a:pt x="664176" y="158753"/>
                </a:lnTo>
                <a:lnTo>
                  <a:pt x="686315" y="151785"/>
                </a:lnTo>
                <a:lnTo>
                  <a:pt x="708454" y="144479"/>
                </a:lnTo>
                <a:lnTo>
                  <a:pt x="730593" y="136887"/>
                </a:lnTo>
                <a:lnTo>
                  <a:pt x="752732" y="129064"/>
                </a:lnTo>
                <a:lnTo>
                  <a:pt x="774872" y="121065"/>
                </a:lnTo>
                <a:lnTo>
                  <a:pt x="797011" y="112950"/>
                </a:lnTo>
                <a:lnTo>
                  <a:pt x="819150" y="104775"/>
                </a:lnTo>
                <a:lnTo>
                  <a:pt x="841289" y="96600"/>
                </a:lnTo>
                <a:lnTo>
                  <a:pt x="863428" y="88485"/>
                </a:lnTo>
                <a:lnTo>
                  <a:pt x="885568" y="80486"/>
                </a:lnTo>
                <a:lnTo>
                  <a:pt x="907707" y="72663"/>
                </a:lnTo>
                <a:lnTo>
                  <a:pt x="929846" y="65071"/>
                </a:lnTo>
                <a:lnTo>
                  <a:pt x="951985" y="57765"/>
                </a:lnTo>
                <a:lnTo>
                  <a:pt x="974124" y="50797"/>
                </a:lnTo>
                <a:lnTo>
                  <a:pt x="996264" y="44219"/>
                </a:lnTo>
                <a:lnTo>
                  <a:pt x="1018403" y="38077"/>
                </a:lnTo>
                <a:lnTo>
                  <a:pt x="1040542" y="32415"/>
                </a:lnTo>
                <a:lnTo>
                  <a:pt x="1062681" y="27275"/>
                </a:lnTo>
                <a:lnTo>
                  <a:pt x="1084820" y="22694"/>
                </a:lnTo>
                <a:lnTo>
                  <a:pt x="1106959" y="18703"/>
                </a:lnTo>
                <a:lnTo>
                  <a:pt x="1129099" y="15333"/>
                </a:lnTo>
                <a:lnTo>
                  <a:pt x="1151238" y="12607"/>
                </a:lnTo>
                <a:lnTo>
                  <a:pt x="1173377" y="10546"/>
                </a:lnTo>
                <a:lnTo>
                  <a:pt x="1195516" y="9163"/>
                </a:lnTo>
                <a:lnTo>
                  <a:pt x="1217655" y="8469"/>
                </a:lnTo>
                <a:lnTo>
                  <a:pt x="1239795" y="8469"/>
                </a:lnTo>
                <a:lnTo>
                  <a:pt x="1261934" y="9163"/>
                </a:lnTo>
                <a:lnTo>
                  <a:pt x="1284073" y="10546"/>
                </a:lnTo>
                <a:lnTo>
                  <a:pt x="1306212" y="12607"/>
                </a:lnTo>
                <a:lnTo>
                  <a:pt x="1328351" y="15333"/>
                </a:lnTo>
                <a:lnTo>
                  <a:pt x="1350491" y="18703"/>
                </a:lnTo>
                <a:lnTo>
                  <a:pt x="1372630" y="22694"/>
                </a:lnTo>
                <a:lnTo>
                  <a:pt x="1394769" y="27275"/>
                </a:lnTo>
                <a:lnTo>
                  <a:pt x="1416908" y="32415"/>
                </a:lnTo>
                <a:lnTo>
                  <a:pt x="1439047" y="38077"/>
                </a:lnTo>
                <a:lnTo>
                  <a:pt x="1461186" y="44219"/>
                </a:lnTo>
                <a:lnTo>
                  <a:pt x="1483326" y="50797"/>
                </a:lnTo>
                <a:lnTo>
                  <a:pt x="1505465" y="57765"/>
                </a:lnTo>
                <a:lnTo>
                  <a:pt x="1527604" y="65071"/>
                </a:lnTo>
                <a:lnTo>
                  <a:pt x="1549743" y="72663"/>
                </a:lnTo>
                <a:lnTo>
                  <a:pt x="1571882" y="80486"/>
                </a:lnTo>
                <a:lnTo>
                  <a:pt x="1594022" y="88485"/>
                </a:lnTo>
                <a:lnTo>
                  <a:pt x="1616161" y="96600"/>
                </a:lnTo>
                <a:lnTo>
                  <a:pt x="1638300" y="104775"/>
                </a:lnTo>
              </a:path>
            </a:pathLst>
          </a:custGeom>
          <a:noFill xmlns:a="http://schemas.openxmlformats.org/drawingml/2006/main"/>
          <a:ln xmlns:a="http://schemas.openxmlformats.org/drawingml/2006/main" w="47625">
            <a:solidFill>
              <a:srgbClr val="191919"/>
            </a:solidFill>
          </a:ln>
        </p:spPr>
      </p:sp>
      <p:sp>
        <p:nvSpPr>
          <p:cNvPr id="14" name="circle">
            <a:extLst xmlns:a="http://schemas.openxmlformats.org/drawingml/2006/main">
              <a:ext uri="{FF2B5EF4-FFF2-40B4-BE49-F238E27FC236}">
                <a16:creationId xmlns:a16="http://schemas.microsoft.com/office/drawing/2014/main" id="{A84B3635-2EC4-418A-85A7-F6C5D269DE32}"/>
              </a:ext>
            </a:extLst>
          </p:cNvPr>
          <p:cNvSpPr>
            <a:spLocks xmlns:a="http://schemas.openxmlformats.org/drawingml/2006/main" noGrp="1"/>
          </p:cNvSpPr>
          <p:nvPr/>
        </p:nvSpPr>
        <p:spPr>
          <a:xfrm xmlns:a="http://schemas.openxmlformats.org/drawingml/2006/main">
            <a:off x="7762875" y="3943350"/>
            <a:ext cx="209550" cy="209550"/>
          </a:xfrm>
          <a:prstGeom xmlns:a="http://schemas.openxmlformats.org/drawingml/2006/main" prst="ellipse">
            <a:avLst/>
          </a:prstGeom>
          <a:solidFill xmlns:a="http://schemas.openxmlformats.org/drawingml/2006/main">
            <a:srgbClr val="1955DB"/>
          </a:solidFill>
          <a:ln xmlns:a="http://schemas.openxmlformats.org/drawingml/2006/main" w="0">
            <a:noFill/>
          </a:ln>
        </p:spPr>
      </p:sp>
      <p:sp>
        <p:nvSpPr>
          <p:cNvPr id="15" name="circle">
            <a:extLst xmlns:a="http://schemas.openxmlformats.org/drawingml/2006/main">
              <a:ext uri="{FF2B5EF4-FFF2-40B4-BE49-F238E27FC236}">
                <a16:creationId xmlns:a16="http://schemas.microsoft.com/office/drawing/2014/main" id="{D83B7434-01A3-40D6-877D-35AFB752A258}"/>
              </a:ext>
            </a:extLst>
          </p:cNvPr>
          <p:cNvSpPr>
            <a:spLocks xmlns:a="http://schemas.openxmlformats.org/drawingml/2006/main" noGrp="1"/>
          </p:cNvSpPr>
          <p:nvPr/>
        </p:nvSpPr>
        <p:spPr>
          <a:xfrm xmlns:a="http://schemas.openxmlformats.org/drawingml/2006/main">
            <a:off x="8105775" y="3562350"/>
            <a:ext cx="209550" cy="209550"/>
          </a:xfrm>
          <a:prstGeom xmlns:a="http://schemas.openxmlformats.org/drawingml/2006/main" prst="ellipse">
            <a:avLst/>
          </a:prstGeom>
          <a:solidFill xmlns:a="http://schemas.openxmlformats.org/drawingml/2006/main">
            <a:srgbClr val="1955DB"/>
          </a:solidFill>
          <a:ln xmlns:a="http://schemas.openxmlformats.org/drawingml/2006/main" w="0">
            <a:noFill/>
          </a:ln>
        </p:spPr>
      </p:sp>
      <p:sp>
        <p:nvSpPr>
          <p:cNvPr id="16" name="circle">
            <a:extLst xmlns:a="http://schemas.openxmlformats.org/drawingml/2006/main">
              <a:ext uri="{FF2B5EF4-FFF2-40B4-BE49-F238E27FC236}">
                <a16:creationId xmlns:a16="http://schemas.microsoft.com/office/drawing/2014/main" id="{D021BA1A-BAE8-4C63-989B-28B6FC312621}"/>
              </a:ext>
            </a:extLst>
          </p:cNvPr>
          <p:cNvSpPr>
            <a:spLocks xmlns:a="http://schemas.openxmlformats.org/drawingml/2006/main" noGrp="1"/>
          </p:cNvSpPr>
          <p:nvPr/>
        </p:nvSpPr>
        <p:spPr>
          <a:xfrm xmlns:a="http://schemas.openxmlformats.org/drawingml/2006/main">
            <a:off x="8448675" y="3181350"/>
            <a:ext cx="209550" cy="209550"/>
          </a:xfrm>
          <a:prstGeom xmlns:a="http://schemas.openxmlformats.org/drawingml/2006/main" prst="ellipse">
            <a:avLst/>
          </a:prstGeom>
          <a:solidFill xmlns:a="http://schemas.openxmlformats.org/drawingml/2006/main">
            <a:srgbClr val="1955DB"/>
          </a:solidFill>
          <a:ln xmlns:a="http://schemas.openxmlformats.org/drawingml/2006/main" w="0">
            <a:noFill/>
          </a:ln>
        </p:spPr>
      </p:sp>
      <p:sp>
        <p:nvSpPr>
          <p:cNvPr id="17" name="circle">
            <a:extLst xmlns:a="http://schemas.openxmlformats.org/drawingml/2006/main">
              <a:ext uri="{FF2B5EF4-FFF2-40B4-BE49-F238E27FC236}">
                <a16:creationId xmlns:a16="http://schemas.microsoft.com/office/drawing/2014/main" id="{D0311AB7-430D-4B4D-B8A1-EB7458BEEA6B}"/>
              </a:ext>
            </a:extLst>
          </p:cNvPr>
          <p:cNvSpPr>
            <a:spLocks xmlns:a="http://schemas.openxmlformats.org/drawingml/2006/main" noGrp="1"/>
          </p:cNvSpPr>
          <p:nvPr/>
        </p:nvSpPr>
        <p:spPr>
          <a:xfrm xmlns:a="http://schemas.openxmlformats.org/drawingml/2006/main">
            <a:off x="8791575" y="2800350"/>
            <a:ext cx="209550" cy="209550"/>
          </a:xfrm>
          <a:prstGeom xmlns:a="http://schemas.openxmlformats.org/drawingml/2006/main" prst="ellipse">
            <a:avLst/>
          </a:prstGeom>
          <a:solidFill xmlns:a="http://schemas.openxmlformats.org/drawingml/2006/main">
            <a:srgbClr val="1955DB"/>
          </a:solidFill>
          <a:ln xmlns:a="http://schemas.openxmlformats.org/drawingml/2006/main" w="0">
            <a:noFill/>
          </a:ln>
        </p:spPr>
      </p:sp>
      <p:sp>
        <p:nvSpPr>
          <p:cNvPr id="18" name="circle">
            <a:extLst xmlns:a="http://schemas.openxmlformats.org/drawingml/2006/main">
              <a:ext uri="{FF2B5EF4-FFF2-40B4-BE49-F238E27FC236}">
                <a16:creationId xmlns:a16="http://schemas.microsoft.com/office/drawing/2014/main" id="{212F6701-6E1A-41D6-B95C-64448892AB25}"/>
              </a:ext>
            </a:extLst>
          </p:cNvPr>
          <p:cNvSpPr>
            <a:spLocks xmlns:a="http://schemas.openxmlformats.org/drawingml/2006/main" noGrp="1"/>
          </p:cNvSpPr>
          <p:nvPr/>
        </p:nvSpPr>
        <p:spPr>
          <a:xfrm xmlns:a="http://schemas.openxmlformats.org/drawingml/2006/main">
            <a:off x="9886950" y="2667000"/>
            <a:ext cx="809625" cy="809625"/>
          </a:xfrm>
          <a:prstGeom xmlns:a="http://schemas.openxmlformats.org/drawingml/2006/main" prst="ellipse">
            <a:avLst/>
          </a:prstGeom>
          <a:solidFill xmlns:a="http://schemas.openxmlformats.org/drawingml/2006/main">
            <a:srgbClr val="1955DB"/>
          </a:solidFill>
          <a:ln xmlns:a="http://schemas.openxmlformats.org/drawingml/2006/main" w="0">
            <a:noFill/>
          </a:ln>
        </p:spPr>
      </p:sp>
      <p:sp>
        <p:nvSpPr>
          <p:cNvPr id="19" name="circle">
            <a:extLst xmlns:a="http://schemas.openxmlformats.org/drawingml/2006/main">
              <a:ext uri="{FF2B5EF4-FFF2-40B4-BE49-F238E27FC236}">
                <a16:creationId xmlns:a16="http://schemas.microsoft.com/office/drawing/2014/main" id="{19001A82-FCA8-406D-9214-9767FC2F1AAE}"/>
              </a:ext>
            </a:extLst>
          </p:cNvPr>
          <p:cNvSpPr>
            <a:spLocks xmlns:a="http://schemas.openxmlformats.org/drawingml/2006/main" noGrp="1"/>
          </p:cNvSpPr>
          <p:nvPr/>
        </p:nvSpPr>
        <p:spPr>
          <a:xfrm xmlns:a="http://schemas.openxmlformats.org/drawingml/2006/main">
            <a:off x="10391775" y="3086100"/>
            <a:ext cx="809625" cy="809625"/>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20" name="circle">
            <a:extLst xmlns:a="http://schemas.openxmlformats.org/drawingml/2006/main">
              <a:ext uri="{FF2B5EF4-FFF2-40B4-BE49-F238E27FC236}">
                <a16:creationId xmlns:a16="http://schemas.microsoft.com/office/drawing/2014/main" id="{0AC5A54E-3803-4467-92C6-4B3D0AF44A3C}"/>
              </a:ext>
            </a:extLst>
          </p:cNvPr>
          <p:cNvSpPr>
            <a:spLocks xmlns:a="http://schemas.openxmlformats.org/drawingml/2006/main" noGrp="1"/>
          </p:cNvSpPr>
          <p:nvPr/>
        </p:nvSpPr>
        <p:spPr>
          <a:xfrm xmlns:a="http://schemas.openxmlformats.org/drawingml/2006/main">
            <a:off x="10067925" y="3505200"/>
            <a:ext cx="809625" cy="809625"/>
          </a:xfrm>
          <a:prstGeom xmlns:a="http://schemas.openxmlformats.org/drawingml/2006/main" prst="ellipse">
            <a:avLst/>
          </a:prstGeom>
          <a:solidFill xmlns:a="http://schemas.openxmlformats.org/drawingml/2006/main">
            <a:srgbClr val="F4D941"/>
          </a:solidFill>
          <a:ln xmlns:a="http://schemas.openxmlformats.org/drawingml/2006/main" w="0">
            <a:noFill/>
          </a:ln>
        </p:spPr>
      </p:sp>
      <p:sp>
        <p:nvSpPr>
          <p:cNvPr id="21" name="Size">
            <a:extLst xmlns:a="http://schemas.openxmlformats.org/drawingml/2006/main">
              <a:ext uri="{FF2B5EF4-FFF2-40B4-BE49-F238E27FC236}">
                <a16:creationId xmlns:a16="http://schemas.microsoft.com/office/drawing/2014/main" id="{C6CE89D3-72D5-4D03-BABD-1A9E79496C00}"/>
              </a:ext>
            </a:extLst>
          </p:cNvPr>
          <p:cNvSpPr>
            <a:spLocks xmlns:a="http://schemas.openxmlformats.org/drawingml/2006/main" noGrp="1"/>
          </p:cNvSpPr>
          <p:nvPr/>
        </p:nvSpPr>
        <p:spPr>
          <a:xfrm xmlns:a="http://schemas.openxmlformats.org/drawingml/2006/main">
            <a:off x="638175" y="4800600"/>
            <a:ext cx="2095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75" b="1">
                <a:solidFill>
                  <a:srgbClr val="191919"/>
                </a:solidFill>
                <a:latin typeface="Arial"/>
                <a:ea typeface="Arial"/>
                <a:cs typeface="Arial"/>
              </a:defRPr>
            </a:pPr>
            <a:r>
              <a:rPr sz="2175" b="1">
                <a:solidFill>
                  <a:srgbClr val="191919"/>
                </a:solidFill>
                <a:latin typeface="Arial"/>
                <a:ea typeface="Arial"/>
                <a:cs typeface="Arial"/>
              </a:rPr>
              <a:t>Size</a:t>
            </a:r>
          </a:p>
        </p:txBody>
      </p:sp>
      <p:sp>
        <p:nvSpPr>
          <p:cNvPr id="22" name="Spacing">
            <a:extLst xmlns:a="http://schemas.openxmlformats.org/drawingml/2006/main">
              <a:ext uri="{FF2B5EF4-FFF2-40B4-BE49-F238E27FC236}">
                <a16:creationId xmlns:a16="http://schemas.microsoft.com/office/drawing/2014/main" id="{AE8DEDD6-E016-4AA7-9D38-CC792CB378AB}"/>
              </a:ext>
            </a:extLst>
          </p:cNvPr>
          <p:cNvSpPr>
            <a:spLocks xmlns:a="http://schemas.openxmlformats.org/drawingml/2006/main" noGrp="1"/>
          </p:cNvSpPr>
          <p:nvPr/>
        </p:nvSpPr>
        <p:spPr>
          <a:xfrm xmlns:a="http://schemas.openxmlformats.org/drawingml/2006/main">
            <a:off x="2924175" y="4800600"/>
            <a:ext cx="2095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75" b="1">
                <a:solidFill>
                  <a:srgbClr val="191919"/>
                </a:solidFill>
                <a:latin typeface="Arial"/>
                <a:ea typeface="Arial"/>
                <a:cs typeface="Arial"/>
              </a:defRPr>
            </a:pPr>
            <a:r>
              <a:rPr sz="2175" b="1">
                <a:solidFill>
                  <a:srgbClr val="191919"/>
                </a:solidFill>
                <a:latin typeface="Arial"/>
                <a:ea typeface="Arial"/>
                <a:cs typeface="Arial"/>
              </a:rPr>
              <a:t>Spacing</a:t>
            </a:r>
          </a:p>
        </p:txBody>
      </p:sp>
      <p:sp>
        <p:nvSpPr>
          <p:cNvPr id="23" name="Repetition">
            <a:extLst xmlns:a="http://schemas.openxmlformats.org/drawingml/2006/main">
              <a:ext uri="{FF2B5EF4-FFF2-40B4-BE49-F238E27FC236}">
                <a16:creationId xmlns:a16="http://schemas.microsoft.com/office/drawing/2014/main" id="{95ACE42B-0D64-4B74-8CF3-73F816566AE5}"/>
              </a:ext>
            </a:extLst>
          </p:cNvPr>
          <p:cNvSpPr>
            <a:spLocks xmlns:a="http://schemas.openxmlformats.org/drawingml/2006/main" noGrp="1"/>
          </p:cNvSpPr>
          <p:nvPr/>
        </p:nvSpPr>
        <p:spPr>
          <a:xfrm xmlns:a="http://schemas.openxmlformats.org/drawingml/2006/main">
            <a:off x="5210175" y="4800600"/>
            <a:ext cx="2095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75" b="1">
                <a:solidFill>
                  <a:srgbClr val="191919"/>
                </a:solidFill>
                <a:latin typeface="Arial"/>
                <a:ea typeface="Arial"/>
                <a:cs typeface="Arial"/>
              </a:defRPr>
            </a:pPr>
            <a:r>
              <a:rPr sz="2175" b="1">
                <a:solidFill>
                  <a:srgbClr val="191919"/>
                </a:solidFill>
                <a:latin typeface="Arial"/>
                <a:ea typeface="Arial"/>
                <a:cs typeface="Arial"/>
              </a:rPr>
              <a:t>Repetition</a:t>
            </a:r>
          </a:p>
        </p:txBody>
      </p:sp>
      <p:sp>
        <p:nvSpPr>
          <p:cNvPr id="24" name="Direction">
            <a:extLst xmlns:a="http://schemas.openxmlformats.org/drawingml/2006/main">
              <a:ext uri="{FF2B5EF4-FFF2-40B4-BE49-F238E27FC236}">
                <a16:creationId xmlns:a16="http://schemas.microsoft.com/office/drawing/2014/main" id="{35170E95-4AE4-4EAC-A4E3-A58546BBDF35}"/>
              </a:ext>
            </a:extLst>
          </p:cNvPr>
          <p:cNvSpPr>
            <a:spLocks xmlns:a="http://schemas.openxmlformats.org/drawingml/2006/main" noGrp="1"/>
          </p:cNvSpPr>
          <p:nvPr/>
        </p:nvSpPr>
        <p:spPr>
          <a:xfrm xmlns:a="http://schemas.openxmlformats.org/drawingml/2006/main">
            <a:off x="7496175" y="4800600"/>
            <a:ext cx="2095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75" b="1">
                <a:solidFill>
                  <a:srgbClr val="191919"/>
                </a:solidFill>
                <a:latin typeface="Arial"/>
                <a:ea typeface="Arial"/>
                <a:cs typeface="Arial"/>
              </a:defRPr>
            </a:pPr>
            <a:r>
              <a:rPr sz="2175" b="1">
                <a:solidFill>
                  <a:srgbClr val="191919"/>
                </a:solidFill>
                <a:latin typeface="Arial"/>
                <a:ea typeface="Arial"/>
                <a:cs typeface="Arial"/>
              </a:rPr>
              <a:t>Direction</a:t>
            </a:r>
          </a:p>
        </p:txBody>
      </p:sp>
      <p:sp>
        <p:nvSpPr>
          <p:cNvPr id="25" name="Layering">
            <a:extLst xmlns:a="http://schemas.openxmlformats.org/drawingml/2006/main">
              <a:ext uri="{FF2B5EF4-FFF2-40B4-BE49-F238E27FC236}">
                <a16:creationId xmlns:a16="http://schemas.microsoft.com/office/drawing/2014/main" id="{FEB6D12F-1753-4335-B11D-AFEFACDB06C6}"/>
              </a:ext>
            </a:extLst>
          </p:cNvPr>
          <p:cNvSpPr>
            <a:spLocks xmlns:a="http://schemas.openxmlformats.org/drawingml/2006/main" noGrp="1"/>
          </p:cNvSpPr>
          <p:nvPr/>
        </p:nvSpPr>
        <p:spPr>
          <a:xfrm xmlns:a="http://schemas.openxmlformats.org/drawingml/2006/main">
            <a:off x="9782175" y="4800600"/>
            <a:ext cx="2095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75" b="1">
                <a:solidFill>
                  <a:srgbClr val="191919"/>
                </a:solidFill>
                <a:latin typeface="Arial"/>
                <a:ea typeface="Arial"/>
                <a:cs typeface="Arial"/>
              </a:defRPr>
            </a:pPr>
            <a:r>
              <a:rPr sz="2175" b="1">
                <a:solidFill>
                  <a:srgbClr val="191919"/>
                </a:solidFill>
                <a:latin typeface="Arial"/>
                <a:ea typeface="Arial"/>
                <a:cs typeface="Arial"/>
              </a:rPr>
              <a:t>Layering</a:t>
            </a:r>
          </a:p>
        </p:txBody>
      </p:sp>
    </p:spTree>
    <p:extLst>
      <p:ext uri="{BB962C8B-B14F-4D97-AF65-F5344CB8AC3E}">
        <p14:creationId xmlns:p14="http://schemas.microsoft.com/office/powerpoint/2010/main" val="1166318292"/>
      </p:ext>
    </p:extLst>
  </p:cSld>
</p:sld>
</file>

<file path=ppt/slides/slide4.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AF7EF"/>
        </a:solidFill>
      </p:bgPr>
    </p:bg>
    <p:spTree>
      <p:nvGrpSpPr>
        <p:cNvPr id="1" name=""/>
        <p:cNvGrpSpPr/>
        <p:nvPr/>
      </p:nvGrpSpPr>
      <p:grpSpPr>
        <a:xfrm/>
      </p:grpSpPr>
      <p:sp>
        <p:nvSpPr>
          <p:cNvPr id="27" name="Size creates emphasis">
            <a:extLst>
              <a:ext uri="{FF2B5EF4-FFF2-40B4-BE49-F238E27FC236}">
                <ns2:creationId id="{5182D323-F0CB-4FF1-96FA-D8F6DBD04B34}"/>
              </a:ext>
            </a:extLst>
          </p:cNvPr>
          <p:cNvSpPr>
            <a:spLocks noGrp="1"/>
          </p:cNvSpPr>
          <p:nvPr/>
        </p:nvSpPr>
        <p:spPr>
          <a:xfrm>
            <a:off x="609600" y="381000"/>
            <a:ext cx="10953750" cy="952500"/>
          </a:xfrm>
          <a:prstGeom prst="rect">
            <a:avLst/>
          </a:prstGeom>
          <a:noFill/>
          <a:ln w="0">
            <a:noFill/>
          </a:ln>
        </p:spPr>
        <p:txBody>
          <a:bodyPr wrap="square" lIns="0" tIns="0" rIns="0" bIns="0">
            <a:noAutofit/>
          </a:bodyPr>
          <a:lstStyle/>
          <a:p>
            <a:pPr>
              <a:defRPr sz="3900" b="1">
                <a:solidFill>
                  <a:srgbClr val="191919"/>
                </a:solidFill>
                <a:latin typeface="Arial Black"/>
                <a:ea typeface="Arial Black"/>
                <a:cs typeface="Arial Black"/>
              </a:defRPr>
            </a:pPr>
            <a:r>
              <a:rPr sz="3900" b="1">
                <a:solidFill>
                  <a:srgbClr val="191919"/>
                </a:solidFill>
                <a:latin typeface="Arial Black"/>
                <a:ea typeface="Arial Black"/>
                <a:cs typeface="Arial Black"/>
              </a:rPr>
              <a:t>Size creates emphasis</a:t>
            </a:r>
          </a:p>
        </p:txBody>
      </p:sp>
      <p:sp>
        <p:nvSpPr>
          <p:cNvPr id="2" name="What grabs your eye first?">
            <a:extLst>
              <a:ext uri="{FF2B5EF4-FFF2-40B4-BE49-F238E27FC236}">
                <ns2:creationId id="{4C509984-5460-4BA2-BC74-E8081C2F1CDF}"/>
              </a:ext>
            </a:extLst>
          </p:cNvPr>
          <p:cNvSpPr>
            <a:spLocks noGrp="1"/>
          </p:cNvSpPr>
          <p:nvPr/>
        </p:nvSpPr>
        <p:spPr>
          <a:xfrm>
            <a:off x="628650" y="1323975"/>
            <a:ext cx="10915650" cy="514350"/>
          </a:xfrm>
          <a:prstGeom prst="rect">
            <a:avLst/>
          </a:prstGeom>
          <a:noFill/>
          <a:ln w="0">
            <a:noFill/>
          </a:ln>
        </p:spPr>
        <p:txBody>
          <a:bodyPr wrap="square" lIns="0" tIns="0" rIns="0" bIns="0">
            <a:noAutofit/>
          </a:bodyPr>
          <a:lstStyle/>
          <a:p>
            <a:pPr>
              <a:defRPr sz="2100" b="0">
                <a:solidFill>
                  <a:srgbClr val="191919"/>
                </a:solidFill>
                <a:latin typeface="Arial"/>
                <a:ea typeface="Arial"/>
                <a:cs typeface="Arial"/>
              </a:defRPr>
            </a:pPr>
            <a:r>
              <a:rPr sz="2100" b="0">
                <a:solidFill>
                  <a:srgbClr val="191919"/>
                </a:solidFill>
                <a:latin typeface="Arial"/>
                <a:ea typeface="Arial"/>
                <a:cs typeface="Arial"/>
              </a:rPr>
              <a:t>What grabs your eye first?</a:t>
            </a:r>
          </a:p>
        </p:txBody>
      </p:sp>
      <p:sp>
        <p:nvSpPr>
          <p:cNvPr id="3" name="shape" descr="Panel A: seven equal black circles in a horizontal row.">
            <a:extLst>
              <a:ext uri="{FF2B5EF4-FFF2-40B4-BE49-F238E27FC236}">
                <ns2:creationId id="{2DE80AB3-092C-42D0-94F2-25019838DF3D}"/>
              </a:ext>
            </a:extLst>
          </p:cNvPr>
          <p:cNvSpPr>
            <a:spLocks noGrp="1"/>
          </p:cNvSpPr>
          <p:nvPr/>
        </p:nvSpPr>
        <p:spPr>
          <a:xfrm>
            <a:off x="609600" y="1952625"/>
            <a:ext cx="5219700" cy="3314700"/>
          </a:xfrm>
          <a:prstGeom prst="rect">
            <a:avLst/>
          </a:prstGeom>
          <a:solidFill>
            <a:srgbClr val="FFFFFF"/>
          </a:solidFill>
          <a:ln w="0">
            <a:noFill/>
          </a:ln>
        </p:spPr>
      </p:sp>
      <p:sp>
        <p:nvSpPr>
          <p:cNvPr id="4" name="shape" descr="Panel B: seven black circles in a row, with the middle circle noticeably larger.">
            <a:extLst>
              <a:ext uri="{FF2B5EF4-FFF2-40B4-BE49-F238E27FC236}">
                <ns2:creationId id="{ADBA00AE-F75D-4527-9FDA-D12AD155D549}"/>
              </a:ext>
            </a:extLst>
          </p:cNvPr>
          <p:cNvSpPr>
            <a:spLocks noGrp="1"/>
          </p:cNvSpPr>
          <p:nvPr/>
        </p:nvSpPr>
        <p:spPr>
          <a:xfrm>
            <a:off x="6362700" y="1952625"/>
            <a:ext cx="5219700" cy="3314700"/>
          </a:xfrm>
          <a:prstGeom prst="rect">
            <a:avLst/>
          </a:prstGeom>
          <a:solidFill>
            <a:srgbClr val="FFFFFF"/>
          </a:solidFill>
          <a:ln w="0">
            <a:noFill/>
          </a:ln>
        </p:spPr>
      </p:sp>
      <p:sp>
        <p:nvSpPr>
          <p:cNvPr id="5" name="A">
            <a:extLst>
              <a:ext uri="{FF2B5EF4-FFF2-40B4-BE49-F238E27FC236}">
                <ns2:creationId id="{76F4297A-53D1-4F19-8DA3-E0BD47E3F42F}"/>
              </a:ext>
            </a:extLst>
          </p:cNvPr>
          <p:cNvSpPr>
            <a:spLocks noGrp="1"/>
          </p:cNvSpPr>
          <p:nvPr/>
        </p:nvSpPr>
        <p:spPr>
          <a:xfrm>
            <a:off x="781050" y="2000250"/>
            <a:ext cx="381000" cy="381000"/>
          </a:xfrm>
          <a:prstGeom prst="rect">
            <a:avLst/>
          </a:prstGeom>
          <a:noFill/>
          <a:ln w="0">
            <a:noFill/>
          </a:ln>
        </p:spPr>
        <p:txBody>
          <a:bodyPr wrap="square" lIns="0" tIns="0" rIns="0" bIns="0">
            <a:noAutofit/>
          </a:bodyPr>
          <a:lstStyle/>
          <a:p>
            <a:pPr>
              <a:defRPr sz="1800" b="1">
                <a:solidFill>
                  <a:srgbClr val="1955DB"/>
                </a:solidFill>
                <a:latin typeface="Arial"/>
                <a:ea typeface="Arial"/>
                <a:cs typeface="Arial"/>
              </a:defRPr>
            </a:pPr>
            <a:r>
              <a:rPr sz="1800" b="1">
                <a:solidFill>
                  <a:srgbClr val="1955DB"/>
                </a:solidFill>
                <a:latin typeface="Arial"/>
                <a:ea typeface="Arial"/>
                <a:cs typeface="Arial"/>
              </a:rPr>
              <a:t>A</a:t>
            </a:r>
          </a:p>
        </p:txBody>
      </p:sp>
      <p:sp>
        <p:nvSpPr>
          <p:cNvPr id="6" name="B">
            <a:extLst>
              <a:ext uri="{FF2B5EF4-FFF2-40B4-BE49-F238E27FC236}">
                <ns2:creationId id="{2EAF2374-ED84-4F0E-BD31-574E53FF47E9}"/>
              </a:ext>
            </a:extLst>
          </p:cNvPr>
          <p:cNvSpPr>
            <a:spLocks noGrp="1"/>
          </p:cNvSpPr>
          <p:nvPr/>
        </p:nvSpPr>
        <p:spPr>
          <a:xfrm>
            <a:off x="6534150" y="2000250"/>
            <a:ext cx="381000" cy="381000"/>
          </a:xfrm>
          <a:prstGeom prst="rect">
            <a:avLst/>
          </a:prstGeom>
          <a:noFill/>
          <a:ln w="0">
            <a:noFill/>
          </a:ln>
        </p:spPr>
        <p:txBody>
          <a:bodyPr wrap="square" lIns="0" tIns="0" rIns="0" bIns="0">
            <a:noAutofit/>
          </a:bodyPr>
          <a:lstStyle/>
          <a:p>
            <a:pPr>
              <a:defRPr sz="1800" b="1">
                <a:solidFill>
                  <a:srgbClr val="1955DB"/>
                </a:solidFill>
                <a:latin typeface="Arial"/>
                <a:ea typeface="Arial"/>
                <a:cs typeface="Arial"/>
              </a:defRPr>
            </a:pPr>
            <a:r>
              <a:rPr sz="1800" b="1">
                <a:solidFill>
                  <a:srgbClr val="1955DB"/>
                </a:solidFill>
                <a:latin typeface="Arial"/>
                <a:ea typeface="Arial"/>
                <a:cs typeface="Arial"/>
              </a:rPr>
              <a:t>B</a:t>
            </a:r>
          </a:p>
        </p:txBody>
      </p:sp>
      <p:sp>
        <p:nvSpPr>
          <p:cNvPr id="7" name="circle">
            <a:extLst>
              <a:ext uri="{FF2B5EF4-FFF2-40B4-BE49-F238E27FC236}">
                <ns2:creationId id="{05F7045C-80C0-4B0F-AEAE-5D9309EC1373}"/>
              </a:ext>
            </a:extLst>
          </p:cNvPr>
          <p:cNvSpPr>
            <a:spLocks noGrp="1"/>
          </p:cNvSpPr>
          <p:nvPr/>
        </p:nvSpPr>
        <p:spPr>
          <a:xfrm>
            <a:off x="942975" y="3352800"/>
            <a:ext cx="333375" cy="333375"/>
          </a:xfrm>
          <a:prstGeom prst="ellipse">
            <a:avLst/>
          </a:prstGeom>
          <a:solidFill>
            <a:srgbClr val="191919"/>
          </a:solidFill>
          <a:ln w="0">
            <a:noFill/>
          </a:ln>
        </p:spPr>
      </p:sp>
      <p:sp>
        <p:nvSpPr>
          <p:cNvPr id="8" name="circle">
            <a:extLst>
              <a:ext uri="{FF2B5EF4-FFF2-40B4-BE49-F238E27FC236}">
                <ns2:creationId id="{6E4B3A13-2955-4ABC-B2B4-3E9FE0805B55}"/>
              </a:ext>
            </a:extLst>
          </p:cNvPr>
          <p:cNvSpPr>
            <a:spLocks noGrp="1"/>
          </p:cNvSpPr>
          <p:nvPr/>
        </p:nvSpPr>
        <p:spPr>
          <a:xfrm>
            <a:off x="6696075" y="3348038"/>
            <a:ext cx="333375" cy="333375"/>
          </a:xfrm>
          <a:prstGeom prst="ellipse">
            <a:avLst/>
          </a:prstGeom>
          <a:solidFill>
            <a:srgbClr val="191919"/>
          </a:solidFill>
          <a:ln w="0">
            <a:noFill/>
          </a:ln>
        </p:spPr>
      </p:sp>
      <p:sp>
        <p:nvSpPr>
          <p:cNvPr id="9" name="circle">
            <a:extLst>
              <a:ext uri="{FF2B5EF4-FFF2-40B4-BE49-F238E27FC236}">
                <ns2:creationId id="{65AA181C-CB95-4651-BBE7-71DAA6C0A8AF}"/>
              </a:ext>
            </a:extLst>
          </p:cNvPr>
          <p:cNvSpPr>
            <a:spLocks noGrp="1"/>
          </p:cNvSpPr>
          <p:nvPr/>
        </p:nvSpPr>
        <p:spPr>
          <a:xfrm>
            <a:off x="1590675" y="3352800"/>
            <a:ext cx="333375" cy="333375"/>
          </a:xfrm>
          <a:prstGeom prst="ellipse">
            <a:avLst/>
          </a:prstGeom>
          <a:solidFill>
            <a:srgbClr val="191919"/>
          </a:solidFill>
          <a:ln w="0">
            <a:noFill/>
          </a:ln>
        </p:spPr>
      </p:sp>
      <p:sp>
        <p:nvSpPr>
          <p:cNvPr id="10" name="circle">
            <a:extLst>
              <a:ext uri="{FF2B5EF4-FFF2-40B4-BE49-F238E27FC236}">
                <ns2:creationId id="{A0F2051B-F2EC-4D95-94B3-1117ADE03376}"/>
              </a:ext>
            </a:extLst>
          </p:cNvPr>
          <p:cNvSpPr>
            <a:spLocks noGrp="1"/>
          </p:cNvSpPr>
          <p:nvPr/>
        </p:nvSpPr>
        <p:spPr>
          <a:xfrm>
            <a:off x="7343775" y="3348038"/>
            <a:ext cx="333375" cy="333375"/>
          </a:xfrm>
          <a:prstGeom prst="ellipse">
            <a:avLst/>
          </a:prstGeom>
          <a:solidFill>
            <a:srgbClr val="191919"/>
          </a:solidFill>
          <a:ln w="0">
            <a:noFill/>
          </a:ln>
        </p:spPr>
      </p:sp>
      <p:sp>
        <p:nvSpPr>
          <p:cNvPr id="11" name="circle">
            <a:extLst>
              <a:ext uri="{FF2B5EF4-FFF2-40B4-BE49-F238E27FC236}">
                <ns2:creationId id="{DCD1A318-11AE-4CB3-B6C9-AC4236658CC0}"/>
              </a:ext>
            </a:extLst>
          </p:cNvPr>
          <p:cNvSpPr>
            <a:spLocks noGrp="1"/>
          </p:cNvSpPr>
          <p:nvPr/>
        </p:nvSpPr>
        <p:spPr>
          <a:xfrm>
            <a:off x="2238375" y="3352800"/>
            <a:ext cx="333375" cy="333375"/>
          </a:xfrm>
          <a:prstGeom prst="ellipse">
            <a:avLst/>
          </a:prstGeom>
          <a:solidFill>
            <a:srgbClr val="191919"/>
          </a:solidFill>
          <a:ln w="0">
            <a:noFill/>
          </a:ln>
        </p:spPr>
      </p:sp>
      <p:sp>
        <p:nvSpPr>
          <p:cNvPr id="12" name="circle">
            <a:extLst>
              <a:ext uri="{FF2B5EF4-FFF2-40B4-BE49-F238E27FC236}">
                <ns2:creationId id="{2D8D58E7-6FB6-44F2-BC9E-6A6795F73B5B}"/>
              </a:ext>
            </a:extLst>
          </p:cNvPr>
          <p:cNvSpPr>
            <a:spLocks noGrp="1"/>
          </p:cNvSpPr>
          <p:nvPr/>
        </p:nvSpPr>
        <p:spPr>
          <a:xfrm>
            <a:off x="7991475" y="3348038"/>
            <a:ext cx="333375" cy="333375"/>
          </a:xfrm>
          <a:prstGeom prst="ellipse">
            <a:avLst/>
          </a:prstGeom>
          <a:solidFill>
            <a:srgbClr val="191919"/>
          </a:solidFill>
          <a:ln w="0">
            <a:noFill/>
          </a:ln>
        </p:spPr>
      </p:sp>
      <p:sp>
        <p:nvSpPr>
          <p:cNvPr id="13" name="circle">
            <a:extLst>
              <a:ext uri="{FF2B5EF4-FFF2-40B4-BE49-F238E27FC236}">
                <ns2:creationId id="{942142A3-BAC3-465B-9089-A55D1602080A}"/>
              </a:ext>
            </a:extLst>
          </p:cNvPr>
          <p:cNvSpPr>
            <a:spLocks noGrp="1"/>
          </p:cNvSpPr>
          <p:nvPr/>
        </p:nvSpPr>
        <p:spPr>
          <a:xfrm>
            <a:off x="2886075" y="3352800"/>
            <a:ext cx="333375" cy="333375"/>
          </a:xfrm>
          <a:prstGeom prst="ellipse">
            <a:avLst/>
          </a:prstGeom>
          <a:solidFill>
            <a:srgbClr val="191919"/>
          </a:solidFill>
          <a:ln w="0">
            <a:noFill/>
          </a:ln>
        </p:spPr>
      </p:sp>
      <p:sp>
        <p:nvSpPr>
          <p:cNvPr id="14" name="circle">
            <a:extLst>
              <a:ext uri="{FF2B5EF4-FFF2-40B4-BE49-F238E27FC236}">
                <ns2:creationId id="{3B5863EF-12BF-4AEB-8464-62C96297F876}"/>
              </a:ext>
            </a:extLst>
          </p:cNvPr>
          <p:cNvSpPr>
            <a:spLocks noGrp="1"/>
          </p:cNvSpPr>
          <p:nvPr/>
        </p:nvSpPr>
        <p:spPr>
          <a:xfrm>
            <a:off x="8396288" y="3105150"/>
            <a:ext cx="819150" cy="819150"/>
          </a:xfrm>
          <a:prstGeom prst="ellipse">
            <a:avLst/>
          </a:prstGeom>
          <a:solidFill>
            <a:srgbClr val="191919"/>
          </a:solidFill>
          <a:ln w="0">
            <a:noFill/>
          </a:ln>
        </p:spPr>
      </p:sp>
      <p:sp>
        <p:nvSpPr>
          <p:cNvPr id="15" name="circle">
            <a:extLst>
              <a:ext uri="{FF2B5EF4-FFF2-40B4-BE49-F238E27FC236}">
                <ns2:creationId id="{2D5727DC-F643-4265-9739-8DAC7365A5AC}"/>
              </a:ext>
            </a:extLst>
          </p:cNvPr>
          <p:cNvSpPr>
            <a:spLocks noGrp="1"/>
          </p:cNvSpPr>
          <p:nvPr/>
        </p:nvSpPr>
        <p:spPr>
          <a:xfrm>
            <a:off x="3533775" y="3352800"/>
            <a:ext cx="333375" cy="333375"/>
          </a:xfrm>
          <a:prstGeom prst="ellipse">
            <a:avLst/>
          </a:prstGeom>
          <a:solidFill>
            <a:srgbClr val="191919"/>
          </a:solidFill>
          <a:ln w="0">
            <a:noFill/>
          </a:ln>
        </p:spPr>
      </p:sp>
      <p:sp>
        <p:nvSpPr>
          <p:cNvPr id="16" name="circle">
            <a:extLst>
              <a:ext uri="{FF2B5EF4-FFF2-40B4-BE49-F238E27FC236}">
                <ns2:creationId id="{D6543C2A-635D-474C-9ECB-9B7425375CAA}"/>
              </a:ext>
            </a:extLst>
          </p:cNvPr>
          <p:cNvSpPr>
            <a:spLocks noGrp="1"/>
          </p:cNvSpPr>
          <p:nvPr/>
        </p:nvSpPr>
        <p:spPr>
          <a:xfrm>
            <a:off x="9286875" y="3348038"/>
            <a:ext cx="333375" cy="333375"/>
          </a:xfrm>
          <a:prstGeom prst="ellipse">
            <a:avLst/>
          </a:prstGeom>
          <a:solidFill>
            <a:srgbClr val="191919"/>
          </a:solidFill>
          <a:ln w="0">
            <a:noFill/>
          </a:ln>
        </p:spPr>
      </p:sp>
      <p:sp>
        <p:nvSpPr>
          <p:cNvPr id="17" name="circle">
            <a:extLst>
              <a:ext uri="{FF2B5EF4-FFF2-40B4-BE49-F238E27FC236}">
                <ns2:creationId id="{254DB942-4A70-465C-8CCA-B0F57837E45F}"/>
              </a:ext>
            </a:extLst>
          </p:cNvPr>
          <p:cNvSpPr>
            <a:spLocks noGrp="1"/>
          </p:cNvSpPr>
          <p:nvPr/>
        </p:nvSpPr>
        <p:spPr>
          <a:xfrm>
            <a:off x="4181475" y="3352800"/>
            <a:ext cx="333375" cy="333375"/>
          </a:xfrm>
          <a:prstGeom prst="ellipse">
            <a:avLst/>
          </a:prstGeom>
          <a:solidFill>
            <a:srgbClr val="191919"/>
          </a:solidFill>
          <a:ln w="0">
            <a:noFill/>
          </a:ln>
        </p:spPr>
      </p:sp>
      <p:sp>
        <p:nvSpPr>
          <p:cNvPr id="18" name="circle">
            <a:extLst>
              <a:ext uri="{FF2B5EF4-FFF2-40B4-BE49-F238E27FC236}">
                <ns2:creationId id="{43C2AA7C-F677-46F1-A0A4-9472DD05A2E8}"/>
              </a:ext>
            </a:extLst>
          </p:cNvPr>
          <p:cNvSpPr>
            <a:spLocks noGrp="1"/>
          </p:cNvSpPr>
          <p:nvPr/>
        </p:nvSpPr>
        <p:spPr>
          <a:xfrm>
            <a:off x="9934575" y="3348038"/>
            <a:ext cx="333375" cy="333375"/>
          </a:xfrm>
          <a:prstGeom prst="ellipse">
            <a:avLst/>
          </a:prstGeom>
          <a:solidFill>
            <a:srgbClr val="191919"/>
          </a:solidFill>
          <a:ln w="0">
            <a:noFill/>
          </a:ln>
        </p:spPr>
      </p:sp>
      <p:sp>
        <p:nvSpPr>
          <p:cNvPr id="19" name="circle">
            <a:extLst>
              <a:ext uri="{FF2B5EF4-FFF2-40B4-BE49-F238E27FC236}">
                <ns2:creationId id="{39252FA8-C082-48C3-B1BC-C0BCFCC6D22F}"/>
              </a:ext>
            </a:extLst>
          </p:cNvPr>
          <p:cNvSpPr>
            <a:spLocks noGrp="1"/>
          </p:cNvSpPr>
          <p:nvPr/>
        </p:nvSpPr>
        <p:spPr>
          <a:xfrm>
            <a:off x="4829175" y="3352800"/>
            <a:ext cx="333375" cy="333375"/>
          </a:xfrm>
          <a:prstGeom prst="ellipse">
            <a:avLst/>
          </a:prstGeom>
          <a:solidFill>
            <a:srgbClr val="191919"/>
          </a:solidFill>
          <a:ln w="0">
            <a:noFill/>
          </a:ln>
        </p:spPr>
      </p:sp>
      <p:sp>
        <p:nvSpPr>
          <p:cNvPr id="20" name="circle">
            <a:extLst>
              <a:ext uri="{FF2B5EF4-FFF2-40B4-BE49-F238E27FC236}">
                <ns2:creationId id="{7C32354C-EBC2-46FC-80A0-E9E72397AC7A}"/>
              </a:ext>
            </a:extLst>
          </p:cNvPr>
          <p:cNvSpPr>
            <a:spLocks noGrp="1"/>
          </p:cNvSpPr>
          <p:nvPr/>
        </p:nvSpPr>
        <p:spPr>
          <a:xfrm>
            <a:off x="10582275" y="3348038"/>
            <a:ext cx="333375" cy="333375"/>
          </a:xfrm>
          <a:prstGeom prst="ellipse">
            <a:avLst/>
          </a:prstGeom>
          <a:solidFill>
            <a:srgbClr val="191919"/>
          </a:solidFill>
          <a:ln w="0">
            <a:noFill/>
          </a:ln>
        </p:spPr>
      </p:sp>
      <p:sp>
        <p:nvSpPr>
          <p:cNvPr id="21" name="Similar attention">
            <a:extLst>
              <a:ext uri="{FF2B5EF4-FFF2-40B4-BE49-F238E27FC236}">
                <ns2:creationId id="{83A18AD3-1FF6-48F0-B257-3677A5F3DC01}"/>
              </a:ext>
            </a:extLst>
          </p:cNvPr>
          <p:cNvSpPr>
            <a:spLocks noGrp="1"/>
          </p:cNvSpPr>
          <p:nvPr/>
        </p:nvSpPr>
        <p:spPr>
          <a:xfrm>
            <a:off x="781050" y="5438775"/>
            <a:ext cx="4953000" cy="457200"/>
          </a:xfrm>
          <a:prstGeom prst="rect">
            <a:avLst/>
          </a:prstGeom>
          <a:noFill/>
          <a:ln w="0">
            <a:noFill/>
          </a:ln>
        </p:spPr>
        <p:txBody>
          <a:bodyPr wrap="square" lIns="0" tIns="0" rIns="0" bIns="0">
            <a:noAutofit/>
          </a:bodyPr>
          <a:lstStyle/>
          <a:p>
            <a:pPr>
              <a:defRPr sz="2550" b="1">
                <a:solidFill>
                  <a:srgbClr val="1955DB"/>
                </a:solidFill>
                <a:latin typeface="Arial Black"/>
                <a:ea typeface="Arial Black"/>
                <a:cs typeface="Arial Black"/>
              </a:defRPr>
            </a:pPr>
            <a:r>
              <a:rPr sz="2550" b="1">
                <a:solidFill>
                  <a:srgbClr val="1955DB"/>
                </a:solidFill>
                <a:latin typeface="Arial Black"/>
                <a:ea typeface="Arial Black"/>
                <a:cs typeface="Arial Black"/>
              </a:rPr>
              <a:t>Similar attention</a:t>
            </a:r>
          </a:p>
        </p:txBody>
      </p:sp>
      <p:sp>
        <p:nvSpPr>
          <p:cNvPr id="22" name="One focal point">
            <a:extLst>
              <a:ext uri="{FF2B5EF4-FFF2-40B4-BE49-F238E27FC236}">
                <ns2:creationId id="{A5496C40-801A-4A84-8778-A43FB9554194}"/>
              </a:ext>
            </a:extLst>
          </p:cNvPr>
          <p:cNvSpPr>
            <a:spLocks noGrp="1"/>
          </p:cNvSpPr>
          <p:nvPr/>
        </p:nvSpPr>
        <p:spPr>
          <a:xfrm>
            <a:off x="6534150" y="5438775"/>
            <a:ext cx="4953000" cy="457200"/>
          </a:xfrm>
          <a:prstGeom prst="rect">
            <a:avLst/>
          </a:prstGeom>
          <a:noFill/>
          <a:ln w="0">
            <a:noFill/>
          </a:ln>
        </p:spPr>
        <p:txBody>
          <a:bodyPr wrap="square" lIns="0" tIns="0" rIns="0" bIns="0">
            <a:noAutofit/>
          </a:bodyPr>
          <a:lstStyle/>
          <a:p>
            <a:pPr>
              <a:defRPr sz="2550" b="1">
                <a:solidFill>
                  <a:srgbClr val="1955DB"/>
                </a:solidFill>
                <a:latin typeface="Arial Black"/>
                <a:ea typeface="Arial Black"/>
                <a:cs typeface="Arial Black"/>
              </a:defRPr>
            </a:pPr>
            <a:r>
              <a:rPr sz="2550" b="1">
                <a:solidFill>
                  <a:srgbClr val="1955DB"/>
                </a:solidFill>
                <a:latin typeface="Arial Black"/>
                <a:ea typeface="Arial Black"/>
                <a:cs typeface="Arial Black"/>
              </a:rPr>
              <a:t>One focal point</a:t>
            </a:r>
          </a:p>
        </p:txBody>
      </p:sp>
      <p:sp>
        <p:nvSpPr>
          <p:cNvPr id="23" name="The larger circle stands out. Emphasis means making something stand out.">
            <a:extLst>
              <a:ext uri="{FF2B5EF4-FFF2-40B4-BE49-F238E27FC236}">
                <ns2:creationId id="{848F3141-1964-406F-BDDF-7265D34CB575}"/>
              </a:ext>
            </a:extLst>
          </p:cNvPr>
          <p:cNvSpPr>
            <a:spLocks noGrp="1"/>
          </p:cNvSpPr>
          <p:nvPr/>
        </p:nvSpPr>
        <p:spPr>
          <a:xfrm>
            <a:off x="647700" y="6191250"/>
            <a:ext cx="10858500" cy="409575"/>
          </a:xfrm>
          <a:prstGeom prst="rect">
            <a:avLst/>
          </a:prstGeom>
          <a:noFill/>
          <a:ln w="0">
            <a:noFill/>
          </a:ln>
        </p:spPr>
        <p:txBody>
          <a:bodyPr wrap="square" lIns="0" tIns="0" rIns="0" bIns="0">
            <a:noAutofit/>
          </a:bodyPr>
          <a:lstStyle/>
          <a:p>
            <a:pPr>
              <a:defRPr sz="1725" b="0">
                <a:solidFill>
                  <a:srgbClr val="191919"/>
                </a:solidFill>
                <a:latin typeface="Arial"/>
                <a:ea typeface="Arial"/>
                <a:cs typeface="Arial"/>
              </a:defRPr>
            </a:pPr>
            <a:r>
              <a:rPr sz="1725" b="0">
                <a:solidFill>
                  <a:srgbClr val="191919"/>
                </a:solidFill>
                <a:latin typeface="Arial"/>
                <a:ea typeface="Arial"/>
                <a:cs typeface="Arial"/>
              </a:rPr>
              <a:t>The larger circle stands out. Emphasis means making something stand out.</a:t>
            </a:r>
          </a:p>
        </p:txBody>
      </p:sp>
      <p:sp>
        <p:nvSpPr>
          <p:cNvPr id="24" name="reveal_cover_A">
            <a:extLst>
              <a:ext uri="{FF2B5EF4-FFF2-40B4-BE49-F238E27FC236}">
                <ns2:creationId id="{B203EDF5-7879-4C49-B058-58DD6DA281C5}"/>
              </a:ext>
            </a:extLst>
          </p:cNvPr>
          <p:cNvSpPr>
            <a:spLocks noGrp="1"/>
          </p:cNvSpPr>
          <p:nvPr/>
        </p:nvSpPr>
        <p:spPr>
          <a:xfrm>
            <a:off x="590550" y="5419725"/>
            <a:ext cx="5286375" cy="647700"/>
          </a:xfrm>
          <a:prstGeom prst="rect">
            <a:avLst/>
          </a:prstGeom>
          <a:solidFill>
            <a:srgbClr val="FAF7EF"/>
          </a:solidFill>
          <a:ln w="0">
            <a:noFill/>
          </a:ln>
        </p:spPr>
      </p:sp>
      <p:sp>
        <p:nvSpPr>
          <p:cNvPr id="25" name="reveal_cover_B">
            <a:extLst>
              <a:ext uri="{FF2B5EF4-FFF2-40B4-BE49-F238E27FC236}">
                <ns2:creationId id="{0F67DDA8-FED4-4391-ADC1-F1868F97CD28}"/>
              </a:ext>
            </a:extLst>
          </p:cNvPr>
          <p:cNvSpPr>
            <a:spLocks noGrp="1"/>
          </p:cNvSpPr>
          <p:nvPr/>
        </p:nvSpPr>
        <p:spPr>
          <a:xfrm>
            <a:off x="6343650" y="5419725"/>
            <a:ext cx="5286375" cy="647700"/>
          </a:xfrm>
          <a:prstGeom prst="rect">
            <a:avLst/>
          </a:prstGeom>
          <a:solidFill>
            <a:srgbClr val="FAF7EF"/>
          </a:solidFill>
          <a:ln w="0">
            <a:noFill/>
          </a:ln>
        </p:spPr>
      </p:sp>
      <p:sp>
        <p:nvSpPr>
          <p:cNvPr id="26" name="reveal_cover_reason">
            <a:extLst>
              <a:ext uri="{FF2B5EF4-FFF2-40B4-BE49-F238E27FC236}">
                <ns2:creationId id="{68807053-F637-4732-B479-65B2329F0851}"/>
              </a:ext>
            </a:extLst>
          </p:cNvPr>
          <p:cNvSpPr>
            <a:spLocks noGrp="1"/>
          </p:cNvSpPr>
          <p:nvPr/>
        </p:nvSpPr>
        <p:spPr>
          <a:xfrm>
            <a:off x="609600" y="6105525"/>
            <a:ext cx="10991850" cy="590550"/>
          </a:xfrm>
          <a:prstGeom prst="rect">
            <a:avLst/>
          </a:prstGeom>
          <a:solidFill>
            <a:srgbClr val="FAF7EF"/>
          </a:solidFill>
          <a:ln w="0">
            <a:noFill/>
          </a:ln>
        </p:spPr>
      </p:sp>
    </p:spTree>
    <p:extLst>
      <p:ext uri="{BB962C8B-B14F-4D97-AF65-F5344CB8AC3E}">
        <ns3:creationId val="857418963"/>
      </p:ext>
    </p:extLst>
  </p:cSld>
  <p:timing>
    <p:tnLst>
      <p:par>
        <p:cTn dur="indefinite" nodeType="tmRoot" restart="never" id="1">
          <p:childTnLst>
            <p:seq concurrent="1" nextAc="seek">
              <p:cTn dur="indefinite" id="2" nodeType="mainSeq">
                <p:childTnLst>
                  <p:par>
                    <p:cTn fill="hold" id="3">
                      <p:stCondLst>
                        <p:cond delay="indefinite"/>
                      </p:stCondLst>
                      <p:childTnLst>
                        <p:par>
                          <p:cTn fill="hold" id="4">
                            <p:stCondLst>
                              <p:cond delay="0"/>
                            </p:stCondLst>
                            <p:childTnLst>
                              <p:par>
                                <p:cTn fill="hold" nodeType="clickEffect" presetClass="exit" presetID="1" presetSubtype="0" id="5">
                                  <p:stCondLst>
                                    <p:cond delay="0"/>
                                  </p:stCondLst>
                                  <p:childTnLst>
                                    <p:set>
                                      <p:cBhvr>
                                        <p:cTn dur="1" fill="hold" id="6">
                                          <p:stCondLst>
                                            <p:cond delay="0"/>
                                          </p:stCondLst>
                                        </p:cTn>
                                        <p:tgtEl>
                                          <p:spTgt spid="24"/>
                                        </p:tgtEl>
                                        <p:attrNameLst>
                                          <p:attrName>style.visibility</p:attrName>
                                        </p:attrNameLst>
                                      </p:cBhvr>
                                      <p:to>
                                        <p:strVal val="hidden"/>
                                      </p:to>
                                    </p:set>
                                  </p:childTnLst>
                                </p:cTn>
                              </p:par>
                              <p:par>
                                <p:cTn fill="hold" nodeType="withEffect" presetClass="exit" presetID="1" presetSubtype="0" id="7">
                                  <p:stCondLst>
                                    <p:cond delay="0"/>
                                  </p:stCondLst>
                                  <p:childTnLst>
                                    <p:set>
                                      <p:cBhvr>
                                        <p:cTn dur="1" fill="hold" id="8">
                                          <p:stCondLst>
                                            <p:cond delay="0"/>
                                          </p:stCondLst>
                                        </p:cTn>
                                        <p:tgtEl>
                                          <p:spTgt spid="25"/>
                                        </p:tgtEl>
                                        <p:attrNameLst>
                                          <p:attrName>style.visibility</p:attrName>
                                        </p:attrNameLst>
                                      </p:cBhvr>
                                      <p:to>
                                        <p:strVal val="hidden"/>
                                      </p:to>
                                    </p:set>
                                  </p:childTnLst>
                                </p:cTn>
                              </p:par>
                              <p:par>
                                <p:cTn fill="hold" nodeType="withEffect" presetClass="exit" presetID="1" presetSubtype="0" id="9">
                                  <p:stCondLst>
                                    <p:cond delay="0"/>
                                  </p:stCondLst>
                                  <p:childTnLst>
                                    <p:set>
                                      <p:cBhvr>
                                        <p:cTn dur="1" fill="hold" id="10">
                                          <p:stCondLst>
                                            <p:cond delay="0"/>
                                          </p:stCondLst>
                                        </p:cTn>
                                        <p:tgtEl>
                                          <p:spTgt spid="26"/>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AF7EF"/>
        </a:solidFill>
      </p:bgPr>
    </p:bg>
    <p:spTree>
      <p:nvGrpSpPr>
        <p:cNvPr id="1" name=""/>
        <p:cNvGrpSpPr/>
        <p:nvPr/>
      </p:nvGrpSpPr>
      <p:grpSpPr>
        <a:xfrm/>
      </p:grpSpPr>
      <p:sp>
        <p:nvSpPr>
          <p:cNvPr id="61" name="Spacing and alignment">
            <a:extLst>
              <a:ext uri="{FF2B5EF4-FFF2-40B4-BE49-F238E27FC236}">
                <ns2:creationId id="{9F01C5CD-6E80-4A3B-821E-6B8345446A3E}"/>
              </a:ext>
            </a:extLst>
          </p:cNvPr>
          <p:cNvSpPr>
            <a:spLocks noGrp="1"/>
          </p:cNvSpPr>
          <p:nvPr/>
        </p:nvSpPr>
        <p:spPr>
          <a:xfrm>
            <a:off x="609600" y="381000"/>
            <a:ext cx="10953750" cy="952500"/>
          </a:xfrm>
          <a:prstGeom prst="rect">
            <a:avLst/>
          </a:prstGeom>
          <a:noFill/>
          <a:ln w="0">
            <a:noFill/>
          </a:ln>
        </p:spPr>
        <p:txBody>
          <a:bodyPr wrap="square" lIns="0" tIns="0" rIns="0" bIns="0">
            <a:noAutofit/>
          </a:bodyPr>
          <a:lstStyle/>
          <a:p>
            <a:pPr>
              <a:defRPr sz="3900" b="1">
                <a:solidFill>
                  <a:srgbClr val="191919"/>
                </a:solidFill>
                <a:latin typeface="Arial Black"/>
                <a:ea typeface="Arial Black"/>
                <a:cs typeface="Arial Black"/>
              </a:defRPr>
            </a:pPr>
            <a:r>
              <a:rPr sz="3900" b="1">
                <a:solidFill>
                  <a:srgbClr val="191919"/>
                </a:solidFill>
                <a:latin typeface="Arial Black"/>
                <a:ea typeface="Arial Black"/>
                <a:cs typeface="Arial Black"/>
              </a:rPr>
              <a:t>Spacing and alignment</a:t>
            </a:r>
          </a:p>
        </p:txBody>
      </p:sp>
      <p:sp>
        <p:nvSpPr>
          <p:cNvPr id="2" name="Which arrangement feels organized? Which feels chaotic?">
            <a:extLst>
              <a:ext uri="{FF2B5EF4-FFF2-40B4-BE49-F238E27FC236}">
                <ns2:creationId id="{9E705604-1DC8-474A-8C88-2EE88F18023B}"/>
              </a:ext>
            </a:extLst>
          </p:cNvPr>
          <p:cNvSpPr>
            <a:spLocks noGrp="1"/>
          </p:cNvSpPr>
          <p:nvPr/>
        </p:nvSpPr>
        <p:spPr>
          <a:xfrm>
            <a:off x="628650" y="1323975"/>
            <a:ext cx="10915650" cy="514350"/>
          </a:xfrm>
          <a:prstGeom prst="rect">
            <a:avLst/>
          </a:prstGeom>
          <a:noFill/>
          <a:ln w="0">
            <a:noFill/>
          </a:ln>
        </p:spPr>
        <p:txBody>
          <a:bodyPr wrap="square" lIns="0" tIns="0" rIns="0" bIns="0">
            <a:noAutofit/>
          </a:bodyPr>
          <a:lstStyle/>
          <a:p>
            <a:pPr>
              <a:defRPr sz="2100" b="0">
                <a:solidFill>
                  <a:srgbClr val="191919"/>
                </a:solidFill>
                <a:latin typeface="Arial"/>
                <a:ea typeface="Arial"/>
                <a:cs typeface="Arial"/>
              </a:defRPr>
            </a:pPr>
            <a:r>
              <a:rPr sz="2100" b="0">
                <a:solidFill>
                  <a:srgbClr val="191919"/>
                </a:solidFill>
                <a:latin typeface="Arial"/>
                <a:ea typeface="Arial"/>
                <a:cs typeface="Arial"/>
              </a:rPr>
              <a:t>Which arrangement feels organized? Which feels chaotic?</a:t>
            </a:r>
          </a:p>
        </p:txBody>
      </p:sp>
      <p:sp>
        <p:nvSpPr>
          <p:cNvPr id="3" name="shape" descr="Panel A: twenty-four equal black circles aligned in four evenly spaced rows.">
            <a:extLst>
              <a:ext uri="{FF2B5EF4-FFF2-40B4-BE49-F238E27FC236}">
                <ns2:creationId id="{90E4119D-B2C8-4A8C-B0B7-3EE3E4099DD9}"/>
              </a:ext>
            </a:extLst>
          </p:cNvPr>
          <p:cNvSpPr>
            <a:spLocks noGrp="1"/>
          </p:cNvSpPr>
          <p:nvPr/>
        </p:nvSpPr>
        <p:spPr>
          <a:xfrm>
            <a:off x="609600" y="1952625"/>
            <a:ext cx="5219700" cy="3314700"/>
          </a:xfrm>
          <a:prstGeom prst="rect">
            <a:avLst/>
          </a:prstGeom>
          <a:solidFill>
            <a:srgbClr val="FFFFFF"/>
          </a:solidFill>
          <a:ln w="0">
            <a:noFill/>
          </a:ln>
        </p:spPr>
      </p:sp>
      <p:sp>
        <p:nvSpPr>
          <p:cNvPr id="4" name="shape" descr="Panel B: twenty-four equal black circles scattered with uneven gaps.">
            <a:extLst>
              <a:ext uri="{FF2B5EF4-FFF2-40B4-BE49-F238E27FC236}">
                <ns2:creationId id="{21919BB0-407A-41E0-9E92-D45E4076795D}"/>
              </a:ext>
            </a:extLst>
          </p:cNvPr>
          <p:cNvSpPr>
            <a:spLocks noGrp="1"/>
          </p:cNvSpPr>
          <p:nvPr/>
        </p:nvSpPr>
        <p:spPr>
          <a:xfrm>
            <a:off x="6362700" y="1952625"/>
            <a:ext cx="5219700" cy="3314700"/>
          </a:xfrm>
          <a:prstGeom prst="rect">
            <a:avLst/>
          </a:prstGeom>
          <a:solidFill>
            <a:srgbClr val="FFFFFF"/>
          </a:solidFill>
          <a:ln w="0">
            <a:noFill/>
          </a:ln>
        </p:spPr>
      </p:sp>
      <p:sp>
        <p:nvSpPr>
          <p:cNvPr id="5" name="A">
            <a:extLst>
              <a:ext uri="{FF2B5EF4-FFF2-40B4-BE49-F238E27FC236}">
                <ns2:creationId id="{1AE589E6-E626-4E36-AAFA-920D8EBEDBA6}"/>
              </a:ext>
            </a:extLst>
          </p:cNvPr>
          <p:cNvSpPr>
            <a:spLocks noGrp="1"/>
          </p:cNvSpPr>
          <p:nvPr/>
        </p:nvSpPr>
        <p:spPr>
          <a:xfrm>
            <a:off x="781050" y="2000250"/>
            <a:ext cx="381000" cy="381000"/>
          </a:xfrm>
          <a:prstGeom prst="rect">
            <a:avLst/>
          </a:prstGeom>
          <a:noFill/>
          <a:ln w="0">
            <a:noFill/>
          </a:ln>
        </p:spPr>
        <p:txBody>
          <a:bodyPr wrap="square" lIns="0" tIns="0" rIns="0" bIns="0">
            <a:noAutofit/>
          </a:bodyPr>
          <a:lstStyle/>
          <a:p>
            <a:pPr>
              <a:defRPr sz="1800" b="1">
                <a:solidFill>
                  <a:srgbClr val="1955DB"/>
                </a:solidFill>
                <a:latin typeface="Arial"/>
                <a:ea typeface="Arial"/>
                <a:cs typeface="Arial"/>
              </a:defRPr>
            </a:pPr>
            <a:r>
              <a:rPr sz="1800" b="1">
                <a:solidFill>
                  <a:srgbClr val="1955DB"/>
                </a:solidFill>
                <a:latin typeface="Arial"/>
                <a:ea typeface="Arial"/>
                <a:cs typeface="Arial"/>
              </a:rPr>
              <a:t>A</a:t>
            </a:r>
          </a:p>
        </p:txBody>
      </p:sp>
      <p:sp>
        <p:nvSpPr>
          <p:cNvPr id="6" name="B">
            <a:extLst>
              <a:ext uri="{FF2B5EF4-FFF2-40B4-BE49-F238E27FC236}">
                <ns2:creationId id="{6C0ECB0A-1B0D-426A-84EC-EC260C74C177}"/>
              </a:ext>
            </a:extLst>
          </p:cNvPr>
          <p:cNvSpPr>
            <a:spLocks noGrp="1"/>
          </p:cNvSpPr>
          <p:nvPr/>
        </p:nvSpPr>
        <p:spPr>
          <a:xfrm>
            <a:off x="6534150" y="2000250"/>
            <a:ext cx="381000" cy="381000"/>
          </a:xfrm>
          <a:prstGeom prst="rect">
            <a:avLst/>
          </a:prstGeom>
          <a:noFill/>
          <a:ln w="0">
            <a:noFill/>
          </a:ln>
        </p:spPr>
        <p:txBody>
          <a:bodyPr wrap="square" lIns="0" tIns="0" rIns="0" bIns="0">
            <a:noAutofit/>
          </a:bodyPr>
          <a:lstStyle/>
          <a:p>
            <a:pPr>
              <a:defRPr sz="1800" b="1">
                <a:solidFill>
                  <a:srgbClr val="1955DB"/>
                </a:solidFill>
                <a:latin typeface="Arial"/>
                <a:ea typeface="Arial"/>
                <a:cs typeface="Arial"/>
              </a:defRPr>
            </a:pPr>
            <a:r>
              <a:rPr sz="1800" b="1">
                <a:solidFill>
                  <a:srgbClr val="1955DB"/>
                </a:solidFill>
                <a:latin typeface="Arial"/>
                <a:ea typeface="Arial"/>
                <a:cs typeface="Arial"/>
              </a:rPr>
              <a:t>B</a:t>
            </a:r>
          </a:p>
        </p:txBody>
      </p:sp>
      <p:sp>
        <p:nvSpPr>
          <p:cNvPr id="7" name="circle">
            <a:extLst>
              <a:ext uri="{FF2B5EF4-FFF2-40B4-BE49-F238E27FC236}">
                <ns2:creationId id="{5880C58F-3954-46BB-8847-85167B86A829}"/>
              </a:ext>
            </a:extLst>
          </p:cNvPr>
          <p:cNvSpPr>
            <a:spLocks noGrp="1"/>
          </p:cNvSpPr>
          <p:nvPr/>
        </p:nvSpPr>
        <p:spPr>
          <a:xfrm>
            <a:off x="1076325" y="2524125"/>
            <a:ext cx="228600" cy="228600"/>
          </a:xfrm>
          <a:prstGeom prst="ellipse">
            <a:avLst/>
          </a:prstGeom>
          <a:solidFill>
            <a:srgbClr val="191919"/>
          </a:solidFill>
          <a:ln w="0">
            <a:noFill/>
          </a:ln>
        </p:spPr>
      </p:sp>
      <p:sp>
        <p:nvSpPr>
          <p:cNvPr id="8" name="circle">
            <a:extLst>
              <a:ext uri="{FF2B5EF4-FFF2-40B4-BE49-F238E27FC236}">
                <ns2:creationId id="{9E6615B0-533E-4CBE-A5FF-B2EECE4385F0}"/>
              </a:ext>
            </a:extLst>
          </p:cNvPr>
          <p:cNvSpPr>
            <a:spLocks noGrp="1"/>
          </p:cNvSpPr>
          <p:nvPr/>
        </p:nvSpPr>
        <p:spPr>
          <a:xfrm>
            <a:off x="1809750" y="2524125"/>
            <a:ext cx="228600" cy="228600"/>
          </a:xfrm>
          <a:prstGeom prst="ellipse">
            <a:avLst/>
          </a:prstGeom>
          <a:solidFill>
            <a:srgbClr val="191919"/>
          </a:solidFill>
          <a:ln w="0">
            <a:noFill/>
          </a:ln>
        </p:spPr>
      </p:sp>
      <p:sp>
        <p:nvSpPr>
          <p:cNvPr id="9" name="circle">
            <a:extLst>
              <a:ext uri="{FF2B5EF4-FFF2-40B4-BE49-F238E27FC236}">
                <ns2:creationId id="{24D35EC9-28EF-4F72-9203-D483B31E3FAF}"/>
              </a:ext>
            </a:extLst>
          </p:cNvPr>
          <p:cNvSpPr>
            <a:spLocks noGrp="1"/>
          </p:cNvSpPr>
          <p:nvPr/>
        </p:nvSpPr>
        <p:spPr>
          <a:xfrm>
            <a:off x="2543175" y="2524125"/>
            <a:ext cx="228600" cy="228600"/>
          </a:xfrm>
          <a:prstGeom prst="ellipse">
            <a:avLst/>
          </a:prstGeom>
          <a:solidFill>
            <a:srgbClr val="191919"/>
          </a:solidFill>
          <a:ln w="0">
            <a:noFill/>
          </a:ln>
        </p:spPr>
      </p:sp>
      <p:sp>
        <p:nvSpPr>
          <p:cNvPr id="10" name="circle">
            <a:extLst>
              <a:ext uri="{FF2B5EF4-FFF2-40B4-BE49-F238E27FC236}">
                <ns2:creationId id="{92527C44-0D47-4F9A-A47B-DE989FA7C8F6}"/>
              </a:ext>
            </a:extLst>
          </p:cNvPr>
          <p:cNvSpPr>
            <a:spLocks noGrp="1"/>
          </p:cNvSpPr>
          <p:nvPr/>
        </p:nvSpPr>
        <p:spPr>
          <a:xfrm>
            <a:off x="3276600" y="2524125"/>
            <a:ext cx="228600" cy="228600"/>
          </a:xfrm>
          <a:prstGeom prst="ellipse">
            <a:avLst/>
          </a:prstGeom>
          <a:solidFill>
            <a:srgbClr val="191919"/>
          </a:solidFill>
          <a:ln w="0">
            <a:noFill/>
          </a:ln>
        </p:spPr>
      </p:sp>
      <p:sp>
        <p:nvSpPr>
          <p:cNvPr id="11" name="circle">
            <a:extLst>
              <a:ext uri="{FF2B5EF4-FFF2-40B4-BE49-F238E27FC236}">
                <ns2:creationId id="{7FF7D454-AE4B-494E-93CE-062F008B6A74}"/>
              </a:ext>
            </a:extLst>
          </p:cNvPr>
          <p:cNvSpPr>
            <a:spLocks noGrp="1"/>
          </p:cNvSpPr>
          <p:nvPr/>
        </p:nvSpPr>
        <p:spPr>
          <a:xfrm>
            <a:off x="4010025" y="2524125"/>
            <a:ext cx="228600" cy="228600"/>
          </a:xfrm>
          <a:prstGeom prst="ellipse">
            <a:avLst/>
          </a:prstGeom>
          <a:solidFill>
            <a:srgbClr val="191919"/>
          </a:solidFill>
          <a:ln w="0">
            <a:noFill/>
          </a:ln>
        </p:spPr>
      </p:sp>
      <p:sp>
        <p:nvSpPr>
          <p:cNvPr id="12" name="circle">
            <a:extLst>
              <a:ext uri="{FF2B5EF4-FFF2-40B4-BE49-F238E27FC236}">
                <ns2:creationId id="{80C899C7-4844-488B-8B59-2907BA82866A}"/>
              </a:ext>
            </a:extLst>
          </p:cNvPr>
          <p:cNvSpPr>
            <a:spLocks noGrp="1"/>
          </p:cNvSpPr>
          <p:nvPr/>
        </p:nvSpPr>
        <p:spPr>
          <a:xfrm>
            <a:off x="4743450" y="2524125"/>
            <a:ext cx="228600" cy="228600"/>
          </a:xfrm>
          <a:prstGeom prst="ellipse">
            <a:avLst/>
          </a:prstGeom>
          <a:solidFill>
            <a:srgbClr val="191919"/>
          </a:solidFill>
          <a:ln w="0">
            <a:noFill/>
          </a:ln>
        </p:spPr>
      </p:sp>
      <p:sp>
        <p:nvSpPr>
          <p:cNvPr id="13" name="circle">
            <a:extLst>
              <a:ext uri="{FF2B5EF4-FFF2-40B4-BE49-F238E27FC236}">
                <ns2:creationId id="{BACF2245-0B1C-48E5-A39F-68E33850ED65}"/>
              </a:ext>
            </a:extLst>
          </p:cNvPr>
          <p:cNvSpPr>
            <a:spLocks noGrp="1"/>
          </p:cNvSpPr>
          <p:nvPr/>
        </p:nvSpPr>
        <p:spPr>
          <a:xfrm>
            <a:off x="1076325" y="3162300"/>
            <a:ext cx="228600" cy="228600"/>
          </a:xfrm>
          <a:prstGeom prst="ellipse">
            <a:avLst/>
          </a:prstGeom>
          <a:solidFill>
            <a:srgbClr val="191919"/>
          </a:solidFill>
          <a:ln w="0">
            <a:noFill/>
          </a:ln>
        </p:spPr>
      </p:sp>
      <p:sp>
        <p:nvSpPr>
          <p:cNvPr id="14" name="circle">
            <a:extLst>
              <a:ext uri="{FF2B5EF4-FFF2-40B4-BE49-F238E27FC236}">
                <ns2:creationId id="{DFD6AFA2-8C25-4F97-92EA-0A103F082522}"/>
              </a:ext>
            </a:extLst>
          </p:cNvPr>
          <p:cNvSpPr>
            <a:spLocks noGrp="1"/>
          </p:cNvSpPr>
          <p:nvPr/>
        </p:nvSpPr>
        <p:spPr>
          <a:xfrm>
            <a:off x="1809750" y="3162300"/>
            <a:ext cx="228600" cy="228600"/>
          </a:xfrm>
          <a:prstGeom prst="ellipse">
            <a:avLst/>
          </a:prstGeom>
          <a:solidFill>
            <a:srgbClr val="191919"/>
          </a:solidFill>
          <a:ln w="0">
            <a:noFill/>
          </a:ln>
        </p:spPr>
      </p:sp>
      <p:sp>
        <p:nvSpPr>
          <p:cNvPr id="15" name="circle">
            <a:extLst>
              <a:ext uri="{FF2B5EF4-FFF2-40B4-BE49-F238E27FC236}">
                <ns2:creationId id="{B7EF8827-3A6B-486E-8915-EA603E7A5071}"/>
              </a:ext>
            </a:extLst>
          </p:cNvPr>
          <p:cNvSpPr>
            <a:spLocks noGrp="1"/>
          </p:cNvSpPr>
          <p:nvPr/>
        </p:nvSpPr>
        <p:spPr>
          <a:xfrm>
            <a:off x="2543175" y="3162300"/>
            <a:ext cx="228600" cy="228600"/>
          </a:xfrm>
          <a:prstGeom prst="ellipse">
            <a:avLst/>
          </a:prstGeom>
          <a:solidFill>
            <a:srgbClr val="191919"/>
          </a:solidFill>
          <a:ln w="0">
            <a:noFill/>
          </a:ln>
        </p:spPr>
      </p:sp>
      <p:sp>
        <p:nvSpPr>
          <p:cNvPr id="16" name="circle">
            <a:extLst>
              <a:ext uri="{FF2B5EF4-FFF2-40B4-BE49-F238E27FC236}">
                <ns2:creationId id="{C8D945CB-0350-473C-9FEB-B15E4FACC48F}"/>
              </a:ext>
            </a:extLst>
          </p:cNvPr>
          <p:cNvSpPr>
            <a:spLocks noGrp="1"/>
          </p:cNvSpPr>
          <p:nvPr/>
        </p:nvSpPr>
        <p:spPr>
          <a:xfrm>
            <a:off x="3276600" y="3162300"/>
            <a:ext cx="228600" cy="228600"/>
          </a:xfrm>
          <a:prstGeom prst="ellipse">
            <a:avLst/>
          </a:prstGeom>
          <a:solidFill>
            <a:srgbClr val="191919"/>
          </a:solidFill>
          <a:ln w="0">
            <a:noFill/>
          </a:ln>
        </p:spPr>
      </p:sp>
      <p:sp>
        <p:nvSpPr>
          <p:cNvPr id="17" name="circle">
            <a:extLst>
              <a:ext uri="{FF2B5EF4-FFF2-40B4-BE49-F238E27FC236}">
                <ns2:creationId id="{08DE50F2-975F-4C0D-92A8-3F0D47AA0920}"/>
              </a:ext>
            </a:extLst>
          </p:cNvPr>
          <p:cNvSpPr>
            <a:spLocks noGrp="1"/>
          </p:cNvSpPr>
          <p:nvPr/>
        </p:nvSpPr>
        <p:spPr>
          <a:xfrm>
            <a:off x="4010025" y="3162300"/>
            <a:ext cx="228600" cy="228600"/>
          </a:xfrm>
          <a:prstGeom prst="ellipse">
            <a:avLst/>
          </a:prstGeom>
          <a:solidFill>
            <a:srgbClr val="191919"/>
          </a:solidFill>
          <a:ln w="0">
            <a:noFill/>
          </a:ln>
        </p:spPr>
      </p:sp>
      <p:sp>
        <p:nvSpPr>
          <p:cNvPr id="18" name="circle">
            <a:extLst>
              <a:ext uri="{FF2B5EF4-FFF2-40B4-BE49-F238E27FC236}">
                <ns2:creationId id="{0C00AB35-F294-46B1-81CB-F3EA6753B7CB}"/>
              </a:ext>
            </a:extLst>
          </p:cNvPr>
          <p:cNvSpPr>
            <a:spLocks noGrp="1"/>
          </p:cNvSpPr>
          <p:nvPr/>
        </p:nvSpPr>
        <p:spPr>
          <a:xfrm>
            <a:off x="4743450" y="3162300"/>
            <a:ext cx="228600" cy="228600"/>
          </a:xfrm>
          <a:prstGeom prst="ellipse">
            <a:avLst/>
          </a:prstGeom>
          <a:solidFill>
            <a:srgbClr val="191919"/>
          </a:solidFill>
          <a:ln w="0">
            <a:noFill/>
          </a:ln>
        </p:spPr>
      </p:sp>
      <p:sp>
        <p:nvSpPr>
          <p:cNvPr id="19" name="circle">
            <a:extLst>
              <a:ext uri="{FF2B5EF4-FFF2-40B4-BE49-F238E27FC236}">
                <ns2:creationId id="{45EEAD28-33C4-48DC-93C4-D8EB174BBA72}"/>
              </a:ext>
            </a:extLst>
          </p:cNvPr>
          <p:cNvSpPr>
            <a:spLocks noGrp="1"/>
          </p:cNvSpPr>
          <p:nvPr/>
        </p:nvSpPr>
        <p:spPr>
          <a:xfrm>
            <a:off x="1076325" y="3800475"/>
            <a:ext cx="228600" cy="228600"/>
          </a:xfrm>
          <a:prstGeom prst="ellipse">
            <a:avLst/>
          </a:prstGeom>
          <a:solidFill>
            <a:srgbClr val="191919"/>
          </a:solidFill>
          <a:ln w="0">
            <a:noFill/>
          </a:ln>
        </p:spPr>
      </p:sp>
      <p:sp>
        <p:nvSpPr>
          <p:cNvPr id="20" name="circle">
            <a:extLst>
              <a:ext uri="{FF2B5EF4-FFF2-40B4-BE49-F238E27FC236}">
                <ns2:creationId id="{3D5CE68A-F53F-4F3F-B7CE-F3E5CB9162BA}"/>
              </a:ext>
            </a:extLst>
          </p:cNvPr>
          <p:cNvSpPr>
            <a:spLocks noGrp="1"/>
          </p:cNvSpPr>
          <p:nvPr/>
        </p:nvSpPr>
        <p:spPr>
          <a:xfrm>
            <a:off x="1809750" y="3800475"/>
            <a:ext cx="228600" cy="228600"/>
          </a:xfrm>
          <a:prstGeom prst="ellipse">
            <a:avLst/>
          </a:prstGeom>
          <a:solidFill>
            <a:srgbClr val="191919"/>
          </a:solidFill>
          <a:ln w="0">
            <a:noFill/>
          </a:ln>
        </p:spPr>
      </p:sp>
      <p:sp>
        <p:nvSpPr>
          <p:cNvPr id="21" name="circle">
            <a:extLst>
              <a:ext uri="{FF2B5EF4-FFF2-40B4-BE49-F238E27FC236}">
                <ns2:creationId id="{1C0DBB30-191F-4D71-866C-A1732606E78B}"/>
              </a:ext>
            </a:extLst>
          </p:cNvPr>
          <p:cNvSpPr>
            <a:spLocks noGrp="1"/>
          </p:cNvSpPr>
          <p:nvPr/>
        </p:nvSpPr>
        <p:spPr>
          <a:xfrm>
            <a:off x="2543175" y="3800475"/>
            <a:ext cx="228600" cy="228600"/>
          </a:xfrm>
          <a:prstGeom prst="ellipse">
            <a:avLst/>
          </a:prstGeom>
          <a:solidFill>
            <a:srgbClr val="191919"/>
          </a:solidFill>
          <a:ln w="0">
            <a:noFill/>
          </a:ln>
        </p:spPr>
      </p:sp>
      <p:sp>
        <p:nvSpPr>
          <p:cNvPr id="22" name="circle">
            <a:extLst>
              <a:ext uri="{FF2B5EF4-FFF2-40B4-BE49-F238E27FC236}">
                <ns2:creationId id="{93C09A12-BD20-4CD7-9406-7B2A6930BBB3}"/>
              </a:ext>
            </a:extLst>
          </p:cNvPr>
          <p:cNvSpPr>
            <a:spLocks noGrp="1"/>
          </p:cNvSpPr>
          <p:nvPr/>
        </p:nvSpPr>
        <p:spPr>
          <a:xfrm>
            <a:off x="3276600" y="3800475"/>
            <a:ext cx="228600" cy="228600"/>
          </a:xfrm>
          <a:prstGeom prst="ellipse">
            <a:avLst/>
          </a:prstGeom>
          <a:solidFill>
            <a:srgbClr val="191919"/>
          </a:solidFill>
          <a:ln w="0">
            <a:noFill/>
          </a:ln>
        </p:spPr>
      </p:sp>
      <p:sp>
        <p:nvSpPr>
          <p:cNvPr id="23" name="circle">
            <a:extLst>
              <a:ext uri="{FF2B5EF4-FFF2-40B4-BE49-F238E27FC236}">
                <ns2:creationId id="{0A5EB400-5B4A-41B7-9ABA-A2CA2EDB5B63}"/>
              </a:ext>
            </a:extLst>
          </p:cNvPr>
          <p:cNvSpPr>
            <a:spLocks noGrp="1"/>
          </p:cNvSpPr>
          <p:nvPr/>
        </p:nvSpPr>
        <p:spPr>
          <a:xfrm>
            <a:off x="4010025" y="3800475"/>
            <a:ext cx="228600" cy="228600"/>
          </a:xfrm>
          <a:prstGeom prst="ellipse">
            <a:avLst/>
          </a:prstGeom>
          <a:solidFill>
            <a:srgbClr val="191919"/>
          </a:solidFill>
          <a:ln w="0">
            <a:noFill/>
          </a:ln>
        </p:spPr>
      </p:sp>
      <p:sp>
        <p:nvSpPr>
          <p:cNvPr id="24" name="circle">
            <a:extLst>
              <a:ext uri="{FF2B5EF4-FFF2-40B4-BE49-F238E27FC236}">
                <ns2:creationId id="{6F4A8D35-6B12-4A85-A48D-EB40D58E0829}"/>
              </a:ext>
            </a:extLst>
          </p:cNvPr>
          <p:cNvSpPr>
            <a:spLocks noGrp="1"/>
          </p:cNvSpPr>
          <p:nvPr/>
        </p:nvSpPr>
        <p:spPr>
          <a:xfrm>
            <a:off x="4743450" y="3800475"/>
            <a:ext cx="228600" cy="228600"/>
          </a:xfrm>
          <a:prstGeom prst="ellipse">
            <a:avLst/>
          </a:prstGeom>
          <a:solidFill>
            <a:srgbClr val="191919"/>
          </a:solidFill>
          <a:ln w="0">
            <a:noFill/>
          </a:ln>
        </p:spPr>
      </p:sp>
      <p:sp>
        <p:nvSpPr>
          <p:cNvPr id="25" name="circle">
            <a:extLst>
              <a:ext uri="{FF2B5EF4-FFF2-40B4-BE49-F238E27FC236}">
                <ns2:creationId id="{BA4C2915-5E35-4CB9-9395-F75AD15478E4}"/>
              </a:ext>
            </a:extLst>
          </p:cNvPr>
          <p:cNvSpPr>
            <a:spLocks noGrp="1"/>
          </p:cNvSpPr>
          <p:nvPr/>
        </p:nvSpPr>
        <p:spPr>
          <a:xfrm>
            <a:off x="1076325" y="4438650"/>
            <a:ext cx="228600" cy="228600"/>
          </a:xfrm>
          <a:prstGeom prst="ellipse">
            <a:avLst/>
          </a:prstGeom>
          <a:solidFill>
            <a:srgbClr val="191919"/>
          </a:solidFill>
          <a:ln w="0">
            <a:noFill/>
          </a:ln>
        </p:spPr>
      </p:sp>
      <p:sp>
        <p:nvSpPr>
          <p:cNvPr id="26" name="circle">
            <a:extLst>
              <a:ext uri="{FF2B5EF4-FFF2-40B4-BE49-F238E27FC236}">
                <ns2:creationId id="{935D1252-0DC9-47EB-88BA-6C8BCD017634}"/>
              </a:ext>
            </a:extLst>
          </p:cNvPr>
          <p:cNvSpPr>
            <a:spLocks noGrp="1"/>
          </p:cNvSpPr>
          <p:nvPr/>
        </p:nvSpPr>
        <p:spPr>
          <a:xfrm>
            <a:off x="1809750" y="4438650"/>
            <a:ext cx="228600" cy="228600"/>
          </a:xfrm>
          <a:prstGeom prst="ellipse">
            <a:avLst/>
          </a:prstGeom>
          <a:solidFill>
            <a:srgbClr val="191919"/>
          </a:solidFill>
          <a:ln w="0">
            <a:noFill/>
          </a:ln>
        </p:spPr>
      </p:sp>
      <p:sp>
        <p:nvSpPr>
          <p:cNvPr id="27" name="circle">
            <a:extLst>
              <a:ext uri="{FF2B5EF4-FFF2-40B4-BE49-F238E27FC236}">
                <ns2:creationId id="{BB122B9A-E09B-48C6-9200-7B7765E17F3D}"/>
              </a:ext>
            </a:extLst>
          </p:cNvPr>
          <p:cNvSpPr>
            <a:spLocks noGrp="1"/>
          </p:cNvSpPr>
          <p:nvPr/>
        </p:nvSpPr>
        <p:spPr>
          <a:xfrm>
            <a:off x="2543175" y="4438650"/>
            <a:ext cx="228600" cy="228600"/>
          </a:xfrm>
          <a:prstGeom prst="ellipse">
            <a:avLst/>
          </a:prstGeom>
          <a:solidFill>
            <a:srgbClr val="191919"/>
          </a:solidFill>
          <a:ln w="0">
            <a:noFill/>
          </a:ln>
        </p:spPr>
      </p:sp>
      <p:sp>
        <p:nvSpPr>
          <p:cNvPr id="28" name="circle">
            <a:extLst>
              <a:ext uri="{FF2B5EF4-FFF2-40B4-BE49-F238E27FC236}">
                <ns2:creationId id="{281A76F7-CA21-4729-B9F1-76657D75F9AD}"/>
              </a:ext>
            </a:extLst>
          </p:cNvPr>
          <p:cNvSpPr>
            <a:spLocks noGrp="1"/>
          </p:cNvSpPr>
          <p:nvPr/>
        </p:nvSpPr>
        <p:spPr>
          <a:xfrm>
            <a:off x="3276600" y="4438650"/>
            <a:ext cx="228600" cy="228600"/>
          </a:xfrm>
          <a:prstGeom prst="ellipse">
            <a:avLst/>
          </a:prstGeom>
          <a:solidFill>
            <a:srgbClr val="191919"/>
          </a:solidFill>
          <a:ln w="0">
            <a:noFill/>
          </a:ln>
        </p:spPr>
      </p:sp>
      <p:sp>
        <p:nvSpPr>
          <p:cNvPr id="29" name="circle">
            <a:extLst>
              <a:ext uri="{FF2B5EF4-FFF2-40B4-BE49-F238E27FC236}">
                <ns2:creationId id="{6DAB32BE-E878-43F4-9712-F30A23A6852F}"/>
              </a:ext>
            </a:extLst>
          </p:cNvPr>
          <p:cNvSpPr>
            <a:spLocks noGrp="1"/>
          </p:cNvSpPr>
          <p:nvPr/>
        </p:nvSpPr>
        <p:spPr>
          <a:xfrm>
            <a:off x="4010025" y="4438650"/>
            <a:ext cx="228600" cy="228600"/>
          </a:xfrm>
          <a:prstGeom prst="ellipse">
            <a:avLst/>
          </a:prstGeom>
          <a:solidFill>
            <a:srgbClr val="191919"/>
          </a:solidFill>
          <a:ln w="0">
            <a:noFill/>
          </a:ln>
        </p:spPr>
      </p:sp>
      <p:sp>
        <p:nvSpPr>
          <p:cNvPr id="30" name="circle">
            <a:extLst>
              <a:ext uri="{FF2B5EF4-FFF2-40B4-BE49-F238E27FC236}">
                <ns2:creationId id="{692CE488-4985-4E75-8DB1-0CA549D17796}"/>
              </a:ext>
            </a:extLst>
          </p:cNvPr>
          <p:cNvSpPr>
            <a:spLocks noGrp="1"/>
          </p:cNvSpPr>
          <p:nvPr/>
        </p:nvSpPr>
        <p:spPr>
          <a:xfrm>
            <a:off x="4743450" y="4438650"/>
            <a:ext cx="228600" cy="228600"/>
          </a:xfrm>
          <a:prstGeom prst="ellipse">
            <a:avLst/>
          </a:prstGeom>
          <a:solidFill>
            <a:srgbClr val="191919"/>
          </a:solidFill>
          <a:ln w="0">
            <a:noFill/>
          </a:ln>
        </p:spPr>
      </p:sp>
      <p:sp>
        <p:nvSpPr>
          <p:cNvPr id="31" name="circle">
            <a:extLst>
              <a:ext uri="{FF2B5EF4-FFF2-40B4-BE49-F238E27FC236}">
                <ns2:creationId id="{C6AFFCB7-ED31-4D6E-B6C5-7D276A735426}"/>
              </a:ext>
            </a:extLst>
          </p:cNvPr>
          <p:cNvSpPr>
            <a:spLocks noGrp="1"/>
          </p:cNvSpPr>
          <p:nvPr/>
        </p:nvSpPr>
        <p:spPr>
          <a:xfrm>
            <a:off x="6791325" y="2447925"/>
            <a:ext cx="228600" cy="228600"/>
          </a:xfrm>
          <a:prstGeom prst="ellipse">
            <a:avLst/>
          </a:prstGeom>
          <a:solidFill>
            <a:srgbClr val="191919"/>
          </a:solidFill>
          <a:ln w="0">
            <a:noFill/>
          </a:ln>
        </p:spPr>
      </p:sp>
      <p:sp>
        <p:nvSpPr>
          <p:cNvPr id="32" name="circle">
            <a:extLst>
              <a:ext uri="{FF2B5EF4-FFF2-40B4-BE49-F238E27FC236}">
                <ns2:creationId id="{FAF1A639-F79E-495E-B897-99F69F9C2292}"/>
              </a:ext>
            </a:extLst>
          </p:cNvPr>
          <p:cNvSpPr>
            <a:spLocks noGrp="1"/>
          </p:cNvSpPr>
          <p:nvPr/>
        </p:nvSpPr>
        <p:spPr>
          <a:xfrm>
            <a:off x="7391400" y="2562225"/>
            <a:ext cx="228600" cy="228600"/>
          </a:xfrm>
          <a:prstGeom prst="ellipse">
            <a:avLst/>
          </a:prstGeom>
          <a:solidFill>
            <a:srgbClr val="191919"/>
          </a:solidFill>
          <a:ln w="0">
            <a:noFill/>
          </a:ln>
        </p:spPr>
      </p:sp>
      <p:sp>
        <p:nvSpPr>
          <p:cNvPr id="33" name="circle">
            <a:extLst>
              <a:ext uri="{FF2B5EF4-FFF2-40B4-BE49-F238E27FC236}">
                <ns2:creationId id="{DBF750CC-94F6-4F9F-874E-41890CA2D29A}"/>
              </a:ext>
            </a:extLst>
          </p:cNvPr>
          <p:cNvSpPr>
            <a:spLocks noGrp="1"/>
          </p:cNvSpPr>
          <p:nvPr/>
        </p:nvSpPr>
        <p:spPr>
          <a:xfrm>
            <a:off x="8220075" y="2657475"/>
            <a:ext cx="228600" cy="228600"/>
          </a:xfrm>
          <a:prstGeom prst="ellipse">
            <a:avLst/>
          </a:prstGeom>
          <a:solidFill>
            <a:srgbClr val="191919"/>
          </a:solidFill>
          <a:ln w="0">
            <a:noFill/>
          </a:ln>
        </p:spPr>
      </p:sp>
      <p:sp>
        <p:nvSpPr>
          <p:cNvPr id="34" name="circle">
            <a:extLst>
              <a:ext uri="{FF2B5EF4-FFF2-40B4-BE49-F238E27FC236}">
                <ns2:creationId id="{5AB97658-B529-4FAC-8E5B-936B3A2A7906}"/>
              </a:ext>
            </a:extLst>
          </p:cNvPr>
          <p:cNvSpPr>
            <a:spLocks noGrp="1"/>
          </p:cNvSpPr>
          <p:nvPr/>
        </p:nvSpPr>
        <p:spPr>
          <a:xfrm>
            <a:off x="9124950" y="2466975"/>
            <a:ext cx="228600" cy="228600"/>
          </a:xfrm>
          <a:prstGeom prst="ellipse">
            <a:avLst/>
          </a:prstGeom>
          <a:solidFill>
            <a:srgbClr val="191919"/>
          </a:solidFill>
          <a:ln w="0">
            <a:noFill/>
          </a:ln>
        </p:spPr>
      </p:sp>
      <p:sp>
        <p:nvSpPr>
          <p:cNvPr id="35" name="circle">
            <a:extLst>
              <a:ext uri="{FF2B5EF4-FFF2-40B4-BE49-F238E27FC236}">
                <ns2:creationId id="{D6022AB2-3A29-4807-8436-D1F75A2F224B}"/>
              </a:ext>
            </a:extLst>
          </p:cNvPr>
          <p:cNvSpPr>
            <a:spLocks noGrp="1"/>
          </p:cNvSpPr>
          <p:nvPr/>
        </p:nvSpPr>
        <p:spPr>
          <a:xfrm>
            <a:off x="9934575" y="2952750"/>
            <a:ext cx="228600" cy="228600"/>
          </a:xfrm>
          <a:prstGeom prst="ellipse">
            <a:avLst/>
          </a:prstGeom>
          <a:solidFill>
            <a:srgbClr val="191919"/>
          </a:solidFill>
          <a:ln w="0">
            <a:noFill/>
          </a:ln>
        </p:spPr>
      </p:sp>
      <p:sp>
        <p:nvSpPr>
          <p:cNvPr id="36" name="circle">
            <a:extLst>
              <a:ext uri="{FF2B5EF4-FFF2-40B4-BE49-F238E27FC236}">
                <ns2:creationId id="{DE790963-172B-4422-B68B-79B129164B43}"/>
              </a:ext>
            </a:extLst>
          </p:cNvPr>
          <p:cNvSpPr>
            <a:spLocks noGrp="1"/>
          </p:cNvSpPr>
          <p:nvPr/>
        </p:nvSpPr>
        <p:spPr>
          <a:xfrm>
            <a:off x="10591800" y="2590800"/>
            <a:ext cx="228600" cy="228600"/>
          </a:xfrm>
          <a:prstGeom prst="ellipse">
            <a:avLst/>
          </a:prstGeom>
          <a:solidFill>
            <a:srgbClr val="191919"/>
          </a:solidFill>
          <a:ln w="0">
            <a:noFill/>
          </a:ln>
        </p:spPr>
      </p:sp>
      <p:sp>
        <p:nvSpPr>
          <p:cNvPr id="37" name="circle">
            <a:extLst>
              <a:ext uri="{FF2B5EF4-FFF2-40B4-BE49-F238E27FC236}">
                <ns2:creationId id="{F4BCBBAF-458F-4C64-9BCB-4A94E83958E4}"/>
              </a:ext>
            </a:extLst>
          </p:cNvPr>
          <p:cNvSpPr>
            <a:spLocks noGrp="1"/>
          </p:cNvSpPr>
          <p:nvPr/>
        </p:nvSpPr>
        <p:spPr>
          <a:xfrm>
            <a:off x="7058025" y="3114675"/>
            <a:ext cx="228600" cy="228600"/>
          </a:xfrm>
          <a:prstGeom prst="ellipse">
            <a:avLst/>
          </a:prstGeom>
          <a:solidFill>
            <a:srgbClr val="191919"/>
          </a:solidFill>
          <a:ln w="0">
            <a:noFill/>
          </a:ln>
        </p:spPr>
      </p:sp>
      <p:sp>
        <p:nvSpPr>
          <p:cNvPr id="38" name="circle">
            <a:extLst>
              <a:ext uri="{FF2B5EF4-FFF2-40B4-BE49-F238E27FC236}">
                <ns2:creationId id="{5523CF7E-B823-4F9C-AF3F-B006F7B7A86B}"/>
              </a:ext>
            </a:extLst>
          </p:cNvPr>
          <p:cNvSpPr>
            <a:spLocks noGrp="1"/>
          </p:cNvSpPr>
          <p:nvPr/>
        </p:nvSpPr>
        <p:spPr>
          <a:xfrm>
            <a:off x="7553325" y="3076575"/>
            <a:ext cx="228600" cy="228600"/>
          </a:xfrm>
          <a:prstGeom prst="ellipse">
            <a:avLst/>
          </a:prstGeom>
          <a:solidFill>
            <a:srgbClr val="191919"/>
          </a:solidFill>
          <a:ln w="0">
            <a:noFill/>
          </a:ln>
        </p:spPr>
      </p:sp>
      <p:sp>
        <p:nvSpPr>
          <p:cNvPr id="39" name="circle">
            <a:extLst>
              <a:ext uri="{FF2B5EF4-FFF2-40B4-BE49-F238E27FC236}">
                <ns2:creationId id="{99839E3A-F051-489C-A797-2528001C7B1A}"/>
              </a:ext>
            </a:extLst>
          </p:cNvPr>
          <p:cNvSpPr>
            <a:spLocks noGrp="1"/>
          </p:cNvSpPr>
          <p:nvPr/>
        </p:nvSpPr>
        <p:spPr>
          <a:xfrm>
            <a:off x="8534400" y="3495675"/>
            <a:ext cx="228600" cy="228600"/>
          </a:xfrm>
          <a:prstGeom prst="ellipse">
            <a:avLst/>
          </a:prstGeom>
          <a:solidFill>
            <a:srgbClr val="191919"/>
          </a:solidFill>
          <a:ln w="0">
            <a:noFill/>
          </a:ln>
        </p:spPr>
      </p:sp>
      <p:sp>
        <p:nvSpPr>
          <p:cNvPr id="40" name="circle">
            <a:extLst>
              <a:ext uri="{FF2B5EF4-FFF2-40B4-BE49-F238E27FC236}">
                <ns2:creationId id="{C53F31BD-5046-4C6B-87BD-043CC05356F4}"/>
              </a:ext>
            </a:extLst>
          </p:cNvPr>
          <p:cNvSpPr>
            <a:spLocks noGrp="1"/>
          </p:cNvSpPr>
          <p:nvPr/>
        </p:nvSpPr>
        <p:spPr>
          <a:xfrm>
            <a:off x="9058275" y="3133725"/>
            <a:ext cx="228600" cy="228600"/>
          </a:xfrm>
          <a:prstGeom prst="ellipse">
            <a:avLst/>
          </a:prstGeom>
          <a:solidFill>
            <a:srgbClr val="191919"/>
          </a:solidFill>
          <a:ln w="0">
            <a:noFill/>
          </a:ln>
        </p:spPr>
      </p:sp>
      <p:sp>
        <p:nvSpPr>
          <p:cNvPr id="41" name="circle">
            <a:extLst>
              <a:ext uri="{FF2B5EF4-FFF2-40B4-BE49-F238E27FC236}">
                <ns2:creationId id="{1330F03B-390C-4A96-9B9C-22ACF8D2A562}"/>
              </a:ext>
            </a:extLst>
          </p:cNvPr>
          <p:cNvSpPr>
            <a:spLocks noGrp="1"/>
          </p:cNvSpPr>
          <p:nvPr/>
        </p:nvSpPr>
        <p:spPr>
          <a:xfrm>
            <a:off x="10106025" y="3448050"/>
            <a:ext cx="228600" cy="228600"/>
          </a:xfrm>
          <a:prstGeom prst="ellipse">
            <a:avLst/>
          </a:prstGeom>
          <a:solidFill>
            <a:srgbClr val="191919"/>
          </a:solidFill>
          <a:ln w="0">
            <a:noFill/>
          </a:ln>
        </p:spPr>
      </p:sp>
      <p:sp>
        <p:nvSpPr>
          <p:cNvPr id="42" name="circle">
            <a:extLst>
              <a:ext uri="{FF2B5EF4-FFF2-40B4-BE49-F238E27FC236}">
                <ns2:creationId id="{730A4406-1964-474B-9B46-7D5C20FDB279}"/>
              </a:ext>
            </a:extLst>
          </p:cNvPr>
          <p:cNvSpPr>
            <a:spLocks noGrp="1"/>
          </p:cNvSpPr>
          <p:nvPr/>
        </p:nvSpPr>
        <p:spPr>
          <a:xfrm>
            <a:off x="10753725" y="3114675"/>
            <a:ext cx="228600" cy="228600"/>
          </a:xfrm>
          <a:prstGeom prst="ellipse">
            <a:avLst/>
          </a:prstGeom>
          <a:solidFill>
            <a:srgbClr val="191919"/>
          </a:solidFill>
          <a:ln w="0">
            <a:noFill/>
          </a:ln>
        </p:spPr>
      </p:sp>
      <p:sp>
        <p:nvSpPr>
          <p:cNvPr id="43" name="circle">
            <a:extLst>
              <a:ext uri="{FF2B5EF4-FFF2-40B4-BE49-F238E27FC236}">
                <ns2:creationId id="{8E69F27E-3DF1-4C1E-A131-BA289B047084}"/>
              </a:ext>
            </a:extLst>
          </p:cNvPr>
          <p:cNvSpPr>
            <a:spLocks noGrp="1"/>
          </p:cNvSpPr>
          <p:nvPr/>
        </p:nvSpPr>
        <p:spPr>
          <a:xfrm>
            <a:off x="6819900" y="4114800"/>
            <a:ext cx="228600" cy="228600"/>
          </a:xfrm>
          <a:prstGeom prst="ellipse">
            <a:avLst/>
          </a:prstGeom>
          <a:solidFill>
            <a:srgbClr val="191919"/>
          </a:solidFill>
          <a:ln w="0">
            <a:noFill/>
          </a:ln>
        </p:spPr>
      </p:sp>
      <p:sp>
        <p:nvSpPr>
          <p:cNvPr id="44" name="circle">
            <a:extLst>
              <a:ext uri="{FF2B5EF4-FFF2-40B4-BE49-F238E27FC236}">
                <ns2:creationId id="{1A95F13A-B342-4F17-9000-9FEBA93DEED4}"/>
              </a:ext>
            </a:extLst>
          </p:cNvPr>
          <p:cNvSpPr>
            <a:spLocks noGrp="1"/>
          </p:cNvSpPr>
          <p:nvPr/>
        </p:nvSpPr>
        <p:spPr>
          <a:xfrm>
            <a:off x="7439025" y="3781425"/>
            <a:ext cx="228600" cy="228600"/>
          </a:xfrm>
          <a:prstGeom prst="ellipse">
            <a:avLst/>
          </a:prstGeom>
          <a:solidFill>
            <a:srgbClr val="191919"/>
          </a:solidFill>
          <a:ln w="0">
            <a:noFill/>
          </a:ln>
        </p:spPr>
      </p:sp>
      <p:sp>
        <p:nvSpPr>
          <p:cNvPr id="45" name="circle">
            <a:extLst>
              <a:ext uri="{FF2B5EF4-FFF2-40B4-BE49-F238E27FC236}">
                <ns2:creationId id="{BACD4AEF-D76B-426D-9D6F-15E169756360}"/>
              </a:ext>
            </a:extLst>
          </p:cNvPr>
          <p:cNvSpPr>
            <a:spLocks noGrp="1"/>
          </p:cNvSpPr>
          <p:nvPr/>
        </p:nvSpPr>
        <p:spPr>
          <a:xfrm>
            <a:off x="8029575" y="4381500"/>
            <a:ext cx="228600" cy="228600"/>
          </a:xfrm>
          <a:prstGeom prst="ellipse">
            <a:avLst/>
          </a:prstGeom>
          <a:solidFill>
            <a:srgbClr val="191919"/>
          </a:solidFill>
          <a:ln w="0">
            <a:noFill/>
          </a:ln>
        </p:spPr>
      </p:sp>
      <p:sp>
        <p:nvSpPr>
          <p:cNvPr id="46" name="circle">
            <a:extLst>
              <a:ext uri="{FF2B5EF4-FFF2-40B4-BE49-F238E27FC236}">
                <ns2:creationId id="{08EC9C00-D1AE-4C29-B678-6AC03026E382}"/>
              </a:ext>
            </a:extLst>
          </p:cNvPr>
          <p:cNvSpPr>
            <a:spLocks noGrp="1"/>
          </p:cNvSpPr>
          <p:nvPr/>
        </p:nvSpPr>
        <p:spPr>
          <a:xfrm>
            <a:off x="8839200" y="3962400"/>
            <a:ext cx="228600" cy="228600"/>
          </a:xfrm>
          <a:prstGeom prst="ellipse">
            <a:avLst/>
          </a:prstGeom>
          <a:solidFill>
            <a:srgbClr val="191919"/>
          </a:solidFill>
          <a:ln w="0">
            <a:noFill/>
          </a:ln>
        </p:spPr>
      </p:sp>
      <p:sp>
        <p:nvSpPr>
          <p:cNvPr id="47" name="circle">
            <a:extLst>
              <a:ext uri="{FF2B5EF4-FFF2-40B4-BE49-F238E27FC236}">
                <ns2:creationId id="{0A52ECFA-F788-4E3C-B7F7-CEAB12E2A0C4}"/>
              </a:ext>
            </a:extLst>
          </p:cNvPr>
          <p:cNvSpPr>
            <a:spLocks noGrp="1"/>
          </p:cNvSpPr>
          <p:nvPr/>
        </p:nvSpPr>
        <p:spPr>
          <a:xfrm>
            <a:off x="9667875" y="3886200"/>
            <a:ext cx="228600" cy="228600"/>
          </a:xfrm>
          <a:prstGeom prst="ellipse">
            <a:avLst/>
          </a:prstGeom>
          <a:solidFill>
            <a:srgbClr val="191919"/>
          </a:solidFill>
          <a:ln w="0">
            <a:noFill/>
          </a:ln>
        </p:spPr>
      </p:sp>
      <p:sp>
        <p:nvSpPr>
          <p:cNvPr id="48" name="circle">
            <a:extLst>
              <a:ext uri="{FF2B5EF4-FFF2-40B4-BE49-F238E27FC236}">
                <ns2:creationId id="{26F55EF5-6B73-4265-B7B0-5EF4EA68FEE2}"/>
              </a:ext>
            </a:extLst>
          </p:cNvPr>
          <p:cNvSpPr>
            <a:spLocks noGrp="1"/>
          </p:cNvSpPr>
          <p:nvPr/>
        </p:nvSpPr>
        <p:spPr>
          <a:xfrm>
            <a:off x="10639425" y="4267200"/>
            <a:ext cx="228600" cy="228600"/>
          </a:xfrm>
          <a:prstGeom prst="ellipse">
            <a:avLst/>
          </a:prstGeom>
          <a:solidFill>
            <a:srgbClr val="191919"/>
          </a:solidFill>
          <a:ln w="0">
            <a:noFill/>
          </a:ln>
        </p:spPr>
      </p:sp>
      <p:sp>
        <p:nvSpPr>
          <p:cNvPr id="49" name="circle">
            <a:extLst>
              <a:ext uri="{FF2B5EF4-FFF2-40B4-BE49-F238E27FC236}">
                <ns2:creationId id="{CD1D1BBC-4D88-4CC6-A1B3-1CF4BFD350E3}"/>
              </a:ext>
            </a:extLst>
          </p:cNvPr>
          <p:cNvSpPr>
            <a:spLocks noGrp="1"/>
          </p:cNvSpPr>
          <p:nvPr/>
        </p:nvSpPr>
        <p:spPr>
          <a:xfrm>
            <a:off x="7162800" y="4686300"/>
            <a:ext cx="228600" cy="228600"/>
          </a:xfrm>
          <a:prstGeom prst="ellipse">
            <a:avLst/>
          </a:prstGeom>
          <a:solidFill>
            <a:srgbClr val="191919"/>
          </a:solidFill>
          <a:ln w="0">
            <a:noFill/>
          </a:ln>
        </p:spPr>
      </p:sp>
      <p:sp>
        <p:nvSpPr>
          <p:cNvPr id="50" name="circle">
            <a:extLst>
              <a:ext uri="{FF2B5EF4-FFF2-40B4-BE49-F238E27FC236}">
                <ns2:creationId id="{F2193423-F272-462A-8204-1F52A7801756}"/>
              </a:ext>
            </a:extLst>
          </p:cNvPr>
          <p:cNvSpPr>
            <a:spLocks noGrp="1"/>
          </p:cNvSpPr>
          <p:nvPr/>
        </p:nvSpPr>
        <p:spPr>
          <a:xfrm>
            <a:off x="8001000" y="3905250"/>
            <a:ext cx="228600" cy="228600"/>
          </a:xfrm>
          <a:prstGeom prst="ellipse">
            <a:avLst/>
          </a:prstGeom>
          <a:solidFill>
            <a:srgbClr val="191919"/>
          </a:solidFill>
          <a:ln w="0">
            <a:noFill/>
          </a:ln>
        </p:spPr>
      </p:sp>
      <p:sp>
        <p:nvSpPr>
          <p:cNvPr id="51" name="circle">
            <a:extLst>
              <a:ext uri="{FF2B5EF4-FFF2-40B4-BE49-F238E27FC236}">
                <ns2:creationId id="{29A3A8F4-0962-4F34-8306-BA1316A50019}"/>
              </a:ext>
            </a:extLst>
          </p:cNvPr>
          <p:cNvSpPr>
            <a:spLocks noGrp="1"/>
          </p:cNvSpPr>
          <p:nvPr/>
        </p:nvSpPr>
        <p:spPr>
          <a:xfrm>
            <a:off x="8477250" y="4819650"/>
            <a:ext cx="228600" cy="228600"/>
          </a:xfrm>
          <a:prstGeom prst="ellipse">
            <a:avLst/>
          </a:prstGeom>
          <a:solidFill>
            <a:srgbClr val="191919"/>
          </a:solidFill>
          <a:ln w="0">
            <a:noFill/>
          </a:ln>
        </p:spPr>
      </p:sp>
      <p:sp>
        <p:nvSpPr>
          <p:cNvPr id="52" name="circle">
            <a:extLst>
              <a:ext uri="{FF2B5EF4-FFF2-40B4-BE49-F238E27FC236}">
                <ns2:creationId id="{5936EB67-B27B-470B-AE75-AF92844A1AD2}"/>
              </a:ext>
            </a:extLst>
          </p:cNvPr>
          <p:cNvSpPr>
            <a:spLocks noGrp="1"/>
          </p:cNvSpPr>
          <p:nvPr/>
        </p:nvSpPr>
        <p:spPr>
          <a:xfrm>
            <a:off x="9391650" y="4638675"/>
            <a:ext cx="228600" cy="228600"/>
          </a:xfrm>
          <a:prstGeom prst="ellipse">
            <a:avLst/>
          </a:prstGeom>
          <a:solidFill>
            <a:srgbClr val="191919"/>
          </a:solidFill>
          <a:ln w="0">
            <a:noFill/>
          </a:ln>
        </p:spPr>
      </p:sp>
      <p:sp>
        <p:nvSpPr>
          <p:cNvPr id="53" name="circle">
            <a:extLst>
              <a:ext uri="{FF2B5EF4-FFF2-40B4-BE49-F238E27FC236}">
                <ns2:creationId id="{696BE7C0-11BC-4E73-9CF6-592242B32236}"/>
              </a:ext>
            </a:extLst>
          </p:cNvPr>
          <p:cNvSpPr>
            <a:spLocks noGrp="1"/>
          </p:cNvSpPr>
          <p:nvPr/>
        </p:nvSpPr>
        <p:spPr>
          <a:xfrm>
            <a:off x="10125075" y="4724400"/>
            <a:ext cx="228600" cy="228600"/>
          </a:xfrm>
          <a:prstGeom prst="ellipse">
            <a:avLst/>
          </a:prstGeom>
          <a:solidFill>
            <a:srgbClr val="191919"/>
          </a:solidFill>
          <a:ln w="0">
            <a:noFill/>
          </a:ln>
        </p:spPr>
      </p:sp>
      <p:sp>
        <p:nvSpPr>
          <p:cNvPr id="54" name="circle">
            <a:extLst>
              <a:ext uri="{FF2B5EF4-FFF2-40B4-BE49-F238E27FC236}">
                <ns2:creationId id="{2FCEE078-15BF-47A0-BA44-A23F1E554320}"/>
              </a:ext>
            </a:extLst>
          </p:cNvPr>
          <p:cNvSpPr>
            <a:spLocks noGrp="1"/>
          </p:cNvSpPr>
          <p:nvPr/>
        </p:nvSpPr>
        <p:spPr>
          <a:xfrm>
            <a:off x="10858500" y="4838700"/>
            <a:ext cx="228600" cy="228600"/>
          </a:xfrm>
          <a:prstGeom prst="ellipse">
            <a:avLst/>
          </a:prstGeom>
          <a:solidFill>
            <a:srgbClr val="191919"/>
          </a:solidFill>
          <a:ln w="0">
            <a:noFill/>
          </a:ln>
        </p:spPr>
      </p:sp>
      <p:sp>
        <p:nvSpPr>
          <p:cNvPr id="55" name="Organized">
            <a:extLst>
              <a:ext uri="{FF2B5EF4-FFF2-40B4-BE49-F238E27FC236}">
                <ns2:creationId id="{F181DC52-A01B-4534-9D57-953B5A992842}"/>
              </a:ext>
            </a:extLst>
          </p:cNvPr>
          <p:cNvSpPr>
            <a:spLocks noGrp="1"/>
          </p:cNvSpPr>
          <p:nvPr/>
        </p:nvSpPr>
        <p:spPr>
          <a:xfrm>
            <a:off x="781050" y="5438775"/>
            <a:ext cx="4953000" cy="457200"/>
          </a:xfrm>
          <a:prstGeom prst="rect">
            <a:avLst/>
          </a:prstGeom>
          <a:noFill/>
          <a:ln w="0">
            <a:noFill/>
          </a:ln>
        </p:spPr>
        <p:txBody>
          <a:bodyPr wrap="square" lIns="0" tIns="0" rIns="0" bIns="0">
            <a:noAutofit/>
          </a:bodyPr>
          <a:lstStyle/>
          <a:p>
            <a:pPr>
              <a:defRPr sz="2550" b="1">
                <a:solidFill>
                  <a:srgbClr val="1955DB"/>
                </a:solidFill>
                <a:latin typeface="Arial Black"/>
                <a:ea typeface="Arial Black"/>
                <a:cs typeface="Arial Black"/>
              </a:defRPr>
            </a:pPr>
            <a:r>
              <a:rPr sz="2550" b="1">
                <a:solidFill>
                  <a:srgbClr val="1955DB"/>
                </a:solidFill>
                <a:latin typeface="Arial Black"/>
                <a:ea typeface="Arial Black"/>
                <a:cs typeface="Arial Black"/>
              </a:rPr>
              <a:t>Organized</a:t>
            </a:r>
          </a:p>
        </p:txBody>
      </p:sp>
      <p:sp>
        <p:nvSpPr>
          <p:cNvPr id="56" name="Chaotic">
            <a:extLst>
              <a:ext uri="{FF2B5EF4-FFF2-40B4-BE49-F238E27FC236}">
                <ns2:creationId id="{824F84F9-36B1-4434-969F-C9C9C6A6E288}"/>
              </a:ext>
            </a:extLst>
          </p:cNvPr>
          <p:cNvSpPr>
            <a:spLocks noGrp="1"/>
          </p:cNvSpPr>
          <p:nvPr/>
        </p:nvSpPr>
        <p:spPr>
          <a:xfrm>
            <a:off x="6534150" y="5438775"/>
            <a:ext cx="4953000" cy="457200"/>
          </a:xfrm>
          <a:prstGeom prst="rect">
            <a:avLst/>
          </a:prstGeom>
          <a:noFill/>
          <a:ln w="0">
            <a:noFill/>
          </a:ln>
        </p:spPr>
        <p:txBody>
          <a:bodyPr wrap="square" lIns="0" tIns="0" rIns="0" bIns="0">
            <a:noAutofit/>
          </a:bodyPr>
          <a:lstStyle/>
          <a:p>
            <a:pPr>
              <a:defRPr sz="2550" b="1">
                <a:solidFill>
                  <a:srgbClr val="1955DB"/>
                </a:solidFill>
                <a:latin typeface="Arial Black"/>
                <a:ea typeface="Arial Black"/>
                <a:cs typeface="Arial Black"/>
              </a:defRPr>
            </a:pPr>
            <a:r>
              <a:rPr sz="2550" b="1">
                <a:solidFill>
                  <a:srgbClr val="1955DB"/>
                </a:solidFill>
                <a:latin typeface="Arial Black"/>
                <a:ea typeface="Arial Black"/>
                <a:cs typeface="Arial Black"/>
              </a:rPr>
              <a:t>Chaotic</a:t>
            </a:r>
          </a:p>
        </p:txBody>
      </p:sp>
      <p:sp>
        <p:nvSpPr>
          <p:cNvPr id="57" name="Even gaps and aligned rows create order. Uneven gaps and scattered positions change it.">
            <a:extLst>
              <a:ext uri="{FF2B5EF4-FFF2-40B4-BE49-F238E27FC236}">
                <ns2:creationId id="{6BAB6995-7AEA-4FA0-B99A-7FD89E9562CF}"/>
              </a:ext>
            </a:extLst>
          </p:cNvPr>
          <p:cNvSpPr>
            <a:spLocks noGrp="1"/>
          </p:cNvSpPr>
          <p:nvPr/>
        </p:nvSpPr>
        <p:spPr>
          <a:xfrm>
            <a:off x="647700" y="6191250"/>
            <a:ext cx="10858500" cy="409575"/>
          </a:xfrm>
          <a:prstGeom prst="rect">
            <a:avLst/>
          </a:prstGeom>
          <a:noFill/>
          <a:ln w="0">
            <a:noFill/>
          </a:ln>
        </p:spPr>
        <p:txBody>
          <a:bodyPr wrap="square" lIns="0" tIns="0" rIns="0" bIns="0">
            <a:noAutofit/>
          </a:bodyPr>
          <a:lstStyle/>
          <a:p>
            <a:pPr>
              <a:defRPr sz="1725" b="0">
                <a:solidFill>
                  <a:srgbClr val="191919"/>
                </a:solidFill>
                <a:latin typeface="Arial"/>
                <a:ea typeface="Arial"/>
                <a:cs typeface="Arial"/>
              </a:defRPr>
            </a:pPr>
            <a:r>
              <a:rPr sz="1725" b="0">
                <a:solidFill>
                  <a:srgbClr val="191919"/>
                </a:solidFill>
                <a:latin typeface="Arial"/>
                <a:ea typeface="Arial"/>
                <a:cs typeface="Arial"/>
              </a:rPr>
              <a:t>Even gaps and aligned rows create order. Uneven gaps and scattered positions change it.</a:t>
            </a:r>
          </a:p>
        </p:txBody>
      </p:sp>
      <p:sp>
        <p:nvSpPr>
          <p:cNvPr id="58" name="reveal_cover_A">
            <a:extLst>
              <a:ext uri="{FF2B5EF4-FFF2-40B4-BE49-F238E27FC236}">
                <ns2:creationId id="{61D35F4C-0DD2-4AAB-ACD7-3853203C12CD}"/>
              </a:ext>
            </a:extLst>
          </p:cNvPr>
          <p:cNvSpPr>
            <a:spLocks noGrp="1"/>
          </p:cNvSpPr>
          <p:nvPr/>
        </p:nvSpPr>
        <p:spPr>
          <a:xfrm>
            <a:off x="590550" y="5419725"/>
            <a:ext cx="5286375" cy="647700"/>
          </a:xfrm>
          <a:prstGeom prst="rect">
            <a:avLst/>
          </a:prstGeom>
          <a:solidFill>
            <a:srgbClr val="FAF7EF"/>
          </a:solidFill>
          <a:ln w="0">
            <a:noFill/>
          </a:ln>
        </p:spPr>
      </p:sp>
      <p:sp>
        <p:nvSpPr>
          <p:cNvPr id="59" name="reveal_cover_B">
            <a:extLst>
              <a:ext uri="{FF2B5EF4-FFF2-40B4-BE49-F238E27FC236}">
                <ns2:creationId id="{214F7883-5D88-457B-9C49-3EE54E990043}"/>
              </a:ext>
            </a:extLst>
          </p:cNvPr>
          <p:cNvSpPr>
            <a:spLocks noGrp="1"/>
          </p:cNvSpPr>
          <p:nvPr/>
        </p:nvSpPr>
        <p:spPr>
          <a:xfrm>
            <a:off x="6343650" y="5419725"/>
            <a:ext cx="5286375" cy="647700"/>
          </a:xfrm>
          <a:prstGeom prst="rect">
            <a:avLst/>
          </a:prstGeom>
          <a:solidFill>
            <a:srgbClr val="FAF7EF"/>
          </a:solidFill>
          <a:ln w="0">
            <a:noFill/>
          </a:ln>
        </p:spPr>
      </p:sp>
      <p:sp>
        <p:nvSpPr>
          <p:cNvPr id="60" name="reveal_cover_reason">
            <a:extLst>
              <a:ext uri="{FF2B5EF4-FFF2-40B4-BE49-F238E27FC236}">
                <ns2:creationId id="{D5B5E299-C45E-42F0-B82F-7D7E9CDD36E0}"/>
              </a:ext>
            </a:extLst>
          </p:cNvPr>
          <p:cNvSpPr>
            <a:spLocks noGrp="1"/>
          </p:cNvSpPr>
          <p:nvPr/>
        </p:nvSpPr>
        <p:spPr>
          <a:xfrm>
            <a:off x="609600" y="6105525"/>
            <a:ext cx="10991850" cy="590550"/>
          </a:xfrm>
          <a:prstGeom prst="rect">
            <a:avLst/>
          </a:prstGeom>
          <a:solidFill>
            <a:srgbClr val="FAF7EF"/>
          </a:solidFill>
          <a:ln w="0">
            <a:noFill/>
          </a:ln>
        </p:spPr>
      </p:sp>
    </p:spTree>
    <p:extLst>
      <p:ext uri="{BB962C8B-B14F-4D97-AF65-F5344CB8AC3E}">
        <ns3:creationId val="1152532579"/>
      </p:ext>
    </p:extLst>
  </p:cSld>
  <p:timing>
    <p:tnLst>
      <p:par>
        <p:cTn dur="indefinite" nodeType="tmRoot" restart="never" id="1">
          <p:childTnLst>
            <p:seq concurrent="1" nextAc="seek">
              <p:cTn dur="indefinite" id="2" nodeType="mainSeq">
                <p:childTnLst>
                  <p:par>
                    <p:cTn fill="hold" id="3">
                      <p:stCondLst>
                        <p:cond delay="indefinite"/>
                      </p:stCondLst>
                      <p:childTnLst>
                        <p:par>
                          <p:cTn fill="hold" id="4">
                            <p:stCondLst>
                              <p:cond delay="0"/>
                            </p:stCondLst>
                            <p:childTnLst>
                              <p:par>
                                <p:cTn fill="hold" nodeType="clickEffect" presetClass="exit" presetID="1" presetSubtype="0" id="5">
                                  <p:stCondLst>
                                    <p:cond delay="0"/>
                                  </p:stCondLst>
                                  <p:childTnLst>
                                    <p:set>
                                      <p:cBhvr>
                                        <p:cTn dur="1" fill="hold" id="6">
                                          <p:stCondLst>
                                            <p:cond delay="0"/>
                                          </p:stCondLst>
                                        </p:cTn>
                                        <p:tgtEl>
                                          <p:spTgt spid="58"/>
                                        </p:tgtEl>
                                        <p:attrNameLst>
                                          <p:attrName>style.visibility</p:attrName>
                                        </p:attrNameLst>
                                      </p:cBhvr>
                                      <p:to>
                                        <p:strVal val="hidden"/>
                                      </p:to>
                                    </p:set>
                                  </p:childTnLst>
                                </p:cTn>
                              </p:par>
                              <p:par>
                                <p:cTn fill="hold" nodeType="withEffect" presetClass="exit" presetID="1" presetSubtype="0" id="7">
                                  <p:stCondLst>
                                    <p:cond delay="0"/>
                                  </p:stCondLst>
                                  <p:childTnLst>
                                    <p:set>
                                      <p:cBhvr>
                                        <p:cTn dur="1" fill="hold" id="8">
                                          <p:stCondLst>
                                            <p:cond delay="0"/>
                                          </p:stCondLst>
                                        </p:cTn>
                                        <p:tgtEl>
                                          <p:spTgt spid="59"/>
                                        </p:tgtEl>
                                        <p:attrNameLst>
                                          <p:attrName>style.visibility</p:attrName>
                                        </p:attrNameLst>
                                      </p:cBhvr>
                                      <p:to>
                                        <p:strVal val="hidden"/>
                                      </p:to>
                                    </p:set>
                                  </p:childTnLst>
                                </p:cTn>
                              </p:par>
                              <p:par>
                                <p:cTn fill="hold" nodeType="withEffect" presetClass="exit" presetID="1" presetSubtype="0" id="9">
                                  <p:stCondLst>
                                    <p:cond delay="0"/>
                                  </p:stCondLst>
                                  <p:childTnLst>
                                    <p:set>
                                      <p:cBhvr>
                                        <p:cTn dur="1" fill="hold" id="10">
                                          <p:stCondLst>
                                            <p:cond delay="0"/>
                                          </p:stCondLst>
                                        </p:cTn>
                                        <p:tgtEl>
                                          <p:spTgt spid="60"/>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AF7EF"/>
        </a:solidFill>
      </p:bgPr>
    </p:bg>
    <p:spTree>
      <p:nvGrpSpPr>
        <p:cNvPr id="1" name=""/>
        <p:cNvGrpSpPr/>
        <p:nvPr/>
      </p:nvGrpSpPr>
      <p:grpSpPr>
        <a:xfrm/>
      </p:grpSpPr>
      <p:sp>
        <p:nvSpPr>
          <p:cNvPr id="40" name="Lines can change the feeling">
            <a:extLst>
              <a:ext uri="{FF2B5EF4-FFF2-40B4-BE49-F238E27FC236}">
                <ns2:creationId id="{FCC52F15-DDDC-45DD-9644-A3EE793BAF13}"/>
              </a:ext>
            </a:extLst>
          </p:cNvPr>
          <p:cNvSpPr>
            <a:spLocks noGrp="1"/>
          </p:cNvSpPr>
          <p:nvPr/>
        </p:nvSpPr>
        <p:spPr>
          <a:xfrm>
            <a:off x="609600" y="381000"/>
            <a:ext cx="10953750" cy="952500"/>
          </a:xfrm>
          <a:prstGeom prst="rect">
            <a:avLst/>
          </a:prstGeom>
          <a:noFill/>
          <a:ln w="0">
            <a:noFill/>
          </a:ln>
        </p:spPr>
        <p:txBody>
          <a:bodyPr wrap="square" lIns="0" tIns="0" rIns="0" bIns="0">
            <a:noAutofit/>
          </a:bodyPr>
          <a:lstStyle/>
          <a:p>
            <a:pPr>
              <a:defRPr sz="3900" b="1">
                <a:solidFill>
                  <a:srgbClr val="191919"/>
                </a:solidFill>
                <a:latin typeface="Arial Black"/>
                <a:ea typeface="Arial Black"/>
                <a:cs typeface="Arial Black"/>
              </a:defRPr>
            </a:pPr>
            <a:r>
              <a:rPr sz="3900" b="1">
                <a:solidFill>
                  <a:srgbClr val="191919"/>
                </a:solidFill>
                <a:latin typeface="Arial Black"/>
                <a:ea typeface="Arial Black"/>
                <a:cs typeface="Arial Black"/>
              </a:rPr>
              <a:t>Lines can change the feeling</a:t>
            </a:r>
          </a:p>
        </p:txBody>
      </p:sp>
      <p:sp>
        <p:nvSpPr>
          <p:cNvPr id="2" name="Which feels relaxed? Which feels intense or urgent?">
            <a:extLst>
              <a:ext uri="{FF2B5EF4-FFF2-40B4-BE49-F238E27FC236}">
                <ns2:creationId id="{0684942C-CEEB-4434-836F-3002B27691CF}"/>
              </a:ext>
            </a:extLst>
          </p:cNvPr>
          <p:cNvSpPr>
            <a:spLocks noGrp="1"/>
          </p:cNvSpPr>
          <p:nvPr/>
        </p:nvSpPr>
        <p:spPr>
          <a:xfrm>
            <a:off x="628650" y="1323975"/>
            <a:ext cx="10915650" cy="514350"/>
          </a:xfrm>
          <a:prstGeom prst="rect">
            <a:avLst/>
          </a:prstGeom>
          <a:noFill/>
          <a:ln w="0">
            <a:noFill/>
          </a:ln>
        </p:spPr>
        <p:txBody>
          <a:bodyPr wrap="square" lIns="0" tIns="0" rIns="0" bIns="0">
            <a:noAutofit/>
          </a:bodyPr>
          <a:lstStyle/>
          <a:p>
            <a:pPr>
              <a:defRPr sz="2100" b="0">
                <a:solidFill>
                  <a:srgbClr val="191919"/>
                </a:solidFill>
                <a:latin typeface="Arial"/>
                <a:ea typeface="Arial"/>
                <a:cs typeface="Arial"/>
              </a:defRPr>
            </a:pPr>
            <a:r>
              <a:rPr sz="2100" b="0">
                <a:solidFill>
                  <a:srgbClr val="191919"/>
                </a:solidFill>
                <a:latin typeface="Arial"/>
                <a:ea typeface="Arial"/>
                <a:cs typeface="Arial"/>
              </a:rPr>
              <a:t>Which feels relaxed? Which feels intense or urgent?</a:t>
            </a:r>
          </a:p>
        </p:txBody>
      </p:sp>
      <p:sp>
        <p:nvSpPr>
          <p:cNvPr id="3" name="shape" descr="Panel A: eight gently curving black lines with wide open gaps.">
            <a:extLst>
              <a:ext uri="{FF2B5EF4-FFF2-40B4-BE49-F238E27FC236}">
                <ns2:creationId id="{9DA73764-AFB1-4E33-9820-3CE3D3BBBC8D}"/>
              </a:ext>
            </a:extLst>
          </p:cNvPr>
          <p:cNvSpPr>
            <a:spLocks noGrp="1"/>
          </p:cNvSpPr>
          <p:nvPr/>
        </p:nvSpPr>
        <p:spPr>
          <a:xfrm>
            <a:off x="609600" y="1952625"/>
            <a:ext cx="5219700" cy="3314700"/>
          </a:xfrm>
          <a:prstGeom prst="rect">
            <a:avLst/>
          </a:prstGeom>
          <a:solidFill>
            <a:srgbClr val="FFFFFF"/>
          </a:solidFill>
          <a:ln w="0">
            <a:noFill/>
          </a:ln>
        </p:spPr>
      </p:sp>
      <p:sp>
        <p:nvSpPr>
          <p:cNvPr id="4" name="shape" descr="Panel B: nineteen straighter black lines of differing lengths, tightly clustered toward a shared direction.">
            <a:extLst>
              <a:ext uri="{FF2B5EF4-FFF2-40B4-BE49-F238E27FC236}">
                <ns2:creationId id="{AFBFCD76-4176-4376-99C6-AD2B09220A3D}"/>
              </a:ext>
            </a:extLst>
          </p:cNvPr>
          <p:cNvSpPr>
            <a:spLocks noGrp="1"/>
          </p:cNvSpPr>
          <p:nvPr/>
        </p:nvSpPr>
        <p:spPr>
          <a:xfrm>
            <a:off x="6362700" y="1952625"/>
            <a:ext cx="5219700" cy="3314700"/>
          </a:xfrm>
          <a:prstGeom prst="rect">
            <a:avLst/>
          </a:prstGeom>
          <a:solidFill>
            <a:srgbClr val="FFFFFF"/>
          </a:solidFill>
          <a:ln w="0">
            <a:noFill/>
          </a:ln>
        </p:spPr>
      </p:sp>
      <p:sp>
        <p:nvSpPr>
          <p:cNvPr id="5" name="A">
            <a:extLst>
              <a:ext uri="{FF2B5EF4-FFF2-40B4-BE49-F238E27FC236}">
                <ns2:creationId id="{7F2F3625-5E1B-4700-9B00-7AE84C844EDF}"/>
              </a:ext>
            </a:extLst>
          </p:cNvPr>
          <p:cNvSpPr>
            <a:spLocks noGrp="1"/>
          </p:cNvSpPr>
          <p:nvPr/>
        </p:nvSpPr>
        <p:spPr>
          <a:xfrm>
            <a:off x="781050" y="2000250"/>
            <a:ext cx="381000" cy="381000"/>
          </a:xfrm>
          <a:prstGeom prst="rect">
            <a:avLst/>
          </a:prstGeom>
          <a:noFill/>
          <a:ln w="0">
            <a:noFill/>
          </a:ln>
        </p:spPr>
        <p:txBody>
          <a:bodyPr wrap="square" lIns="0" tIns="0" rIns="0" bIns="0">
            <a:noAutofit/>
          </a:bodyPr>
          <a:lstStyle/>
          <a:p>
            <a:pPr>
              <a:defRPr sz="1800" b="1">
                <a:solidFill>
                  <a:srgbClr val="1955DB"/>
                </a:solidFill>
                <a:latin typeface="Arial"/>
                <a:ea typeface="Arial"/>
                <a:cs typeface="Arial"/>
              </a:defRPr>
            </a:pPr>
            <a:r>
              <a:rPr sz="1800" b="1">
                <a:solidFill>
                  <a:srgbClr val="1955DB"/>
                </a:solidFill>
                <a:latin typeface="Arial"/>
                <a:ea typeface="Arial"/>
                <a:cs typeface="Arial"/>
              </a:rPr>
              <a:t>A</a:t>
            </a:r>
          </a:p>
        </p:txBody>
      </p:sp>
      <p:sp>
        <p:nvSpPr>
          <p:cNvPr id="6" name="B">
            <a:extLst>
              <a:ext uri="{FF2B5EF4-FFF2-40B4-BE49-F238E27FC236}">
                <ns2:creationId id="{D6EBAA2C-914B-4ED4-8977-4ACB9ED49C9C}"/>
              </a:ext>
            </a:extLst>
          </p:cNvPr>
          <p:cNvSpPr>
            <a:spLocks noGrp="1"/>
          </p:cNvSpPr>
          <p:nvPr/>
        </p:nvSpPr>
        <p:spPr>
          <a:xfrm>
            <a:off x="6534150" y="2000250"/>
            <a:ext cx="381000" cy="381000"/>
          </a:xfrm>
          <a:prstGeom prst="rect">
            <a:avLst/>
          </a:prstGeom>
          <a:noFill/>
          <a:ln w="0">
            <a:noFill/>
          </a:ln>
        </p:spPr>
        <p:txBody>
          <a:bodyPr wrap="square" lIns="0" tIns="0" rIns="0" bIns="0">
            <a:noAutofit/>
          </a:bodyPr>
          <a:lstStyle/>
          <a:p>
            <a:pPr>
              <a:defRPr sz="1800" b="1">
                <a:solidFill>
                  <a:srgbClr val="1955DB"/>
                </a:solidFill>
                <a:latin typeface="Arial"/>
                <a:ea typeface="Arial"/>
                <a:cs typeface="Arial"/>
              </a:defRPr>
            </a:pPr>
            <a:r>
              <a:rPr sz="1800" b="1">
                <a:solidFill>
                  <a:srgbClr val="1955DB"/>
                </a:solidFill>
                <a:latin typeface="Arial"/>
                <a:ea typeface="Arial"/>
                <a:cs typeface="Arial"/>
              </a:rPr>
              <a:t>B</a:t>
            </a:r>
          </a:p>
        </p:txBody>
      </p:sp>
      <p:sp>
        <p:nvSpPr>
          <p:cNvPr id="7" name="curved line">
            <a:extLst>
              <a:ext uri="{FF2B5EF4-FFF2-40B4-BE49-F238E27FC236}">
                <ns2:creationId id="{847FAED4-76C7-48BE-9AE8-544E1FE38A6E}"/>
              </a:ext>
            </a:extLst>
          </p:cNvPr>
          <p:cNvSpPr>
            <a:spLocks noGrp="1"/>
          </p:cNvSpPr>
          <p:nvPr/>
        </p:nvSpPr>
        <p:spPr>
          <a:xfrm>
            <a:off x="1000125" y="2628900"/>
            <a:ext cx="1908239" cy="190500"/>
          </a:xfrm>
          <a:custGeom>
            <a:pathLst>
              <a:path w="1908239" h="190500">
                <a:moveTo>
                  <a:pt x="0" y="95250"/>
                </a:moveTo>
                <a:lnTo>
                  <a:pt x="25787" y="102682"/>
                </a:lnTo>
                <a:lnTo>
                  <a:pt x="51574" y="110060"/>
                </a:lnTo>
                <a:lnTo>
                  <a:pt x="77361" y="117331"/>
                </a:lnTo>
                <a:lnTo>
                  <a:pt x="103148" y="124443"/>
                </a:lnTo>
                <a:lnTo>
                  <a:pt x="128935" y="131345"/>
                </a:lnTo>
                <a:lnTo>
                  <a:pt x="154722" y="137987"/>
                </a:lnTo>
                <a:lnTo>
                  <a:pt x="180509" y="144321"/>
                </a:lnTo>
                <a:lnTo>
                  <a:pt x="206296" y="150301"/>
                </a:lnTo>
                <a:lnTo>
                  <a:pt x="232083" y="155885"/>
                </a:lnTo>
                <a:lnTo>
                  <a:pt x="257870" y="161031"/>
                </a:lnTo>
                <a:lnTo>
                  <a:pt x="283657" y="165704"/>
                </a:lnTo>
                <a:lnTo>
                  <a:pt x="309444" y="169869"/>
                </a:lnTo>
                <a:lnTo>
                  <a:pt x="335231" y="173497"/>
                </a:lnTo>
                <a:lnTo>
                  <a:pt x="361018" y="176561"/>
                </a:lnTo>
                <a:lnTo>
                  <a:pt x="386805" y="179039"/>
                </a:lnTo>
                <a:lnTo>
                  <a:pt x="412592" y="180913"/>
                </a:lnTo>
                <a:lnTo>
                  <a:pt x="438379" y="182170"/>
                </a:lnTo>
                <a:lnTo>
                  <a:pt x="464166" y="182801"/>
                </a:lnTo>
                <a:lnTo>
                  <a:pt x="489953" y="182801"/>
                </a:lnTo>
                <a:lnTo>
                  <a:pt x="515740" y="182170"/>
                </a:lnTo>
                <a:lnTo>
                  <a:pt x="541527" y="180913"/>
                </a:lnTo>
                <a:lnTo>
                  <a:pt x="567314" y="179039"/>
                </a:lnTo>
                <a:lnTo>
                  <a:pt x="593101" y="176561"/>
                </a:lnTo>
                <a:lnTo>
                  <a:pt x="618888" y="173497"/>
                </a:lnTo>
                <a:lnTo>
                  <a:pt x="644675" y="169869"/>
                </a:lnTo>
                <a:lnTo>
                  <a:pt x="670462" y="165704"/>
                </a:lnTo>
                <a:lnTo>
                  <a:pt x="696249" y="161031"/>
                </a:lnTo>
                <a:lnTo>
                  <a:pt x="722036" y="155885"/>
                </a:lnTo>
                <a:lnTo>
                  <a:pt x="747823" y="150301"/>
                </a:lnTo>
                <a:lnTo>
                  <a:pt x="773610" y="144321"/>
                </a:lnTo>
                <a:lnTo>
                  <a:pt x="799397" y="137987"/>
                </a:lnTo>
                <a:lnTo>
                  <a:pt x="825184" y="131345"/>
                </a:lnTo>
                <a:lnTo>
                  <a:pt x="850971" y="124443"/>
                </a:lnTo>
                <a:lnTo>
                  <a:pt x="876758" y="117331"/>
                </a:lnTo>
                <a:lnTo>
                  <a:pt x="902545" y="110060"/>
                </a:lnTo>
                <a:lnTo>
                  <a:pt x="928332" y="102682"/>
                </a:lnTo>
                <a:lnTo>
                  <a:pt x="954119" y="95250"/>
                </a:lnTo>
                <a:lnTo>
                  <a:pt x="979906" y="87818"/>
                </a:lnTo>
                <a:lnTo>
                  <a:pt x="1005693" y="80440"/>
                </a:lnTo>
                <a:lnTo>
                  <a:pt x="1031480" y="73169"/>
                </a:lnTo>
                <a:lnTo>
                  <a:pt x="1057267" y="66057"/>
                </a:lnTo>
                <a:lnTo>
                  <a:pt x="1083054" y="59155"/>
                </a:lnTo>
                <a:lnTo>
                  <a:pt x="1108841" y="52513"/>
                </a:lnTo>
                <a:lnTo>
                  <a:pt x="1134628" y="46179"/>
                </a:lnTo>
                <a:lnTo>
                  <a:pt x="1160415" y="40199"/>
                </a:lnTo>
                <a:lnTo>
                  <a:pt x="1186202" y="34615"/>
                </a:lnTo>
                <a:lnTo>
                  <a:pt x="1211989" y="29469"/>
                </a:lnTo>
                <a:lnTo>
                  <a:pt x="1237776" y="24796"/>
                </a:lnTo>
                <a:lnTo>
                  <a:pt x="1263563" y="20631"/>
                </a:lnTo>
                <a:lnTo>
                  <a:pt x="1289350" y="17003"/>
                </a:lnTo>
                <a:lnTo>
                  <a:pt x="1315137" y="13939"/>
                </a:lnTo>
                <a:lnTo>
                  <a:pt x="1340924" y="11461"/>
                </a:lnTo>
                <a:lnTo>
                  <a:pt x="1366711" y="9587"/>
                </a:lnTo>
                <a:lnTo>
                  <a:pt x="1392498" y="8330"/>
                </a:lnTo>
                <a:lnTo>
                  <a:pt x="1418285" y="7699"/>
                </a:lnTo>
                <a:lnTo>
                  <a:pt x="1444072" y="7699"/>
                </a:lnTo>
                <a:lnTo>
                  <a:pt x="1469859" y="8330"/>
                </a:lnTo>
                <a:lnTo>
                  <a:pt x="1495646" y="9587"/>
                </a:lnTo>
                <a:lnTo>
                  <a:pt x="1521433" y="11461"/>
                </a:lnTo>
                <a:lnTo>
                  <a:pt x="1547220" y="13939"/>
                </a:lnTo>
                <a:lnTo>
                  <a:pt x="1573007" y="17003"/>
                </a:lnTo>
                <a:lnTo>
                  <a:pt x="1598794" y="20631"/>
                </a:lnTo>
                <a:lnTo>
                  <a:pt x="1624581" y="24796"/>
                </a:lnTo>
                <a:lnTo>
                  <a:pt x="1650368" y="29469"/>
                </a:lnTo>
                <a:lnTo>
                  <a:pt x="1676155" y="34615"/>
                </a:lnTo>
                <a:lnTo>
                  <a:pt x="1701942" y="40199"/>
                </a:lnTo>
                <a:lnTo>
                  <a:pt x="1727729" y="46179"/>
                </a:lnTo>
                <a:lnTo>
                  <a:pt x="1753516" y="52513"/>
                </a:lnTo>
                <a:lnTo>
                  <a:pt x="1779303" y="59155"/>
                </a:lnTo>
                <a:lnTo>
                  <a:pt x="1805090" y="66057"/>
                </a:lnTo>
                <a:lnTo>
                  <a:pt x="1830877" y="73169"/>
                </a:lnTo>
                <a:lnTo>
                  <a:pt x="1856664" y="80440"/>
                </a:lnTo>
                <a:lnTo>
                  <a:pt x="1882451" y="87818"/>
                </a:lnTo>
                <a:lnTo>
                  <a:pt x="1908239" y="95250"/>
                </a:lnTo>
              </a:path>
            </a:pathLst>
          </a:custGeom>
          <a:noFill/>
          <a:ln w="38100">
            <a:solidFill>
              <a:srgbClr val="191919"/>
            </a:solidFill>
          </a:ln>
        </p:spPr>
      </p:sp>
      <p:sp>
        <p:nvSpPr>
          <p:cNvPr id="8" name="curved line">
            <a:extLst>
              <a:ext uri="{FF2B5EF4-FFF2-40B4-BE49-F238E27FC236}">
                <ns2:creationId id="{CE9858CD-8A24-4447-841F-FF5EEECAA5EE}"/>
              </a:ext>
            </a:extLst>
          </p:cNvPr>
          <p:cNvSpPr>
            <a:spLocks noGrp="1"/>
          </p:cNvSpPr>
          <p:nvPr/>
        </p:nvSpPr>
        <p:spPr>
          <a:xfrm>
            <a:off x="3362706" y="2628900"/>
            <a:ext cx="1908239" cy="190500"/>
          </a:xfrm>
          <a:custGeom>
            <a:pathLst>
              <a:path w="1908239" h="190500">
                <a:moveTo>
                  <a:pt x="0" y="151703"/>
                </a:moveTo>
                <a:lnTo>
                  <a:pt x="25787" y="157183"/>
                </a:lnTo>
                <a:lnTo>
                  <a:pt x="51574" y="162218"/>
                </a:lnTo>
                <a:lnTo>
                  <a:pt x="77361" y="166770"/>
                </a:lnTo>
                <a:lnTo>
                  <a:pt x="103148" y="170806"/>
                </a:lnTo>
                <a:lnTo>
                  <a:pt x="128935" y="174298"/>
                </a:lnTo>
                <a:lnTo>
                  <a:pt x="154722" y="177221"/>
                </a:lnTo>
                <a:lnTo>
                  <a:pt x="180509" y="179553"/>
                </a:lnTo>
                <a:lnTo>
                  <a:pt x="206296" y="181278"/>
                </a:lnTo>
                <a:lnTo>
                  <a:pt x="232083" y="182382"/>
                </a:lnTo>
                <a:lnTo>
                  <a:pt x="257870" y="182859"/>
                </a:lnTo>
                <a:lnTo>
                  <a:pt x="283657" y="182705"/>
                </a:lnTo>
                <a:lnTo>
                  <a:pt x="309444" y="181921"/>
                </a:lnTo>
                <a:lnTo>
                  <a:pt x="335231" y="180512"/>
                </a:lnTo>
                <a:lnTo>
                  <a:pt x="361018" y="178489"/>
                </a:lnTo>
                <a:lnTo>
                  <a:pt x="386805" y="175866"/>
                </a:lnTo>
                <a:lnTo>
                  <a:pt x="412592" y="172662"/>
                </a:lnTo>
                <a:lnTo>
                  <a:pt x="438379" y="168901"/>
                </a:lnTo>
                <a:lnTo>
                  <a:pt x="464166" y="164609"/>
                </a:lnTo>
                <a:lnTo>
                  <a:pt x="489953" y="159817"/>
                </a:lnTo>
                <a:lnTo>
                  <a:pt x="515740" y="154560"/>
                </a:lnTo>
                <a:lnTo>
                  <a:pt x="541527" y="148875"/>
                </a:lnTo>
                <a:lnTo>
                  <a:pt x="567314" y="142805"/>
                </a:lnTo>
                <a:lnTo>
                  <a:pt x="593101" y="136391"/>
                </a:lnTo>
                <a:lnTo>
                  <a:pt x="618888" y="129681"/>
                </a:lnTo>
                <a:lnTo>
                  <a:pt x="644675" y="122724"/>
                </a:lnTo>
                <a:lnTo>
                  <a:pt x="670462" y="115568"/>
                </a:lnTo>
                <a:lnTo>
                  <a:pt x="696249" y="108265"/>
                </a:lnTo>
                <a:lnTo>
                  <a:pt x="722036" y="100869"/>
                </a:lnTo>
                <a:lnTo>
                  <a:pt x="747823" y="93433"/>
                </a:lnTo>
                <a:lnTo>
                  <a:pt x="773610" y="86010"/>
                </a:lnTo>
                <a:lnTo>
                  <a:pt x="799397" y="78653"/>
                </a:lnTo>
                <a:lnTo>
                  <a:pt x="825184" y="71416"/>
                </a:lnTo>
                <a:lnTo>
                  <a:pt x="850971" y="64350"/>
                </a:lnTo>
                <a:lnTo>
                  <a:pt x="876758" y="57507"/>
                </a:lnTo>
                <a:lnTo>
                  <a:pt x="902545" y="50936"/>
                </a:lnTo>
                <a:lnTo>
                  <a:pt x="928332" y="44685"/>
                </a:lnTo>
                <a:lnTo>
                  <a:pt x="954119" y="38797"/>
                </a:lnTo>
                <a:lnTo>
                  <a:pt x="979906" y="33317"/>
                </a:lnTo>
                <a:lnTo>
                  <a:pt x="1005693" y="28282"/>
                </a:lnTo>
                <a:lnTo>
                  <a:pt x="1031480" y="23730"/>
                </a:lnTo>
                <a:lnTo>
                  <a:pt x="1057267" y="19694"/>
                </a:lnTo>
                <a:lnTo>
                  <a:pt x="1083054" y="16202"/>
                </a:lnTo>
                <a:lnTo>
                  <a:pt x="1108841" y="13279"/>
                </a:lnTo>
                <a:lnTo>
                  <a:pt x="1134628" y="10947"/>
                </a:lnTo>
                <a:lnTo>
                  <a:pt x="1160415" y="9222"/>
                </a:lnTo>
                <a:lnTo>
                  <a:pt x="1186202" y="8118"/>
                </a:lnTo>
                <a:lnTo>
                  <a:pt x="1211989" y="7641"/>
                </a:lnTo>
                <a:lnTo>
                  <a:pt x="1237776" y="7795"/>
                </a:lnTo>
                <a:lnTo>
                  <a:pt x="1263563" y="8579"/>
                </a:lnTo>
                <a:lnTo>
                  <a:pt x="1289350" y="9988"/>
                </a:lnTo>
                <a:lnTo>
                  <a:pt x="1315137" y="12011"/>
                </a:lnTo>
                <a:lnTo>
                  <a:pt x="1340924" y="14634"/>
                </a:lnTo>
                <a:lnTo>
                  <a:pt x="1366711" y="17838"/>
                </a:lnTo>
                <a:lnTo>
                  <a:pt x="1392498" y="21599"/>
                </a:lnTo>
                <a:lnTo>
                  <a:pt x="1418285" y="25891"/>
                </a:lnTo>
                <a:lnTo>
                  <a:pt x="1444072" y="30683"/>
                </a:lnTo>
                <a:lnTo>
                  <a:pt x="1469859" y="35940"/>
                </a:lnTo>
                <a:lnTo>
                  <a:pt x="1495646" y="41625"/>
                </a:lnTo>
                <a:lnTo>
                  <a:pt x="1521433" y="47695"/>
                </a:lnTo>
                <a:lnTo>
                  <a:pt x="1547220" y="54109"/>
                </a:lnTo>
                <a:lnTo>
                  <a:pt x="1573007" y="60819"/>
                </a:lnTo>
                <a:lnTo>
                  <a:pt x="1598794" y="67776"/>
                </a:lnTo>
                <a:lnTo>
                  <a:pt x="1624581" y="74932"/>
                </a:lnTo>
                <a:lnTo>
                  <a:pt x="1650368" y="82235"/>
                </a:lnTo>
                <a:lnTo>
                  <a:pt x="1676155" y="89631"/>
                </a:lnTo>
                <a:lnTo>
                  <a:pt x="1701942" y="97067"/>
                </a:lnTo>
                <a:lnTo>
                  <a:pt x="1727729" y="104490"/>
                </a:lnTo>
                <a:lnTo>
                  <a:pt x="1753516" y="111847"/>
                </a:lnTo>
                <a:lnTo>
                  <a:pt x="1779303" y="119084"/>
                </a:lnTo>
                <a:lnTo>
                  <a:pt x="1805090" y="126150"/>
                </a:lnTo>
                <a:lnTo>
                  <a:pt x="1830877" y="132993"/>
                </a:lnTo>
                <a:lnTo>
                  <a:pt x="1856664" y="139564"/>
                </a:lnTo>
                <a:lnTo>
                  <a:pt x="1882451" y="145815"/>
                </a:lnTo>
                <a:lnTo>
                  <a:pt x="1908239" y="151703"/>
                </a:lnTo>
              </a:path>
            </a:pathLst>
          </a:custGeom>
          <a:noFill/>
          <a:ln w="38100">
            <a:solidFill>
              <a:srgbClr val="191919"/>
            </a:solidFill>
          </a:ln>
        </p:spPr>
      </p:sp>
      <p:sp>
        <p:nvSpPr>
          <p:cNvPr id="9" name="curved line">
            <a:extLst>
              <a:ext uri="{FF2B5EF4-FFF2-40B4-BE49-F238E27FC236}">
                <ns2:creationId id="{1405C3BA-013E-4414-ACD3-EB7546E0EC08}"/>
              </a:ext>
            </a:extLst>
          </p:cNvPr>
          <p:cNvSpPr>
            <a:spLocks noGrp="1"/>
          </p:cNvSpPr>
          <p:nvPr/>
        </p:nvSpPr>
        <p:spPr>
          <a:xfrm>
            <a:off x="1076325" y="3178969"/>
            <a:ext cx="1908239" cy="266700"/>
          </a:xfrm>
          <a:custGeom>
            <a:pathLst>
              <a:path w="1908239" h="266700">
                <a:moveTo>
                  <a:pt x="0" y="212384"/>
                </a:moveTo>
                <a:lnTo>
                  <a:pt x="25787" y="220057"/>
                </a:lnTo>
                <a:lnTo>
                  <a:pt x="51574" y="227105"/>
                </a:lnTo>
                <a:lnTo>
                  <a:pt x="77361" y="233477"/>
                </a:lnTo>
                <a:lnTo>
                  <a:pt x="103148" y="239129"/>
                </a:lnTo>
                <a:lnTo>
                  <a:pt x="128935" y="244018"/>
                </a:lnTo>
                <a:lnTo>
                  <a:pt x="154722" y="248109"/>
                </a:lnTo>
                <a:lnTo>
                  <a:pt x="180509" y="251374"/>
                </a:lnTo>
                <a:lnTo>
                  <a:pt x="206296" y="253789"/>
                </a:lnTo>
                <a:lnTo>
                  <a:pt x="232083" y="255335"/>
                </a:lnTo>
                <a:lnTo>
                  <a:pt x="257870" y="256003"/>
                </a:lnTo>
                <a:lnTo>
                  <a:pt x="283657" y="255787"/>
                </a:lnTo>
                <a:lnTo>
                  <a:pt x="309444" y="254689"/>
                </a:lnTo>
                <a:lnTo>
                  <a:pt x="335231" y="252717"/>
                </a:lnTo>
                <a:lnTo>
                  <a:pt x="361018" y="249884"/>
                </a:lnTo>
                <a:lnTo>
                  <a:pt x="386805" y="246212"/>
                </a:lnTo>
                <a:lnTo>
                  <a:pt x="412592" y="241727"/>
                </a:lnTo>
                <a:lnTo>
                  <a:pt x="438379" y="236461"/>
                </a:lnTo>
                <a:lnTo>
                  <a:pt x="464166" y="230452"/>
                </a:lnTo>
                <a:lnTo>
                  <a:pt x="489953" y="223744"/>
                </a:lnTo>
                <a:lnTo>
                  <a:pt x="515740" y="216384"/>
                </a:lnTo>
                <a:lnTo>
                  <a:pt x="541527" y="208426"/>
                </a:lnTo>
                <a:lnTo>
                  <a:pt x="567314" y="199926"/>
                </a:lnTo>
                <a:lnTo>
                  <a:pt x="593101" y="190948"/>
                </a:lnTo>
                <a:lnTo>
                  <a:pt x="618888" y="181554"/>
                </a:lnTo>
                <a:lnTo>
                  <a:pt x="644675" y="171813"/>
                </a:lnTo>
                <a:lnTo>
                  <a:pt x="670462" y="161795"/>
                </a:lnTo>
                <a:lnTo>
                  <a:pt x="696249" y="151572"/>
                </a:lnTo>
                <a:lnTo>
                  <a:pt x="722036" y="141217"/>
                </a:lnTo>
                <a:lnTo>
                  <a:pt x="747823" y="130806"/>
                </a:lnTo>
                <a:lnTo>
                  <a:pt x="773610" y="120413"/>
                </a:lnTo>
                <a:lnTo>
                  <a:pt x="799397" y="110114"/>
                </a:lnTo>
                <a:lnTo>
                  <a:pt x="825184" y="99982"/>
                </a:lnTo>
                <a:lnTo>
                  <a:pt x="850971" y="90090"/>
                </a:lnTo>
                <a:lnTo>
                  <a:pt x="876758" y="80510"/>
                </a:lnTo>
                <a:lnTo>
                  <a:pt x="902545" y="71311"/>
                </a:lnTo>
                <a:lnTo>
                  <a:pt x="928332" y="62558"/>
                </a:lnTo>
                <a:lnTo>
                  <a:pt x="954119" y="54316"/>
                </a:lnTo>
                <a:lnTo>
                  <a:pt x="979906" y="46643"/>
                </a:lnTo>
                <a:lnTo>
                  <a:pt x="1005693" y="39595"/>
                </a:lnTo>
                <a:lnTo>
                  <a:pt x="1031480" y="33223"/>
                </a:lnTo>
                <a:lnTo>
                  <a:pt x="1057267" y="27571"/>
                </a:lnTo>
                <a:lnTo>
                  <a:pt x="1083054" y="22682"/>
                </a:lnTo>
                <a:lnTo>
                  <a:pt x="1108841" y="18591"/>
                </a:lnTo>
                <a:lnTo>
                  <a:pt x="1134628" y="15326"/>
                </a:lnTo>
                <a:lnTo>
                  <a:pt x="1160415" y="12911"/>
                </a:lnTo>
                <a:lnTo>
                  <a:pt x="1186202" y="11365"/>
                </a:lnTo>
                <a:lnTo>
                  <a:pt x="1211989" y="10697"/>
                </a:lnTo>
                <a:lnTo>
                  <a:pt x="1237776" y="10913"/>
                </a:lnTo>
                <a:lnTo>
                  <a:pt x="1263563" y="12011"/>
                </a:lnTo>
                <a:lnTo>
                  <a:pt x="1289350" y="13983"/>
                </a:lnTo>
                <a:lnTo>
                  <a:pt x="1315137" y="16816"/>
                </a:lnTo>
                <a:lnTo>
                  <a:pt x="1340924" y="20488"/>
                </a:lnTo>
                <a:lnTo>
                  <a:pt x="1366711" y="24973"/>
                </a:lnTo>
                <a:lnTo>
                  <a:pt x="1392498" y="30239"/>
                </a:lnTo>
                <a:lnTo>
                  <a:pt x="1418285" y="36248"/>
                </a:lnTo>
                <a:lnTo>
                  <a:pt x="1444072" y="42956"/>
                </a:lnTo>
                <a:lnTo>
                  <a:pt x="1469859" y="50316"/>
                </a:lnTo>
                <a:lnTo>
                  <a:pt x="1495646" y="58274"/>
                </a:lnTo>
                <a:lnTo>
                  <a:pt x="1521433" y="66774"/>
                </a:lnTo>
                <a:lnTo>
                  <a:pt x="1547220" y="75752"/>
                </a:lnTo>
                <a:lnTo>
                  <a:pt x="1573007" y="85146"/>
                </a:lnTo>
                <a:lnTo>
                  <a:pt x="1598794" y="94887"/>
                </a:lnTo>
                <a:lnTo>
                  <a:pt x="1624581" y="104905"/>
                </a:lnTo>
                <a:lnTo>
                  <a:pt x="1650368" y="115128"/>
                </a:lnTo>
                <a:lnTo>
                  <a:pt x="1676155" y="125483"/>
                </a:lnTo>
                <a:lnTo>
                  <a:pt x="1701942" y="135894"/>
                </a:lnTo>
                <a:lnTo>
                  <a:pt x="1727729" y="146287"/>
                </a:lnTo>
                <a:lnTo>
                  <a:pt x="1753516" y="156586"/>
                </a:lnTo>
                <a:lnTo>
                  <a:pt x="1779303" y="166718"/>
                </a:lnTo>
                <a:lnTo>
                  <a:pt x="1805090" y="176610"/>
                </a:lnTo>
                <a:lnTo>
                  <a:pt x="1830877" y="186190"/>
                </a:lnTo>
                <a:lnTo>
                  <a:pt x="1856664" y="195389"/>
                </a:lnTo>
                <a:lnTo>
                  <a:pt x="1882451" y="204142"/>
                </a:lnTo>
                <a:lnTo>
                  <a:pt x="1908239" y="212384"/>
                </a:lnTo>
              </a:path>
            </a:pathLst>
          </a:custGeom>
          <a:noFill/>
          <a:ln w="38100">
            <a:solidFill>
              <a:srgbClr val="191919"/>
            </a:solidFill>
          </a:ln>
        </p:spPr>
      </p:sp>
      <p:sp>
        <p:nvSpPr>
          <p:cNvPr id="10" name="curved line">
            <a:extLst>
              <a:ext uri="{FF2B5EF4-FFF2-40B4-BE49-F238E27FC236}">
                <ns2:creationId id="{1E1E1D46-0EC9-4346-93AC-3A95A221A286}"/>
              </a:ext>
            </a:extLst>
          </p:cNvPr>
          <p:cNvSpPr>
            <a:spLocks noGrp="1"/>
          </p:cNvSpPr>
          <p:nvPr/>
        </p:nvSpPr>
        <p:spPr>
          <a:xfrm>
            <a:off x="3438906" y="3178969"/>
            <a:ext cx="1908239" cy="266700"/>
          </a:xfrm>
          <a:custGeom>
            <a:pathLst>
              <a:path w="1908239" h="266700">
                <a:moveTo>
                  <a:pt x="0" y="254247"/>
                </a:moveTo>
                <a:lnTo>
                  <a:pt x="25787" y="255580"/>
                </a:lnTo>
                <a:lnTo>
                  <a:pt x="51574" y="256032"/>
                </a:lnTo>
                <a:lnTo>
                  <a:pt x="77361" y="255600"/>
                </a:lnTo>
                <a:lnTo>
                  <a:pt x="103148" y="254288"/>
                </a:lnTo>
                <a:lnTo>
                  <a:pt x="128935" y="252104"/>
                </a:lnTo>
                <a:lnTo>
                  <a:pt x="154722" y="249064"/>
                </a:lnTo>
                <a:lnTo>
                  <a:pt x="180509" y="245191"/>
                </a:lnTo>
                <a:lnTo>
                  <a:pt x="206296" y="240512"/>
                </a:lnTo>
                <a:lnTo>
                  <a:pt x="232083" y="235061"/>
                </a:lnTo>
                <a:lnTo>
                  <a:pt x="257870" y="228877"/>
                </a:lnTo>
                <a:lnTo>
                  <a:pt x="283657" y="222004"/>
                </a:lnTo>
                <a:lnTo>
                  <a:pt x="309444" y="214493"/>
                </a:lnTo>
                <a:lnTo>
                  <a:pt x="335231" y="206397"/>
                </a:lnTo>
                <a:lnTo>
                  <a:pt x="361018" y="197775"/>
                </a:lnTo>
                <a:lnTo>
                  <a:pt x="386805" y="188689"/>
                </a:lnTo>
                <a:lnTo>
                  <a:pt x="412592" y="179204"/>
                </a:lnTo>
                <a:lnTo>
                  <a:pt x="438379" y="169389"/>
                </a:lnTo>
                <a:lnTo>
                  <a:pt x="464166" y="159314"/>
                </a:lnTo>
                <a:lnTo>
                  <a:pt x="489953" y="149052"/>
                </a:lnTo>
                <a:lnTo>
                  <a:pt x="515740" y="138677"/>
                </a:lnTo>
                <a:lnTo>
                  <a:pt x="541527" y="128263"/>
                </a:lnTo>
                <a:lnTo>
                  <a:pt x="567314" y="117887"/>
                </a:lnTo>
                <a:lnTo>
                  <a:pt x="593101" y="107621"/>
                </a:lnTo>
                <a:lnTo>
                  <a:pt x="618888" y="97541"/>
                </a:lnTo>
                <a:lnTo>
                  <a:pt x="644675" y="87719"/>
                </a:lnTo>
                <a:lnTo>
                  <a:pt x="670462" y="78226"/>
                </a:lnTo>
                <a:lnTo>
                  <a:pt x="696249" y="69129"/>
                </a:lnTo>
                <a:lnTo>
                  <a:pt x="722036" y="60496"/>
                </a:lnTo>
                <a:lnTo>
                  <a:pt x="747823" y="52387"/>
                </a:lnTo>
                <a:lnTo>
                  <a:pt x="773610" y="44862"/>
                </a:lnTo>
                <a:lnTo>
                  <a:pt x="799397" y="37975"/>
                </a:lnTo>
                <a:lnTo>
                  <a:pt x="825184" y="31774"/>
                </a:lnTo>
                <a:lnTo>
                  <a:pt x="850971" y="26306"/>
                </a:lnTo>
                <a:lnTo>
                  <a:pt x="876758" y="21608"/>
                </a:lnTo>
                <a:lnTo>
                  <a:pt x="902545" y="17716"/>
                </a:lnTo>
                <a:lnTo>
                  <a:pt x="928332" y="14657"/>
                </a:lnTo>
                <a:lnTo>
                  <a:pt x="954119" y="12453"/>
                </a:lnTo>
                <a:lnTo>
                  <a:pt x="979906" y="11120"/>
                </a:lnTo>
                <a:lnTo>
                  <a:pt x="1005693" y="10668"/>
                </a:lnTo>
                <a:lnTo>
                  <a:pt x="1031480" y="11100"/>
                </a:lnTo>
                <a:lnTo>
                  <a:pt x="1057267" y="12412"/>
                </a:lnTo>
                <a:lnTo>
                  <a:pt x="1083054" y="14596"/>
                </a:lnTo>
                <a:lnTo>
                  <a:pt x="1108841" y="17636"/>
                </a:lnTo>
                <a:lnTo>
                  <a:pt x="1134628" y="21509"/>
                </a:lnTo>
                <a:lnTo>
                  <a:pt x="1160415" y="26188"/>
                </a:lnTo>
                <a:lnTo>
                  <a:pt x="1186202" y="31639"/>
                </a:lnTo>
                <a:lnTo>
                  <a:pt x="1211989" y="37823"/>
                </a:lnTo>
                <a:lnTo>
                  <a:pt x="1237776" y="44696"/>
                </a:lnTo>
                <a:lnTo>
                  <a:pt x="1263563" y="52207"/>
                </a:lnTo>
                <a:lnTo>
                  <a:pt x="1289350" y="60303"/>
                </a:lnTo>
                <a:lnTo>
                  <a:pt x="1315137" y="68925"/>
                </a:lnTo>
                <a:lnTo>
                  <a:pt x="1340924" y="78011"/>
                </a:lnTo>
                <a:lnTo>
                  <a:pt x="1366711" y="87496"/>
                </a:lnTo>
                <a:lnTo>
                  <a:pt x="1392498" y="97311"/>
                </a:lnTo>
                <a:lnTo>
                  <a:pt x="1418285" y="107386"/>
                </a:lnTo>
                <a:lnTo>
                  <a:pt x="1444072" y="117648"/>
                </a:lnTo>
                <a:lnTo>
                  <a:pt x="1469859" y="128023"/>
                </a:lnTo>
                <a:lnTo>
                  <a:pt x="1495646" y="138437"/>
                </a:lnTo>
                <a:lnTo>
                  <a:pt x="1521433" y="148813"/>
                </a:lnTo>
                <a:lnTo>
                  <a:pt x="1547220" y="159079"/>
                </a:lnTo>
                <a:lnTo>
                  <a:pt x="1573007" y="169159"/>
                </a:lnTo>
                <a:lnTo>
                  <a:pt x="1598794" y="178981"/>
                </a:lnTo>
                <a:lnTo>
                  <a:pt x="1624581" y="188474"/>
                </a:lnTo>
                <a:lnTo>
                  <a:pt x="1650368" y="197571"/>
                </a:lnTo>
                <a:lnTo>
                  <a:pt x="1676155" y="206204"/>
                </a:lnTo>
                <a:lnTo>
                  <a:pt x="1701942" y="214313"/>
                </a:lnTo>
                <a:lnTo>
                  <a:pt x="1727729" y="221838"/>
                </a:lnTo>
                <a:lnTo>
                  <a:pt x="1753516" y="228725"/>
                </a:lnTo>
                <a:lnTo>
                  <a:pt x="1779303" y="234926"/>
                </a:lnTo>
                <a:lnTo>
                  <a:pt x="1805090" y="240394"/>
                </a:lnTo>
                <a:lnTo>
                  <a:pt x="1830877" y="245092"/>
                </a:lnTo>
                <a:lnTo>
                  <a:pt x="1856664" y="248984"/>
                </a:lnTo>
                <a:lnTo>
                  <a:pt x="1882451" y="252043"/>
                </a:lnTo>
                <a:lnTo>
                  <a:pt x="1908239" y="254247"/>
                </a:lnTo>
              </a:path>
            </a:pathLst>
          </a:custGeom>
          <a:noFill/>
          <a:ln w="38100">
            <a:solidFill>
              <a:srgbClr val="191919"/>
            </a:solidFill>
          </a:ln>
        </p:spPr>
      </p:sp>
      <p:sp>
        <p:nvSpPr>
          <p:cNvPr id="11" name="curved line">
            <a:extLst>
              <a:ext uri="{FF2B5EF4-FFF2-40B4-BE49-F238E27FC236}">
                <ns2:creationId id="{70F72010-4888-4D9E-88A0-E06BAF5FAC40}"/>
              </a:ext>
            </a:extLst>
          </p:cNvPr>
          <p:cNvSpPr>
            <a:spLocks noGrp="1"/>
          </p:cNvSpPr>
          <p:nvPr/>
        </p:nvSpPr>
        <p:spPr>
          <a:xfrm>
            <a:off x="1000125" y="3729038"/>
            <a:ext cx="1908239" cy="190500"/>
          </a:xfrm>
          <a:custGeom>
            <a:pathLst>
              <a:path w="1908239" h="190500">
                <a:moveTo>
                  <a:pt x="0" y="181605"/>
                </a:moveTo>
                <a:lnTo>
                  <a:pt x="25787" y="182557"/>
                </a:lnTo>
                <a:lnTo>
                  <a:pt x="51574" y="182880"/>
                </a:lnTo>
                <a:lnTo>
                  <a:pt x="77361" y="182572"/>
                </a:lnTo>
                <a:lnTo>
                  <a:pt x="103148" y="181634"/>
                </a:lnTo>
                <a:lnTo>
                  <a:pt x="128935" y="180074"/>
                </a:lnTo>
                <a:lnTo>
                  <a:pt x="154722" y="177903"/>
                </a:lnTo>
                <a:lnTo>
                  <a:pt x="180509" y="175136"/>
                </a:lnTo>
                <a:lnTo>
                  <a:pt x="206296" y="171794"/>
                </a:lnTo>
                <a:lnTo>
                  <a:pt x="232083" y="167900"/>
                </a:lnTo>
                <a:lnTo>
                  <a:pt x="257870" y="163483"/>
                </a:lnTo>
                <a:lnTo>
                  <a:pt x="283657" y="158574"/>
                </a:lnTo>
                <a:lnTo>
                  <a:pt x="309444" y="153209"/>
                </a:lnTo>
                <a:lnTo>
                  <a:pt x="335231" y="147427"/>
                </a:lnTo>
                <a:lnTo>
                  <a:pt x="361018" y="141268"/>
                </a:lnTo>
                <a:lnTo>
                  <a:pt x="386805" y="134778"/>
                </a:lnTo>
                <a:lnTo>
                  <a:pt x="412592" y="128003"/>
                </a:lnTo>
                <a:lnTo>
                  <a:pt x="438379" y="120992"/>
                </a:lnTo>
                <a:lnTo>
                  <a:pt x="464166" y="113796"/>
                </a:lnTo>
                <a:lnTo>
                  <a:pt x="489953" y="106466"/>
                </a:lnTo>
                <a:lnTo>
                  <a:pt x="515740" y="99055"/>
                </a:lnTo>
                <a:lnTo>
                  <a:pt x="541527" y="91617"/>
                </a:lnTo>
                <a:lnTo>
                  <a:pt x="567314" y="84205"/>
                </a:lnTo>
                <a:lnTo>
                  <a:pt x="593101" y="76872"/>
                </a:lnTo>
                <a:lnTo>
                  <a:pt x="618888" y="69672"/>
                </a:lnTo>
                <a:lnTo>
                  <a:pt x="644675" y="62656"/>
                </a:lnTo>
                <a:lnTo>
                  <a:pt x="670462" y="55875"/>
                </a:lnTo>
                <a:lnTo>
                  <a:pt x="696249" y="49378"/>
                </a:lnTo>
                <a:lnTo>
                  <a:pt x="722036" y="43211"/>
                </a:lnTo>
                <a:lnTo>
                  <a:pt x="747823" y="37420"/>
                </a:lnTo>
                <a:lnTo>
                  <a:pt x="773610" y="32044"/>
                </a:lnTo>
                <a:lnTo>
                  <a:pt x="799397" y="27125"/>
                </a:lnTo>
                <a:lnTo>
                  <a:pt x="825184" y="22696"/>
                </a:lnTo>
                <a:lnTo>
                  <a:pt x="850971" y="18790"/>
                </a:lnTo>
                <a:lnTo>
                  <a:pt x="876758" y="15434"/>
                </a:lnTo>
                <a:lnTo>
                  <a:pt x="902545" y="12654"/>
                </a:lnTo>
                <a:lnTo>
                  <a:pt x="928332" y="10469"/>
                </a:lnTo>
                <a:lnTo>
                  <a:pt x="954119" y="8895"/>
                </a:lnTo>
                <a:lnTo>
                  <a:pt x="979906" y="7943"/>
                </a:lnTo>
                <a:lnTo>
                  <a:pt x="1005693" y="7620"/>
                </a:lnTo>
                <a:lnTo>
                  <a:pt x="1031480" y="7928"/>
                </a:lnTo>
                <a:lnTo>
                  <a:pt x="1057267" y="8866"/>
                </a:lnTo>
                <a:lnTo>
                  <a:pt x="1083054" y="10426"/>
                </a:lnTo>
                <a:lnTo>
                  <a:pt x="1108841" y="12597"/>
                </a:lnTo>
                <a:lnTo>
                  <a:pt x="1134628" y="15364"/>
                </a:lnTo>
                <a:lnTo>
                  <a:pt x="1160415" y="18706"/>
                </a:lnTo>
                <a:lnTo>
                  <a:pt x="1186202" y="22600"/>
                </a:lnTo>
                <a:lnTo>
                  <a:pt x="1211989" y="27017"/>
                </a:lnTo>
                <a:lnTo>
                  <a:pt x="1237776" y="31926"/>
                </a:lnTo>
                <a:lnTo>
                  <a:pt x="1263563" y="37291"/>
                </a:lnTo>
                <a:lnTo>
                  <a:pt x="1289350" y="43073"/>
                </a:lnTo>
                <a:lnTo>
                  <a:pt x="1315137" y="49232"/>
                </a:lnTo>
                <a:lnTo>
                  <a:pt x="1340924" y="55722"/>
                </a:lnTo>
                <a:lnTo>
                  <a:pt x="1366711" y="62497"/>
                </a:lnTo>
                <a:lnTo>
                  <a:pt x="1392498" y="69508"/>
                </a:lnTo>
                <a:lnTo>
                  <a:pt x="1418285" y="76704"/>
                </a:lnTo>
                <a:lnTo>
                  <a:pt x="1444072" y="84034"/>
                </a:lnTo>
                <a:lnTo>
                  <a:pt x="1469859" y="91445"/>
                </a:lnTo>
                <a:lnTo>
                  <a:pt x="1495646" y="98883"/>
                </a:lnTo>
                <a:lnTo>
                  <a:pt x="1521433" y="106295"/>
                </a:lnTo>
                <a:lnTo>
                  <a:pt x="1547220" y="113628"/>
                </a:lnTo>
                <a:lnTo>
                  <a:pt x="1573007" y="120828"/>
                </a:lnTo>
                <a:lnTo>
                  <a:pt x="1598794" y="127844"/>
                </a:lnTo>
                <a:lnTo>
                  <a:pt x="1624581" y="134625"/>
                </a:lnTo>
                <a:lnTo>
                  <a:pt x="1650368" y="141122"/>
                </a:lnTo>
                <a:lnTo>
                  <a:pt x="1676155" y="147289"/>
                </a:lnTo>
                <a:lnTo>
                  <a:pt x="1701942" y="153080"/>
                </a:lnTo>
                <a:lnTo>
                  <a:pt x="1727729" y="158456"/>
                </a:lnTo>
                <a:lnTo>
                  <a:pt x="1753516" y="163375"/>
                </a:lnTo>
                <a:lnTo>
                  <a:pt x="1779303" y="167804"/>
                </a:lnTo>
                <a:lnTo>
                  <a:pt x="1805090" y="171710"/>
                </a:lnTo>
                <a:lnTo>
                  <a:pt x="1830877" y="175066"/>
                </a:lnTo>
                <a:lnTo>
                  <a:pt x="1856664" y="177846"/>
                </a:lnTo>
                <a:lnTo>
                  <a:pt x="1882451" y="180031"/>
                </a:lnTo>
                <a:lnTo>
                  <a:pt x="1908239" y="181605"/>
                </a:lnTo>
              </a:path>
            </a:pathLst>
          </a:custGeom>
          <a:noFill/>
          <a:ln w="38100">
            <a:solidFill>
              <a:srgbClr val="191919"/>
            </a:solidFill>
          </a:ln>
        </p:spPr>
      </p:sp>
      <p:sp>
        <p:nvSpPr>
          <p:cNvPr id="12" name="curved line">
            <a:extLst>
              <a:ext uri="{FF2B5EF4-FFF2-40B4-BE49-F238E27FC236}">
                <ns2:creationId id="{578D8E63-C5C1-4E23-A752-7CCD5E5A2C6F}"/>
              </a:ext>
            </a:extLst>
          </p:cNvPr>
          <p:cNvSpPr>
            <a:spLocks noGrp="1"/>
          </p:cNvSpPr>
          <p:nvPr/>
        </p:nvSpPr>
        <p:spPr>
          <a:xfrm>
            <a:off x="3362706" y="3729038"/>
            <a:ext cx="1908239" cy="190500"/>
          </a:xfrm>
          <a:custGeom>
            <a:pathLst>
              <a:path w="1908239" h="190500">
                <a:moveTo>
                  <a:pt x="0" y="170893"/>
                </a:moveTo>
                <a:lnTo>
                  <a:pt x="25787" y="166869"/>
                </a:lnTo>
                <a:lnTo>
                  <a:pt x="51574" y="162328"/>
                </a:lnTo>
                <a:lnTo>
                  <a:pt x="77361" y="157305"/>
                </a:lnTo>
                <a:lnTo>
                  <a:pt x="103148" y="151834"/>
                </a:lnTo>
                <a:lnTo>
                  <a:pt x="128935" y="145956"/>
                </a:lnTo>
                <a:lnTo>
                  <a:pt x="154722" y="139712"/>
                </a:lnTo>
                <a:lnTo>
                  <a:pt x="180509" y="133148"/>
                </a:lnTo>
                <a:lnTo>
                  <a:pt x="206296" y="126311"/>
                </a:lnTo>
                <a:lnTo>
                  <a:pt x="232083" y="119250"/>
                </a:lnTo>
                <a:lnTo>
                  <a:pt x="257870" y="112016"/>
                </a:lnTo>
                <a:lnTo>
                  <a:pt x="283657" y="104661"/>
                </a:lnTo>
                <a:lnTo>
                  <a:pt x="309444" y="97239"/>
                </a:lnTo>
                <a:lnTo>
                  <a:pt x="335231" y="89802"/>
                </a:lnTo>
                <a:lnTo>
                  <a:pt x="361018" y="82404"/>
                </a:lnTo>
                <a:lnTo>
                  <a:pt x="386805" y="75100"/>
                </a:lnTo>
                <a:lnTo>
                  <a:pt x="412592" y="67940"/>
                </a:lnTo>
                <a:lnTo>
                  <a:pt x="438379" y="60977"/>
                </a:lnTo>
                <a:lnTo>
                  <a:pt x="464166" y="54261"/>
                </a:lnTo>
                <a:lnTo>
                  <a:pt x="489953" y="47840"/>
                </a:lnTo>
                <a:lnTo>
                  <a:pt x="515740" y="41761"/>
                </a:lnTo>
                <a:lnTo>
                  <a:pt x="541527" y="36067"/>
                </a:lnTo>
                <a:lnTo>
                  <a:pt x="567314" y="30800"/>
                </a:lnTo>
                <a:lnTo>
                  <a:pt x="593101" y="25997"/>
                </a:lnTo>
                <a:lnTo>
                  <a:pt x="618888" y="21692"/>
                </a:lnTo>
                <a:lnTo>
                  <a:pt x="644675" y="17918"/>
                </a:lnTo>
                <a:lnTo>
                  <a:pt x="670462" y="14702"/>
                </a:lnTo>
                <a:lnTo>
                  <a:pt x="696249" y="12065"/>
                </a:lnTo>
                <a:lnTo>
                  <a:pt x="722036" y="10028"/>
                </a:lnTo>
                <a:lnTo>
                  <a:pt x="747823" y="8605"/>
                </a:lnTo>
                <a:lnTo>
                  <a:pt x="773610" y="7806"/>
                </a:lnTo>
                <a:lnTo>
                  <a:pt x="799397" y="7637"/>
                </a:lnTo>
                <a:lnTo>
                  <a:pt x="825184" y="8100"/>
                </a:lnTo>
                <a:lnTo>
                  <a:pt x="850971" y="9190"/>
                </a:lnTo>
                <a:lnTo>
                  <a:pt x="876758" y="10900"/>
                </a:lnTo>
                <a:lnTo>
                  <a:pt x="902545" y="13218"/>
                </a:lnTo>
                <a:lnTo>
                  <a:pt x="928332" y="16128"/>
                </a:lnTo>
                <a:lnTo>
                  <a:pt x="954119" y="19607"/>
                </a:lnTo>
                <a:lnTo>
                  <a:pt x="979906" y="23631"/>
                </a:lnTo>
                <a:lnTo>
                  <a:pt x="1005693" y="28172"/>
                </a:lnTo>
                <a:lnTo>
                  <a:pt x="1031480" y="33195"/>
                </a:lnTo>
                <a:lnTo>
                  <a:pt x="1057267" y="38666"/>
                </a:lnTo>
                <a:lnTo>
                  <a:pt x="1083054" y="44544"/>
                </a:lnTo>
                <a:lnTo>
                  <a:pt x="1108841" y="50788"/>
                </a:lnTo>
                <a:lnTo>
                  <a:pt x="1134628" y="57352"/>
                </a:lnTo>
                <a:lnTo>
                  <a:pt x="1160415" y="64189"/>
                </a:lnTo>
                <a:lnTo>
                  <a:pt x="1186202" y="71250"/>
                </a:lnTo>
                <a:lnTo>
                  <a:pt x="1211989" y="78484"/>
                </a:lnTo>
                <a:lnTo>
                  <a:pt x="1237776" y="85839"/>
                </a:lnTo>
                <a:lnTo>
                  <a:pt x="1263563" y="93261"/>
                </a:lnTo>
                <a:lnTo>
                  <a:pt x="1289350" y="100698"/>
                </a:lnTo>
                <a:lnTo>
                  <a:pt x="1315137" y="108096"/>
                </a:lnTo>
                <a:lnTo>
                  <a:pt x="1340924" y="115400"/>
                </a:lnTo>
                <a:lnTo>
                  <a:pt x="1366711" y="122560"/>
                </a:lnTo>
                <a:lnTo>
                  <a:pt x="1392498" y="129523"/>
                </a:lnTo>
                <a:lnTo>
                  <a:pt x="1418285" y="136239"/>
                </a:lnTo>
                <a:lnTo>
                  <a:pt x="1444072" y="142660"/>
                </a:lnTo>
                <a:lnTo>
                  <a:pt x="1469859" y="148739"/>
                </a:lnTo>
                <a:lnTo>
                  <a:pt x="1495646" y="154433"/>
                </a:lnTo>
                <a:lnTo>
                  <a:pt x="1521433" y="159700"/>
                </a:lnTo>
                <a:lnTo>
                  <a:pt x="1547220" y="164503"/>
                </a:lnTo>
                <a:lnTo>
                  <a:pt x="1573007" y="168808"/>
                </a:lnTo>
                <a:lnTo>
                  <a:pt x="1598794" y="172582"/>
                </a:lnTo>
                <a:lnTo>
                  <a:pt x="1624581" y="175798"/>
                </a:lnTo>
                <a:lnTo>
                  <a:pt x="1650368" y="178435"/>
                </a:lnTo>
                <a:lnTo>
                  <a:pt x="1676155" y="180472"/>
                </a:lnTo>
                <a:lnTo>
                  <a:pt x="1701942" y="181895"/>
                </a:lnTo>
                <a:lnTo>
                  <a:pt x="1727729" y="182694"/>
                </a:lnTo>
                <a:lnTo>
                  <a:pt x="1753516" y="182863"/>
                </a:lnTo>
                <a:lnTo>
                  <a:pt x="1779303" y="182400"/>
                </a:lnTo>
                <a:lnTo>
                  <a:pt x="1805090" y="181310"/>
                </a:lnTo>
                <a:lnTo>
                  <a:pt x="1830877" y="179600"/>
                </a:lnTo>
                <a:lnTo>
                  <a:pt x="1856664" y="177282"/>
                </a:lnTo>
                <a:lnTo>
                  <a:pt x="1882451" y="174372"/>
                </a:lnTo>
                <a:lnTo>
                  <a:pt x="1908239" y="170893"/>
                </a:lnTo>
              </a:path>
            </a:pathLst>
          </a:custGeom>
          <a:noFill/>
          <a:ln w="38100">
            <a:solidFill>
              <a:srgbClr val="191919"/>
            </a:solidFill>
          </a:ln>
        </p:spPr>
      </p:sp>
      <p:sp>
        <p:nvSpPr>
          <p:cNvPr id="13" name="curved line">
            <a:extLst>
              <a:ext uri="{FF2B5EF4-FFF2-40B4-BE49-F238E27FC236}">
                <ns2:creationId id="{6C95204B-8E81-4849-87B7-A7EC9946629F}"/>
              </a:ext>
            </a:extLst>
          </p:cNvPr>
          <p:cNvSpPr>
            <a:spLocks noGrp="1"/>
          </p:cNvSpPr>
          <p:nvPr/>
        </p:nvSpPr>
        <p:spPr>
          <a:xfrm>
            <a:off x="1076325" y="4279106"/>
            <a:ext cx="1908239" cy="266700"/>
          </a:xfrm>
          <a:custGeom>
            <a:pathLst>
              <a:path w="1908239" h="266700">
                <a:moveTo>
                  <a:pt x="0" y="239250"/>
                </a:moveTo>
                <a:lnTo>
                  <a:pt x="25787" y="233616"/>
                </a:lnTo>
                <a:lnTo>
                  <a:pt x="51574" y="227260"/>
                </a:lnTo>
                <a:lnTo>
                  <a:pt x="77361" y="220227"/>
                </a:lnTo>
                <a:lnTo>
                  <a:pt x="103148" y="212568"/>
                </a:lnTo>
                <a:lnTo>
                  <a:pt x="128935" y="204338"/>
                </a:lnTo>
                <a:lnTo>
                  <a:pt x="154722" y="195597"/>
                </a:lnTo>
                <a:lnTo>
                  <a:pt x="180509" y="186407"/>
                </a:lnTo>
                <a:lnTo>
                  <a:pt x="206296" y="176835"/>
                </a:lnTo>
                <a:lnTo>
                  <a:pt x="232083" y="166950"/>
                </a:lnTo>
                <a:lnTo>
                  <a:pt x="257870" y="156822"/>
                </a:lnTo>
                <a:lnTo>
                  <a:pt x="283657" y="146526"/>
                </a:lnTo>
                <a:lnTo>
                  <a:pt x="309444" y="136134"/>
                </a:lnTo>
                <a:lnTo>
                  <a:pt x="335231" y="125723"/>
                </a:lnTo>
                <a:lnTo>
                  <a:pt x="361018" y="115366"/>
                </a:lnTo>
                <a:lnTo>
                  <a:pt x="386805" y="105139"/>
                </a:lnTo>
                <a:lnTo>
                  <a:pt x="412592" y="95116"/>
                </a:lnTo>
                <a:lnTo>
                  <a:pt x="438379" y="85367"/>
                </a:lnTo>
                <a:lnTo>
                  <a:pt x="464166" y="75965"/>
                </a:lnTo>
                <a:lnTo>
                  <a:pt x="489953" y="66976"/>
                </a:lnTo>
                <a:lnTo>
                  <a:pt x="515740" y="58465"/>
                </a:lnTo>
                <a:lnTo>
                  <a:pt x="541527" y="50494"/>
                </a:lnTo>
                <a:lnTo>
                  <a:pt x="567314" y="43119"/>
                </a:lnTo>
                <a:lnTo>
                  <a:pt x="593101" y="36395"/>
                </a:lnTo>
                <a:lnTo>
                  <a:pt x="618888" y="30369"/>
                </a:lnTo>
                <a:lnTo>
                  <a:pt x="644675" y="25086"/>
                </a:lnTo>
                <a:lnTo>
                  <a:pt x="670462" y="20582"/>
                </a:lnTo>
                <a:lnTo>
                  <a:pt x="696249" y="16891"/>
                </a:lnTo>
                <a:lnTo>
                  <a:pt x="722036" y="14039"/>
                </a:lnTo>
                <a:lnTo>
                  <a:pt x="747823" y="12047"/>
                </a:lnTo>
                <a:lnTo>
                  <a:pt x="773610" y="10928"/>
                </a:lnTo>
                <a:lnTo>
                  <a:pt x="799397" y="10692"/>
                </a:lnTo>
                <a:lnTo>
                  <a:pt x="825184" y="11339"/>
                </a:lnTo>
                <a:lnTo>
                  <a:pt x="850971" y="12866"/>
                </a:lnTo>
                <a:lnTo>
                  <a:pt x="876758" y="15260"/>
                </a:lnTo>
                <a:lnTo>
                  <a:pt x="902545" y="18506"/>
                </a:lnTo>
                <a:lnTo>
                  <a:pt x="928332" y="22579"/>
                </a:lnTo>
                <a:lnTo>
                  <a:pt x="954119" y="27450"/>
                </a:lnTo>
                <a:lnTo>
                  <a:pt x="979906" y="33084"/>
                </a:lnTo>
                <a:lnTo>
                  <a:pt x="1005693" y="39440"/>
                </a:lnTo>
                <a:lnTo>
                  <a:pt x="1031480" y="46473"/>
                </a:lnTo>
                <a:lnTo>
                  <a:pt x="1057267" y="54132"/>
                </a:lnTo>
                <a:lnTo>
                  <a:pt x="1083054" y="62362"/>
                </a:lnTo>
                <a:lnTo>
                  <a:pt x="1108841" y="71103"/>
                </a:lnTo>
                <a:lnTo>
                  <a:pt x="1134628" y="80293"/>
                </a:lnTo>
                <a:lnTo>
                  <a:pt x="1160415" y="89865"/>
                </a:lnTo>
                <a:lnTo>
                  <a:pt x="1186202" y="99750"/>
                </a:lnTo>
                <a:lnTo>
                  <a:pt x="1211989" y="109878"/>
                </a:lnTo>
                <a:lnTo>
                  <a:pt x="1237776" y="120174"/>
                </a:lnTo>
                <a:lnTo>
                  <a:pt x="1263563" y="130566"/>
                </a:lnTo>
                <a:lnTo>
                  <a:pt x="1289350" y="140977"/>
                </a:lnTo>
                <a:lnTo>
                  <a:pt x="1315137" y="151334"/>
                </a:lnTo>
                <a:lnTo>
                  <a:pt x="1340924" y="161561"/>
                </a:lnTo>
                <a:lnTo>
                  <a:pt x="1366711" y="171584"/>
                </a:lnTo>
                <a:lnTo>
                  <a:pt x="1392498" y="181333"/>
                </a:lnTo>
                <a:lnTo>
                  <a:pt x="1418285" y="190735"/>
                </a:lnTo>
                <a:lnTo>
                  <a:pt x="1444072" y="199724"/>
                </a:lnTo>
                <a:lnTo>
                  <a:pt x="1469859" y="208235"/>
                </a:lnTo>
                <a:lnTo>
                  <a:pt x="1495646" y="216206"/>
                </a:lnTo>
                <a:lnTo>
                  <a:pt x="1521433" y="223581"/>
                </a:lnTo>
                <a:lnTo>
                  <a:pt x="1547220" y="230305"/>
                </a:lnTo>
                <a:lnTo>
                  <a:pt x="1573007" y="236331"/>
                </a:lnTo>
                <a:lnTo>
                  <a:pt x="1598794" y="241614"/>
                </a:lnTo>
                <a:lnTo>
                  <a:pt x="1624581" y="246118"/>
                </a:lnTo>
                <a:lnTo>
                  <a:pt x="1650368" y="249809"/>
                </a:lnTo>
                <a:lnTo>
                  <a:pt x="1676155" y="252661"/>
                </a:lnTo>
                <a:lnTo>
                  <a:pt x="1701942" y="254653"/>
                </a:lnTo>
                <a:lnTo>
                  <a:pt x="1727729" y="255772"/>
                </a:lnTo>
                <a:lnTo>
                  <a:pt x="1753516" y="256008"/>
                </a:lnTo>
                <a:lnTo>
                  <a:pt x="1779303" y="255361"/>
                </a:lnTo>
                <a:lnTo>
                  <a:pt x="1805090" y="253834"/>
                </a:lnTo>
                <a:lnTo>
                  <a:pt x="1830877" y="251440"/>
                </a:lnTo>
                <a:lnTo>
                  <a:pt x="1856664" y="248194"/>
                </a:lnTo>
                <a:lnTo>
                  <a:pt x="1882451" y="244121"/>
                </a:lnTo>
                <a:lnTo>
                  <a:pt x="1908239" y="239250"/>
                </a:lnTo>
              </a:path>
            </a:pathLst>
          </a:custGeom>
          <a:noFill/>
          <a:ln w="38100">
            <a:solidFill>
              <a:srgbClr val="191919"/>
            </a:solidFill>
          </a:ln>
        </p:spPr>
      </p:sp>
      <p:sp>
        <p:nvSpPr>
          <p:cNvPr id="14" name="curved line">
            <a:extLst>
              <a:ext uri="{FF2B5EF4-FFF2-40B4-BE49-F238E27FC236}">
                <ns2:creationId id="{17B7974C-C0D4-45DE-96CB-44A3ED0B6FFA}"/>
              </a:ext>
            </a:extLst>
          </p:cNvPr>
          <p:cNvSpPr>
            <a:spLocks noGrp="1"/>
          </p:cNvSpPr>
          <p:nvPr/>
        </p:nvSpPr>
        <p:spPr>
          <a:xfrm>
            <a:off x="3438906" y="4279106"/>
            <a:ext cx="1908239" cy="266700"/>
          </a:xfrm>
          <a:custGeom>
            <a:pathLst>
              <a:path w="1908239" h="266700">
                <a:moveTo>
                  <a:pt x="0" y="174447"/>
                </a:moveTo>
                <a:lnTo>
                  <a:pt x="25787" y="164496"/>
                </a:lnTo>
                <a:lnTo>
                  <a:pt x="51574" y="154320"/>
                </a:lnTo>
                <a:lnTo>
                  <a:pt x="77361" y="143994"/>
                </a:lnTo>
                <a:lnTo>
                  <a:pt x="103148" y="133591"/>
                </a:lnTo>
                <a:lnTo>
                  <a:pt x="128935" y="123186"/>
                </a:lnTo>
                <a:lnTo>
                  <a:pt x="154722" y="112854"/>
                </a:lnTo>
                <a:lnTo>
                  <a:pt x="180509" y="102670"/>
                </a:lnTo>
                <a:lnTo>
                  <a:pt x="206296" y="92707"/>
                </a:lnTo>
                <a:lnTo>
                  <a:pt x="232083" y="83036"/>
                </a:lnTo>
                <a:lnTo>
                  <a:pt x="257870" y="73729"/>
                </a:lnTo>
                <a:lnTo>
                  <a:pt x="283657" y="64851"/>
                </a:lnTo>
                <a:lnTo>
                  <a:pt x="309444" y="56466"/>
                </a:lnTo>
                <a:lnTo>
                  <a:pt x="335231" y="48635"/>
                </a:lnTo>
                <a:lnTo>
                  <a:pt x="361018" y="41415"/>
                </a:lnTo>
                <a:lnTo>
                  <a:pt x="386805" y="34857"/>
                </a:lnTo>
                <a:lnTo>
                  <a:pt x="412592" y="29009"/>
                </a:lnTo>
                <a:lnTo>
                  <a:pt x="438379" y="23913"/>
                </a:lnTo>
                <a:lnTo>
                  <a:pt x="464166" y="19605"/>
                </a:lnTo>
                <a:lnTo>
                  <a:pt x="489953" y="16116"/>
                </a:lnTo>
                <a:lnTo>
                  <a:pt x="515740" y="13472"/>
                </a:lnTo>
                <a:lnTo>
                  <a:pt x="541527" y="11692"/>
                </a:lnTo>
                <a:lnTo>
                  <a:pt x="567314" y="10789"/>
                </a:lnTo>
                <a:lnTo>
                  <a:pt x="593101" y="10769"/>
                </a:lnTo>
                <a:lnTo>
                  <a:pt x="618888" y="11631"/>
                </a:lnTo>
                <a:lnTo>
                  <a:pt x="644675" y="13371"/>
                </a:lnTo>
                <a:lnTo>
                  <a:pt x="670462" y="15975"/>
                </a:lnTo>
                <a:lnTo>
                  <a:pt x="696249" y="19425"/>
                </a:lnTo>
                <a:lnTo>
                  <a:pt x="722036" y="23696"/>
                </a:lnTo>
                <a:lnTo>
                  <a:pt x="747823" y="28757"/>
                </a:lnTo>
                <a:lnTo>
                  <a:pt x="773610" y="34571"/>
                </a:lnTo>
                <a:lnTo>
                  <a:pt x="799397" y="41097"/>
                </a:lnTo>
                <a:lnTo>
                  <a:pt x="825184" y="48288"/>
                </a:lnTo>
                <a:lnTo>
                  <a:pt x="850971" y="56092"/>
                </a:lnTo>
                <a:lnTo>
                  <a:pt x="876758" y="64452"/>
                </a:lnTo>
                <a:lnTo>
                  <a:pt x="902545" y="73309"/>
                </a:lnTo>
                <a:lnTo>
                  <a:pt x="928332" y="82598"/>
                </a:lnTo>
                <a:lnTo>
                  <a:pt x="954119" y="92253"/>
                </a:lnTo>
                <a:lnTo>
                  <a:pt x="979906" y="102204"/>
                </a:lnTo>
                <a:lnTo>
                  <a:pt x="1005693" y="112380"/>
                </a:lnTo>
                <a:lnTo>
                  <a:pt x="1031480" y="122706"/>
                </a:lnTo>
                <a:lnTo>
                  <a:pt x="1057267" y="133109"/>
                </a:lnTo>
                <a:lnTo>
                  <a:pt x="1083054" y="143514"/>
                </a:lnTo>
                <a:lnTo>
                  <a:pt x="1108841" y="153846"/>
                </a:lnTo>
                <a:lnTo>
                  <a:pt x="1134628" y="164030"/>
                </a:lnTo>
                <a:lnTo>
                  <a:pt x="1160415" y="173993"/>
                </a:lnTo>
                <a:lnTo>
                  <a:pt x="1186202" y="183664"/>
                </a:lnTo>
                <a:lnTo>
                  <a:pt x="1211989" y="192971"/>
                </a:lnTo>
                <a:lnTo>
                  <a:pt x="1237776" y="201849"/>
                </a:lnTo>
                <a:lnTo>
                  <a:pt x="1263563" y="210234"/>
                </a:lnTo>
                <a:lnTo>
                  <a:pt x="1289350" y="218065"/>
                </a:lnTo>
                <a:lnTo>
                  <a:pt x="1315137" y="225285"/>
                </a:lnTo>
                <a:lnTo>
                  <a:pt x="1340924" y="231843"/>
                </a:lnTo>
                <a:lnTo>
                  <a:pt x="1366711" y="237691"/>
                </a:lnTo>
                <a:lnTo>
                  <a:pt x="1392498" y="242787"/>
                </a:lnTo>
                <a:lnTo>
                  <a:pt x="1418285" y="247095"/>
                </a:lnTo>
                <a:lnTo>
                  <a:pt x="1444072" y="250584"/>
                </a:lnTo>
                <a:lnTo>
                  <a:pt x="1469859" y="253228"/>
                </a:lnTo>
                <a:lnTo>
                  <a:pt x="1495646" y="255008"/>
                </a:lnTo>
                <a:lnTo>
                  <a:pt x="1521433" y="255911"/>
                </a:lnTo>
                <a:lnTo>
                  <a:pt x="1547220" y="255931"/>
                </a:lnTo>
                <a:lnTo>
                  <a:pt x="1573007" y="255069"/>
                </a:lnTo>
                <a:lnTo>
                  <a:pt x="1598794" y="253329"/>
                </a:lnTo>
                <a:lnTo>
                  <a:pt x="1624581" y="250725"/>
                </a:lnTo>
                <a:lnTo>
                  <a:pt x="1650368" y="247275"/>
                </a:lnTo>
                <a:lnTo>
                  <a:pt x="1676155" y="243004"/>
                </a:lnTo>
                <a:lnTo>
                  <a:pt x="1701942" y="237943"/>
                </a:lnTo>
                <a:lnTo>
                  <a:pt x="1727729" y="232129"/>
                </a:lnTo>
                <a:lnTo>
                  <a:pt x="1753516" y="225603"/>
                </a:lnTo>
                <a:lnTo>
                  <a:pt x="1779303" y="218412"/>
                </a:lnTo>
                <a:lnTo>
                  <a:pt x="1805090" y="210608"/>
                </a:lnTo>
                <a:lnTo>
                  <a:pt x="1830877" y="202248"/>
                </a:lnTo>
                <a:lnTo>
                  <a:pt x="1856664" y="193391"/>
                </a:lnTo>
                <a:lnTo>
                  <a:pt x="1882451" y="184102"/>
                </a:lnTo>
                <a:lnTo>
                  <a:pt x="1908239" y="174447"/>
                </a:lnTo>
              </a:path>
            </a:pathLst>
          </a:custGeom>
          <a:noFill/>
          <a:ln w="38100">
            <a:solidFill>
              <a:srgbClr val="191919"/>
            </a:solidFill>
          </a:ln>
        </p:spPr>
      </p:sp>
      <p:sp>
        <p:nvSpPr>
          <p:cNvPr id="15" name="line">
            <a:extLst>
              <a:ext uri="{FF2B5EF4-FFF2-40B4-BE49-F238E27FC236}">
                <ns2:creationId id="{C8F94F88-7D22-487A-853C-7473917B95CB}"/>
              </a:ext>
            </a:extLst>
          </p:cNvPr>
          <p:cNvSpPr>
            <a:spLocks noGrp="1"/>
          </p:cNvSpPr>
          <p:nvPr/>
        </p:nvSpPr>
        <p:spPr>
          <a:xfrm>
            <a:off x="6762750" y="2514600"/>
            <a:ext cx="4314825" cy="768096"/>
          </a:xfrm>
          <a:custGeom>
            <a:pathLst>
              <a:path w="4314825" h="768096">
                <a:moveTo>
                  <a:pt x="0" y="0"/>
                </a:moveTo>
                <a:lnTo>
                  <a:pt x="4314825" y="768096"/>
                </a:lnTo>
              </a:path>
            </a:pathLst>
          </a:custGeom>
          <a:noFill/>
          <a:ln w="30480">
            <a:solidFill>
              <a:srgbClr val="191919"/>
            </a:solidFill>
          </a:ln>
        </p:spPr>
      </p:sp>
      <p:sp>
        <p:nvSpPr>
          <p:cNvPr id="16" name="line">
            <a:extLst>
              <a:ext uri="{FF2B5EF4-FFF2-40B4-BE49-F238E27FC236}">
                <ns2:creationId id="{26F0B6C6-1FD6-48A1-8856-CB6CE5B852AB}"/>
              </a:ext>
            </a:extLst>
          </p:cNvPr>
          <p:cNvSpPr>
            <a:spLocks noGrp="1"/>
          </p:cNvSpPr>
          <p:nvPr/>
        </p:nvSpPr>
        <p:spPr>
          <a:xfrm>
            <a:off x="6962775" y="2647950"/>
            <a:ext cx="3848100" cy="682752"/>
          </a:xfrm>
          <a:custGeom>
            <a:pathLst>
              <a:path w="3848100" h="682752">
                <a:moveTo>
                  <a:pt x="0" y="0"/>
                </a:moveTo>
                <a:lnTo>
                  <a:pt x="3848100" y="682752"/>
                </a:lnTo>
              </a:path>
            </a:pathLst>
          </a:custGeom>
          <a:noFill/>
          <a:ln w="30480">
            <a:solidFill>
              <a:srgbClr val="191919"/>
            </a:solidFill>
          </a:ln>
        </p:spPr>
      </p:sp>
      <p:sp>
        <p:nvSpPr>
          <p:cNvPr id="17" name="line">
            <a:extLst>
              <a:ext uri="{FF2B5EF4-FFF2-40B4-BE49-F238E27FC236}">
                <ns2:creationId id="{7C239183-7DB8-4B09-8625-196140FA101C}"/>
              </a:ext>
            </a:extLst>
          </p:cNvPr>
          <p:cNvSpPr>
            <a:spLocks noGrp="1"/>
          </p:cNvSpPr>
          <p:nvPr/>
        </p:nvSpPr>
        <p:spPr>
          <a:xfrm>
            <a:off x="7162800" y="2781300"/>
            <a:ext cx="3381375" cy="597408"/>
          </a:xfrm>
          <a:custGeom>
            <a:pathLst>
              <a:path w="3381375" h="597408">
                <a:moveTo>
                  <a:pt x="0" y="0"/>
                </a:moveTo>
                <a:lnTo>
                  <a:pt x="3381375" y="597408"/>
                </a:lnTo>
              </a:path>
            </a:pathLst>
          </a:custGeom>
          <a:noFill/>
          <a:ln w="30480">
            <a:solidFill>
              <a:srgbClr val="191919"/>
            </a:solidFill>
          </a:ln>
        </p:spPr>
      </p:sp>
      <p:sp>
        <p:nvSpPr>
          <p:cNvPr id="18" name="line">
            <a:extLst>
              <a:ext uri="{FF2B5EF4-FFF2-40B4-BE49-F238E27FC236}">
                <ns2:creationId id="{4A31D31E-2E85-4F9D-B8A8-D99F6F936B40}"/>
              </a:ext>
            </a:extLst>
          </p:cNvPr>
          <p:cNvSpPr>
            <a:spLocks noGrp="1"/>
          </p:cNvSpPr>
          <p:nvPr/>
        </p:nvSpPr>
        <p:spPr>
          <a:xfrm>
            <a:off x="7362825" y="2914650"/>
            <a:ext cx="3714750" cy="512064"/>
          </a:xfrm>
          <a:custGeom>
            <a:pathLst>
              <a:path w="3714750" h="512064">
                <a:moveTo>
                  <a:pt x="0" y="0"/>
                </a:moveTo>
                <a:lnTo>
                  <a:pt x="3714750" y="512064"/>
                </a:lnTo>
              </a:path>
            </a:pathLst>
          </a:custGeom>
          <a:noFill/>
          <a:ln w="30480">
            <a:solidFill>
              <a:srgbClr val="191919"/>
            </a:solidFill>
          </a:ln>
        </p:spPr>
      </p:sp>
      <p:sp>
        <p:nvSpPr>
          <p:cNvPr id="19" name="line">
            <a:extLst>
              <a:ext uri="{FF2B5EF4-FFF2-40B4-BE49-F238E27FC236}">
                <ns2:creationId id="{AC631FE3-3B3E-406B-A7D9-F8438B3B4BB4}"/>
              </a:ext>
            </a:extLst>
          </p:cNvPr>
          <p:cNvSpPr>
            <a:spLocks noGrp="1"/>
          </p:cNvSpPr>
          <p:nvPr/>
        </p:nvSpPr>
        <p:spPr>
          <a:xfrm>
            <a:off x="6762750" y="3048000"/>
            <a:ext cx="4048125" cy="426720"/>
          </a:xfrm>
          <a:custGeom>
            <a:pathLst>
              <a:path w="4048125" h="426720">
                <a:moveTo>
                  <a:pt x="0" y="0"/>
                </a:moveTo>
                <a:lnTo>
                  <a:pt x="4048125" y="426720"/>
                </a:lnTo>
              </a:path>
            </a:pathLst>
          </a:custGeom>
          <a:noFill/>
          <a:ln w="30480">
            <a:solidFill>
              <a:srgbClr val="191919"/>
            </a:solidFill>
          </a:ln>
        </p:spPr>
      </p:sp>
      <p:sp>
        <p:nvSpPr>
          <p:cNvPr id="20" name="line">
            <a:extLst>
              <a:ext uri="{FF2B5EF4-FFF2-40B4-BE49-F238E27FC236}">
                <ns2:creationId id="{A4FEFBA6-F759-413D-A394-8BCAADCDB7BD}"/>
              </a:ext>
            </a:extLst>
          </p:cNvPr>
          <p:cNvSpPr>
            <a:spLocks noGrp="1"/>
          </p:cNvSpPr>
          <p:nvPr/>
        </p:nvSpPr>
        <p:spPr>
          <a:xfrm>
            <a:off x="6962775" y="3181350"/>
            <a:ext cx="3581400" cy="341376"/>
          </a:xfrm>
          <a:custGeom>
            <a:pathLst>
              <a:path w="3581400" h="341376">
                <a:moveTo>
                  <a:pt x="0" y="0"/>
                </a:moveTo>
                <a:lnTo>
                  <a:pt x="3581400" y="341376"/>
                </a:lnTo>
              </a:path>
            </a:pathLst>
          </a:custGeom>
          <a:noFill/>
          <a:ln w="30480">
            <a:solidFill>
              <a:srgbClr val="191919"/>
            </a:solidFill>
          </a:ln>
        </p:spPr>
      </p:sp>
      <p:sp>
        <p:nvSpPr>
          <p:cNvPr id="21" name="line">
            <a:extLst>
              <a:ext uri="{FF2B5EF4-FFF2-40B4-BE49-F238E27FC236}">
                <ns2:creationId id="{444C0626-97A2-4DCF-98FA-71FABC757210}"/>
              </a:ext>
            </a:extLst>
          </p:cNvPr>
          <p:cNvSpPr>
            <a:spLocks noGrp="1"/>
          </p:cNvSpPr>
          <p:nvPr/>
        </p:nvSpPr>
        <p:spPr>
          <a:xfrm>
            <a:off x="7162800" y="3314700"/>
            <a:ext cx="3914775" cy="256032"/>
          </a:xfrm>
          <a:custGeom>
            <a:pathLst>
              <a:path w="3914775" h="256032">
                <a:moveTo>
                  <a:pt x="0" y="0"/>
                </a:moveTo>
                <a:lnTo>
                  <a:pt x="3914775" y="256032"/>
                </a:lnTo>
              </a:path>
            </a:pathLst>
          </a:custGeom>
          <a:noFill/>
          <a:ln w="30480">
            <a:solidFill>
              <a:srgbClr val="191919"/>
            </a:solidFill>
          </a:ln>
        </p:spPr>
      </p:sp>
      <p:sp>
        <p:nvSpPr>
          <p:cNvPr id="22" name="line">
            <a:extLst>
              <a:ext uri="{FF2B5EF4-FFF2-40B4-BE49-F238E27FC236}">
                <ns2:creationId id="{6C212DF3-BEE1-455D-BA6A-4DF48D5D2544}"/>
              </a:ext>
            </a:extLst>
          </p:cNvPr>
          <p:cNvSpPr>
            <a:spLocks noGrp="1"/>
          </p:cNvSpPr>
          <p:nvPr/>
        </p:nvSpPr>
        <p:spPr>
          <a:xfrm>
            <a:off x="7362825" y="3448050"/>
            <a:ext cx="3448050" cy="170688"/>
          </a:xfrm>
          <a:custGeom>
            <a:pathLst>
              <a:path w="3448050" h="170688">
                <a:moveTo>
                  <a:pt x="0" y="0"/>
                </a:moveTo>
                <a:lnTo>
                  <a:pt x="3448050" y="170688"/>
                </a:lnTo>
              </a:path>
            </a:pathLst>
          </a:custGeom>
          <a:noFill/>
          <a:ln w="30480">
            <a:solidFill>
              <a:srgbClr val="191919"/>
            </a:solidFill>
          </a:ln>
        </p:spPr>
      </p:sp>
      <p:sp>
        <p:nvSpPr>
          <p:cNvPr id="23" name="line">
            <a:extLst>
              <a:ext uri="{FF2B5EF4-FFF2-40B4-BE49-F238E27FC236}">
                <ns2:creationId id="{D537F281-28F6-4204-BAD8-CEC801C72160}"/>
              </a:ext>
            </a:extLst>
          </p:cNvPr>
          <p:cNvSpPr>
            <a:spLocks noGrp="1"/>
          </p:cNvSpPr>
          <p:nvPr/>
        </p:nvSpPr>
        <p:spPr>
          <a:xfrm>
            <a:off x="6762750" y="3581400"/>
            <a:ext cx="3781425" cy="85344"/>
          </a:xfrm>
          <a:custGeom>
            <a:pathLst>
              <a:path w="3781425" h="85344">
                <a:moveTo>
                  <a:pt x="0" y="0"/>
                </a:moveTo>
                <a:lnTo>
                  <a:pt x="3781425" y="85344"/>
                </a:lnTo>
              </a:path>
            </a:pathLst>
          </a:custGeom>
          <a:noFill/>
          <a:ln w="30480">
            <a:solidFill>
              <a:srgbClr val="191919"/>
            </a:solidFill>
          </a:ln>
        </p:spPr>
      </p:sp>
      <p:sp>
        <p:nvSpPr>
          <p:cNvPr id="24" name="line">
            <a:extLst>
              <a:ext uri="{FF2B5EF4-FFF2-40B4-BE49-F238E27FC236}">
                <ns2:creationId id="{2A2895F2-6A82-41EA-A08E-E5792B5A4355}"/>
              </a:ext>
            </a:extLst>
          </p:cNvPr>
          <p:cNvSpPr>
            <a:spLocks noGrp="1"/>
          </p:cNvSpPr>
          <p:nvPr/>
        </p:nvSpPr>
        <p:spPr>
          <a:xfrm>
            <a:off x="6962775" y="3714750"/>
            <a:ext cx="4114800" cy="9525"/>
          </a:xfrm>
          <a:custGeom>
            <a:pathLst>
              <a:path w="4114800" h="9525">
                <a:moveTo>
                  <a:pt x="0" y="0"/>
                </a:moveTo>
                <a:lnTo>
                  <a:pt x="4114800" y="0"/>
                </a:lnTo>
              </a:path>
            </a:pathLst>
          </a:custGeom>
          <a:noFill/>
          <a:ln w="30480">
            <a:solidFill>
              <a:srgbClr val="191919"/>
            </a:solidFill>
          </a:ln>
        </p:spPr>
      </p:sp>
      <p:sp>
        <p:nvSpPr>
          <p:cNvPr id="25" name="line">
            <a:extLst>
              <a:ext uri="{FF2B5EF4-FFF2-40B4-BE49-F238E27FC236}">
                <ns2:creationId id="{C343F985-B4DF-40FE-8BA8-0DD64B2D9205}"/>
              </a:ext>
            </a:extLst>
          </p:cNvPr>
          <p:cNvSpPr>
            <a:spLocks noGrp="1"/>
          </p:cNvSpPr>
          <p:nvPr/>
        </p:nvSpPr>
        <p:spPr>
          <a:xfrm>
            <a:off x="7162800" y="3762756"/>
            <a:ext cx="3648075" cy="85344"/>
          </a:xfrm>
          <a:custGeom>
            <a:pathLst>
              <a:path w="3648075" h="85344">
                <a:moveTo>
                  <a:pt x="0" y="85344"/>
                </a:moveTo>
                <a:lnTo>
                  <a:pt x="3648075" y="0"/>
                </a:lnTo>
              </a:path>
            </a:pathLst>
          </a:custGeom>
          <a:noFill/>
          <a:ln w="30480">
            <a:solidFill>
              <a:srgbClr val="191919"/>
            </a:solidFill>
          </a:ln>
        </p:spPr>
      </p:sp>
      <p:sp>
        <p:nvSpPr>
          <p:cNvPr id="26" name="line">
            <a:extLst>
              <a:ext uri="{FF2B5EF4-FFF2-40B4-BE49-F238E27FC236}">
                <ns2:creationId id="{601252AF-B4BD-4222-B903-75ECD5991629}"/>
              </a:ext>
            </a:extLst>
          </p:cNvPr>
          <p:cNvSpPr>
            <a:spLocks noGrp="1"/>
          </p:cNvSpPr>
          <p:nvPr/>
        </p:nvSpPr>
        <p:spPr>
          <a:xfrm>
            <a:off x="7362825" y="3810762"/>
            <a:ext cx="3181350" cy="170688"/>
          </a:xfrm>
          <a:custGeom>
            <a:pathLst>
              <a:path w="3181350" h="170688">
                <a:moveTo>
                  <a:pt x="0" y="170688"/>
                </a:moveTo>
                <a:lnTo>
                  <a:pt x="3181350" y="0"/>
                </a:lnTo>
              </a:path>
            </a:pathLst>
          </a:custGeom>
          <a:noFill/>
          <a:ln w="30480">
            <a:solidFill>
              <a:srgbClr val="191919"/>
            </a:solidFill>
          </a:ln>
        </p:spPr>
      </p:sp>
      <p:sp>
        <p:nvSpPr>
          <p:cNvPr id="27" name="line">
            <a:extLst>
              <a:ext uri="{FF2B5EF4-FFF2-40B4-BE49-F238E27FC236}">
                <ns2:creationId id="{CF29C6CA-CAE3-41E3-9B2E-C03C0D691222}"/>
              </a:ext>
            </a:extLst>
          </p:cNvPr>
          <p:cNvSpPr>
            <a:spLocks noGrp="1"/>
          </p:cNvSpPr>
          <p:nvPr/>
        </p:nvSpPr>
        <p:spPr>
          <a:xfrm>
            <a:off x="6762750" y="3858768"/>
            <a:ext cx="4314825" cy="256032"/>
          </a:xfrm>
          <a:custGeom>
            <a:pathLst>
              <a:path w="4314825" h="256032">
                <a:moveTo>
                  <a:pt x="0" y="256032"/>
                </a:moveTo>
                <a:lnTo>
                  <a:pt x="4314825" y="0"/>
                </a:lnTo>
              </a:path>
            </a:pathLst>
          </a:custGeom>
          <a:noFill/>
          <a:ln w="30480">
            <a:solidFill>
              <a:srgbClr val="191919"/>
            </a:solidFill>
          </a:ln>
        </p:spPr>
      </p:sp>
      <p:sp>
        <p:nvSpPr>
          <p:cNvPr id="28" name="line">
            <a:extLst>
              <a:ext uri="{FF2B5EF4-FFF2-40B4-BE49-F238E27FC236}">
                <ns2:creationId id="{E34AF445-CBB7-49BC-BB3C-5D21FC06B9D7}"/>
              </a:ext>
            </a:extLst>
          </p:cNvPr>
          <p:cNvSpPr>
            <a:spLocks noGrp="1"/>
          </p:cNvSpPr>
          <p:nvPr/>
        </p:nvSpPr>
        <p:spPr>
          <a:xfrm>
            <a:off x="6962775" y="3906774"/>
            <a:ext cx="3848100" cy="341376"/>
          </a:xfrm>
          <a:custGeom>
            <a:pathLst>
              <a:path w="3848100" h="341376">
                <a:moveTo>
                  <a:pt x="0" y="341376"/>
                </a:moveTo>
                <a:lnTo>
                  <a:pt x="3848100" y="0"/>
                </a:lnTo>
              </a:path>
            </a:pathLst>
          </a:custGeom>
          <a:noFill/>
          <a:ln w="30480">
            <a:solidFill>
              <a:srgbClr val="191919"/>
            </a:solidFill>
          </a:ln>
        </p:spPr>
      </p:sp>
      <p:sp>
        <p:nvSpPr>
          <p:cNvPr id="29" name="line">
            <a:extLst>
              <a:ext uri="{FF2B5EF4-FFF2-40B4-BE49-F238E27FC236}">
                <ns2:creationId id="{8A6C7A0E-9D04-40FA-8685-5B366563921A}"/>
              </a:ext>
            </a:extLst>
          </p:cNvPr>
          <p:cNvSpPr>
            <a:spLocks noGrp="1"/>
          </p:cNvSpPr>
          <p:nvPr/>
        </p:nvSpPr>
        <p:spPr>
          <a:xfrm>
            <a:off x="7162800" y="3954780"/>
            <a:ext cx="3381375" cy="426720"/>
          </a:xfrm>
          <a:custGeom>
            <a:pathLst>
              <a:path w="3381375" h="426720">
                <a:moveTo>
                  <a:pt x="0" y="426720"/>
                </a:moveTo>
                <a:lnTo>
                  <a:pt x="3381375" y="0"/>
                </a:lnTo>
              </a:path>
            </a:pathLst>
          </a:custGeom>
          <a:noFill/>
          <a:ln w="30480">
            <a:solidFill>
              <a:srgbClr val="191919"/>
            </a:solidFill>
          </a:ln>
        </p:spPr>
      </p:sp>
      <p:sp>
        <p:nvSpPr>
          <p:cNvPr id="30" name="line">
            <a:extLst>
              <a:ext uri="{FF2B5EF4-FFF2-40B4-BE49-F238E27FC236}">
                <ns2:creationId id="{B2E4B585-0551-48EA-98C2-C0D4EDCCEBF1}"/>
              </a:ext>
            </a:extLst>
          </p:cNvPr>
          <p:cNvSpPr>
            <a:spLocks noGrp="1"/>
          </p:cNvSpPr>
          <p:nvPr/>
        </p:nvSpPr>
        <p:spPr>
          <a:xfrm>
            <a:off x="7362825" y="4002786"/>
            <a:ext cx="3714750" cy="512064"/>
          </a:xfrm>
          <a:custGeom>
            <a:pathLst>
              <a:path w="3714750" h="512064">
                <a:moveTo>
                  <a:pt x="0" y="512064"/>
                </a:moveTo>
                <a:lnTo>
                  <a:pt x="3714750" y="0"/>
                </a:lnTo>
              </a:path>
            </a:pathLst>
          </a:custGeom>
          <a:noFill/>
          <a:ln w="30480">
            <a:solidFill>
              <a:srgbClr val="191919"/>
            </a:solidFill>
          </a:ln>
        </p:spPr>
      </p:sp>
      <p:sp>
        <p:nvSpPr>
          <p:cNvPr id="31" name="line">
            <a:extLst>
              <a:ext uri="{FF2B5EF4-FFF2-40B4-BE49-F238E27FC236}">
                <ns2:creationId id="{CD58FE73-5061-4C23-B271-F035ECC3DC51}"/>
              </a:ext>
            </a:extLst>
          </p:cNvPr>
          <p:cNvSpPr>
            <a:spLocks noGrp="1"/>
          </p:cNvSpPr>
          <p:nvPr/>
        </p:nvSpPr>
        <p:spPr>
          <a:xfrm>
            <a:off x="6762750" y="4050792"/>
            <a:ext cx="4048125" cy="597408"/>
          </a:xfrm>
          <a:custGeom>
            <a:pathLst>
              <a:path w="4048125" h="597408">
                <a:moveTo>
                  <a:pt x="0" y="597408"/>
                </a:moveTo>
                <a:lnTo>
                  <a:pt x="4048125" y="0"/>
                </a:lnTo>
              </a:path>
            </a:pathLst>
          </a:custGeom>
          <a:noFill/>
          <a:ln w="30480">
            <a:solidFill>
              <a:srgbClr val="191919"/>
            </a:solidFill>
          </a:ln>
        </p:spPr>
      </p:sp>
      <p:sp>
        <p:nvSpPr>
          <p:cNvPr id="32" name="line">
            <a:extLst>
              <a:ext uri="{FF2B5EF4-FFF2-40B4-BE49-F238E27FC236}">
                <ns2:creationId id="{F55F240E-37EC-4B10-AB07-BAA29E3EA8F8}"/>
              </a:ext>
            </a:extLst>
          </p:cNvPr>
          <p:cNvSpPr>
            <a:spLocks noGrp="1"/>
          </p:cNvSpPr>
          <p:nvPr/>
        </p:nvSpPr>
        <p:spPr>
          <a:xfrm>
            <a:off x="6962775" y="4098798"/>
            <a:ext cx="3581400" cy="682752"/>
          </a:xfrm>
          <a:custGeom>
            <a:pathLst>
              <a:path w="3581400" h="682752">
                <a:moveTo>
                  <a:pt x="0" y="682752"/>
                </a:moveTo>
                <a:lnTo>
                  <a:pt x="3581400" y="0"/>
                </a:lnTo>
              </a:path>
            </a:pathLst>
          </a:custGeom>
          <a:noFill/>
          <a:ln w="30480">
            <a:solidFill>
              <a:srgbClr val="191919"/>
            </a:solidFill>
          </a:ln>
        </p:spPr>
      </p:sp>
      <p:sp>
        <p:nvSpPr>
          <p:cNvPr id="33" name="line">
            <a:extLst>
              <a:ext uri="{FF2B5EF4-FFF2-40B4-BE49-F238E27FC236}">
                <ns2:creationId id="{02A8B391-8FB1-4E62-84B0-B67FB23675DD}"/>
              </a:ext>
            </a:extLst>
          </p:cNvPr>
          <p:cNvSpPr>
            <a:spLocks noGrp="1"/>
          </p:cNvSpPr>
          <p:nvPr/>
        </p:nvSpPr>
        <p:spPr>
          <a:xfrm>
            <a:off x="7162800" y="4146804"/>
            <a:ext cx="3914775" cy="768096"/>
          </a:xfrm>
          <a:custGeom>
            <a:pathLst>
              <a:path w="3914775" h="768096">
                <a:moveTo>
                  <a:pt x="0" y="768096"/>
                </a:moveTo>
                <a:lnTo>
                  <a:pt x="3914775" y="0"/>
                </a:lnTo>
              </a:path>
            </a:pathLst>
          </a:custGeom>
          <a:noFill/>
          <a:ln w="30480">
            <a:solidFill>
              <a:srgbClr val="191919"/>
            </a:solidFill>
          </a:ln>
        </p:spPr>
      </p:sp>
      <p:sp>
        <p:nvSpPr>
          <p:cNvPr id="34" name="Relaxed">
            <a:extLst>
              <a:ext uri="{FF2B5EF4-FFF2-40B4-BE49-F238E27FC236}">
                <ns2:creationId id="{2E13F15F-F78B-4FAA-A961-84A8C7EE20B6}"/>
              </a:ext>
            </a:extLst>
          </p:cNvPr>
          <p:cNvSpPr>
            <a:spLocks noGrp="1"/>
          </p:cNvSpPr>
          <p:nvPr/>
        </p:nvSpPr>
        <p:spPr>
          <a:xfrm>
            <a:off x="781050" y="5438775"/>
            <a:ext cx="4953000" cy="457200"/>
          </a:xfrm>
          <a:prstGeom prst="rect">
            <a:avLst/>
          </a:prstGeom>
          <a:noFill/>
          <a:ln w="0">
            <a:noFill/>
          </a:ln>
        </p:spPr>
        <p:txBody>
          <a:bodyPr wrap="square" lIns="0" tIns="0" rIns="0" bIns="0">
            <a:noAutofit/>
          </a:bodyPr>
          <a:lstStyle/>
          <a:p>
            <a:pPr>
              <a:defRPr sz="2550" b="1">
                <a:solidFill>
                  <a:srgbClr val="1955DB"/>
                </a:solidFill>
                <a:latin typeface="Arial Black"/>
                <a:ea typeface="Arial Black"/>
                <a:cs typeface="Arial Black"/>
              </a:defRPr>
            </a:pPr>
            <a:r>
              <a:rPr sz="2550" b="1">
                <a:solidFill>
                  <a:srgbClr val="1955DB"/>
                </a:solidFill>
                <a:latin typeface="Arial Black"/>
                <a:ea typeface="Arial Black"/>
                <a:cs typeface="Arial Black"/>
              </a:rPr>
              <a:t>Relaxed</a:t>
            </a:r>
          </a:p>
        </p:txBody>
      </p:sp>
      <p:sp>
        <p:nvSpPr>
          <p:cNvPr id="35" name="Intense / movement">
            <a:extLst>
              <a:ext uri="{FF2B5EF4-FFF2-40B4-BE49-F238E27FC236}">
                <ns2:creationId id="{A16EC0E6-EEF3-4D4E-AA77-2D62E1A20EEF}"/>
              </a:ext>
            </a:extLst>
          </p:cNvPr>
          <p:cNvSpPr>
            <a:spLocks noGrp="1"/>
          </p:cNvSpPr>
          <p:nvPr/>
        </p:nvSpPr>
        <p:spPr>
          <a:xfrm>
            <a:off x="6534150" y="5438775"/>
            <a:ext cx="4953000" cy="457200"/>
          </a:xfrm>
          <a:prstGeom prst="rect">
            <a:avLst/>
          </a:prstGeom>
          <a:noFill/>
          <a:ln w="0">
            <a:noFill/>
          </a:ln>
        </p:spPr>
        <p:txBody>
          <a:bodyPr wrap="square" lIns="0" tIns="0" rIns="0" bIns="0">
            <a:noAutofit/>
          </a:bodyPr>
          <a:lstStyle/>
          <a:p>
            <a:pPr>
              <a:defRPr sz="2550" b="1">
                <a:solidFill>
                  <a:srgbClr val="1955DB"/>
                </a:solidFill>
                <a:latin typeface="Arial Black"/>
                <a:ea typeface="Arial Black"/>
                <a:cs typeface="Arial Black"/>
              </a:defRPr>
            </a:pPr>
            <a:r>
              <a:rPr sz="2550" b="1">
                <a:solidFill>
                  <a:srgbClr val="1955DB"/>
                </a:solidFill>
                <a:latin typeface="Arial Black"/>
                <a:ea typeface="Arial Black"/>
                <a:cs typeface="Arial Black"/>
              </a:rPr>
              <a:t>Intense / movement</a:t>
            </a:r>
          </a:p>
        </p:txBody>
      </p:sp>
      <p:sp>
        <p:nvSpPr>
          <p:cNvPr id="36" name="Open space and gentle curves feel calmer. Tight clusters and changing lengths suggest urgency.">
            <a:extLst>
              <a:ext uri="{FF2B5EF4-FFF2-40B4-BE49-F238E27FC236}">
                <ns2:creationId id="{001FF1E9-3EF7-4FCB-81C2-C58C4F34EEF7}"/>
              </a:ext>
            </a:extLst>
          </p:cNvPr>
          <p:cNvSpPr>
            <a:spLocks noGrp="1"/>
          </p:cNvSpPr>
          <p:nvPr/>
        </p:nvSpPr>
        <p:spPr>
          <a:xfrm>
            <a:off x="647700" y="6191250"/>
            <a:ext cx="10858500" cy="409575"/>
          </a:xfrm>
          <a:prstGeom prst="rect">
            <a:avLst/>
          </a:prstGeom>
          <a:noFill/>
          <a:ln w="0">
            <a:noFill/>
          </a:ln>
        </p:spPr>
        <p:txBody>
          <a:bodyPr wrap="square" lIns="0" tIns="0" rIns="0" bIns="0">
            <a:noAutofit/>
          </a:bodyPr>
          <a:lstStyle/>
          <a:p>
            <a:pPr>
              <a:defRPr sz="1725" b="0">
                <a:solidFill>
                  <a:srgbClr val="191919"/>
                </a:solidFill>
                <a:latin typeface="Arial"/>
                <a:ea typeface="Arial"/>
                <a:cs typeface="Arial"/>
              </a:defRPr>
            </a:pPr>
            <a:r>
              <a:rPr sz="1725" b="0">
                <a:solidFill>
                  <a:srgbClr val="191919"/>
                </a:solidFill>
                <a:latin typeface="Arial"/>
                <a:ea typeface="Arial"/>
                <a:cs typeface="Arial"/>
              </a:rPr>
              <a:t>Open space and gentle curves feel calmer. Tight clusters and changing lengths suggest urgency.</a:t>
            </a:r>
          </a:p>
        </p:txBody>
      </p:sp>
      <p:sp>
        <p:nvSpPr>
          <p:cNvPr id="37" name="reveal_cover_A">
            <a:extLst>
              <a:ext uri="{FF2B5EF4-FFF2-40B4-BE49-F238E27FC236}">
                <ns2:creationId id="{A9973CE2-6429-4686-9A85-1717479C8CBE}"/>
              </a:ext>
            </a:extLst>
          </p:cNvPr>
          <p:cNvSpPr>
            <a:spLocks noGrp="1"/>
          </p:cNvSpPr>
          <p:nvPr/>
        </p:nvSpPr>
        <p:spPr>
          <a:xfrm>
            <a:off x="590550" y="5419725"/>
            <a:ext cx="5286375" cy="647700"/>
          </a:xfrm>
          <a:prstGeom prst="rect">
            <a:avLst/>
          </a:prstGeom>
          <a:solidFill>
            <a:srgbClr val="FAF7EF"/>
          </a:solidFill>
          <a:ln w="0">
            <a:noFill/>
          </a:ln>
        </p:spPr>
      </p:sp>
      <p:sp>
        <p:nvSpPr>
          <p:cNvPr id="38" name="reveal_cover_B">
            <a:extLst>
              <a:ext uri="{FF2B5EF4-FFF2-40B4-BE49-F238E27FC236}">
                <ns2:creationId id="{1AC9329D-40F4-43AD-B4CC-20F88B658F7F}"/>
              </a:ext>
            </a:extLst>
          </p:cNvPr>
          <p:cNvSpPr>
            <a:spLocks noGrp="1"/>
          </p:cNvSpPr>
          <p:nvPr/>
        </p:nvSpPr>
        <p:spPr>
          <a:xfrm>
            <a:off x="6343650" y="5419725"/>
            <a:ext cx="5286375" cy="647700"/>
          </a:xfrm>
          <a:prstGeom prst="rect">
            <a:avLst/>
          </a:prstGeom>
          <a:solidFill>
            <a:srgbClr val="FAF7EF"/>
          </a:solidFill>
          <a:ln w="0">
            <a:noFill/>
          </a:ln>
        </p:spPr>
      </p:sp>
      <p:sp>
        <p:nvSpPr>
          <p:cNvPr id="39" name="reveal_cover_reason">
            <a:extLst>
              <a:ext uri="{FF2B5EF4-FFF2-40B4-BE49-F238E27FC236}">
                <ns2:creationId id="{557306B2-B6BF-450D-BF47-3B1C062BF6D7}"/>
              </a:ext>
            </a:extLst>
          </p:cNvPr>
          <p:cNvSpPr>
            <a:spLocks noGrp="1"/>
          </p:cNvSpPr>
          <p:nvPr/>
        </p:nvSpPr>
        <p:spPr>
          <a:xfrm>
            <a:off x="609600" y="6105525"/>
            <a:ext cx="10991850" cy="590550"/>
          </a:xfrm>
          <a:prstGeom prst="rect">
            <a:avLst/>
          </a:prstGeom>
          <a:solidFill>
            <a:srgbClr val="FAF7EF"/>
          </a:solidFill>
          <a:ln w="0">
            <a:noFill/>
          </a:ln>
        </p:spPr>
      </p:sp>
    </p:spTree>
    <p:extLst>
      <p:ext uri="{BB962C8B-B14F-4D97-AF65-F5344CB8AC3E}">
        <ns3:creationId val="692448957"/>
      </p:ext>
    </p:extLst>
  </p:cSld>
  <p:timing>
    <p:tnLst>
      <p:par>
        <p:cTn dur="indefinite" nodeType="tmRoot" restart="never" id="1">
          <p:childTnLst>
            <p:seq concurrent="1" nextAc="seek">
              <p:cTn dur="indefinite" id="2" nodeType="mainSeq">
                <p:childTnLst>
                  <p:par>
                    <p:cTn fill="hold" id="3">
                      <p:stCondLst>
                        <p:cond delay="indefinite"/>
                      </p:stCondLst>
                      <p:childTnLst>
                        <p:par>
                          <p:cTn fill="hold" id="4">
                            <p:stCondLst>
                              <p:cond delay="0"/>
                            </p:stCondLst>
                            <p:childTnLst>
                              <p:par>
                                <p:cTn fill="hold" nodeType="clickEffect" presetClass="exit" presetID="1" presetSubtype="0" id="5">
                                  <p:stCondLst>
                                    <p:cond delay="0"/>
                                  </p:stCondLst>
                                  <p:childTnLst>
                                    <p:set>
                                      <p:cBhvr>
                                        <p:cTn dur="1" fill="hold" id="6">
                                          <p:stCondLst>
                                            <p:cond delay="0"/>
                                          </p:stCondLst>
                                        </p:cTn>
                                        <p:tgtEl>
                                          <p:spTgt spid="37"/>
                                        </p:tgtEl>
                                        <p:attrNameLst>
                                          <p:attrName>style.visibility</p:attrName>
                                        </p:attrNameLst>
                                      </p:cBhvr>
                                      <p:to>
                                        <p:strVal val="hidden"/>
                                      </p:to>
                                    </p:set>
                                  </p:childTnLst>
                                </p:cTn>
                              </p:par>
                              <p:par>
                                <p:cTn fill="hold" nodeType="withEffect" presetClass="exit" presetID="1" presetSubtype="0" id="7">
                                  <p:stCondLst>
                                    <p:cond delay="0"/>
                                  </p:stCondLst>
                                  <p:childTnLst>
                                    <p:set>
                                      <p:cBhvr>
                                        <p:cTn dur="1" fill="hold" id="8">
                                          <p:stCondLst>
                                            <p:cond delay="0"/>
                                          </p:stCondLst>
                                        </p:cTn>
                                        <p:tgtEl>
                                          <p:spTgt spid="38"/>
                                        </p:tgtEl>
                                        <p:attrNameLst>
                                          <p:attrName>style.visibility</p:attrName>
                                        </p:attrNameLst>
                                      </p:cBhvr>
                                      <p:to>
                                        <p:strVal val="hidden"/>
                                      </p:to>
                                    </p:set>
                                  </p:childTnLst>
                                </p:cTn>
                              </p:par>
                              <p:par>
                                <p:cTn fill="hold" nodeType="withEffect" presetClass="exit" presetID="1" presetSubtype="0" id="9">
                                  <p:stCondLst>
                                    <p:cond delay="0"/>
                                  </p:stCondLst>
                                  <p:childTnLst>
                                    <p:set>
                                      <p:cBhvr>
                                        <p:cTn dur="1" fill="hold" id="10">
                                          <p:stCondLst>
                                            <p:cond delay="0"/>
                                          </p:stCondLst>
                                        </p:cTn>
                                        <p:tgtEl>
                                          <p:spTgt spid="39"/>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AF7EF"/>
        </a:solidFill>
      </p:bgPr>
    </p:bg>
    <p:spTree>
      <p:nvGrpSpPr>
        <p:cNvPr id="1" name=""/>
        <p:cNvGrpSpPr/>
        <p:nvPr/>
      </p:nvGrpSpPr>
      <p:grpSpPr>
        <a:xfrm/>
      </p:grpSpPr>
      <p:sp>
        <p:nvSpPr>
          <p:cNvPr id="27" name="Repetition and direction">
            <a:extLst>
              <a:ext uri="{FF2B5EF4-FFF2-40B4-BE49-F238E27FC236}">
                <ns2:creationId id="{96B775C2-EFF8-4ED5-87E6-21FA3D9C8EB6}"/>
              </a:ext>
            </a:extLst>
          </p:cNvPr>
          <p:cNvSpPr>
            <a:spLocks noGrp="1"/>
          </p:cNvSpPr>
          <p:nvPr/>
        </p:nvSpPr>
        <p:spPr>
          <a:xfrm>
            <a:off x="609600" y="381000"/>
            <a:ext cx="10953750" cy="952500"/>
          </a:xfrm>
          <a:prstGeom prst="rect">
            <a:avLst/>
          </a:prstGeom>
          <a:noFill/>
          <a:ln w="0">
            <a:noFill/>
          </a:ln>
        </p:spPr>
        <p:txBody>
          <a:bodyPr wrap="square" lIns="0" tIns="0" rIns="0" bIns="0">
            <a:noAutofit/>
          </a:bodyPr>
          <a:lstStyle/>
          <a:p>
            <a:pPr>
              <a:defRPr sz="3900" b="1">
                <a:solidFill>
                  <a:srgbClr val="191919"/>
                </a:solidFill>
                <a:latin typeface="Arial Black"/>
                <a:ea typeface="Arial Black"/>
                <a:cs typeface="Arial Black"/>
              </a:defRPr>
            </a:pPr>
            <a:r>
              <a:rPr sz="3900" b="1">
                <a:solidFill>
                  <a:srgbClr val="191919"/>
                </a:solidFill>
                <a:latin typeface="Arial Black"/>
                <a:ea typeface="Arial Black"/>
                <a:cs typeface="Arial Black"/>
              </a:rPr>
              <a:t>Repetition and direction</a:t>
            </a:r>
          </a:p>
        </p:txBody>
      </p:sp>
      <p:sp>
        <p:nvSpPr>
          <p:cNvPr id="2" name="Where does your eye travel?">
            <a:extLst>
              <a:ext uri="{FF2B5EF4-FFF2-40B4-BE49-F238E27FC236}">
                <ns2:creationId id="{95C74F0F-2221-4442-B80F-FF268EDD9124}"/>
              </a:ext>
            </a:extLst>
          </p:cNvPr>
          <p:cNvSpPr>
            <a:spLocks noGrp="1"/>
          </p:cNvSpPr>
          <p:nvPr/>
        </p:nvSpPr>
        <p:spPr>
          <a:xfrm>
            <a:off x="628650" y="1323975"/>
            <a:ext cx="10915650" cy="514350"/>
          </a:xfrm>
          <a:prstGeom prst="rect">
            <a:avLst/>
          </a:prstGeom>
          <a:noFill/>
          <a:ln w="0">
            <a:noFill/>
          </a:ln>
        </p:spPr>
        <p:txBody>
          <a:bodyPr wrap="square" lIns="0" tIns="0" rIns="0" bIns="0">
            <a:noAutofit/>
          </a:bodyPr>
          <a:lstStyle/>
          <a:p>
            <a:pPr>
              <a:defRPr sz="2100" b="0">
                <a:solidFill>
                  <a:srgbClr val="191919"/>
                </a:solidFill>
                <a:latin typeface="Arial"/>
                <a:ea typeface="Arial"/>
                <a:cs typeface="Arial"/>
              </a:defRPr>
            </a:pPr>
            <a:r>
              <a:rPr sz="2100" b="0">
                <a:solidFill>
                  <a:srgbClr val="191919"/>
                </a:solidFill>
                <a:latin typeface="Arial"/>
                <a:ea typeface="Arial"/>
                <a:cs typeface="Arial"/>
              </a:rPr>
              <a:t>Where does your eye travel?</a:t>
            </a:r>
          </a:p>
        </p:txBody>
      </p:sp>
      <p:sp>
        <p:nvSpPr>
          <p:cNvPr id="3" name="shape" descr="Panel A: seven equal circles repeated in a horizontal row.">
            <a:extLst>
              <a:ext uri="{FF2B5EF4-FFF2-40B4-BE49-F238E27FC236}">
                <ns2:creationId id="{D77FB6EB-DF88-4987-B229-1AD01E9980DF}"/>
              </a:ext>
            </a:extLst>
          </p:cNvPr>
          <p:cNvSpPr>
            <a:spLocks noGrp="1"/>
          </p:cNvSpPr>
          <p:nvPr/>
        </p:nvSpPr>
        <p:spPr>
          <a:xfrm>
            <a:off x="609600" y="1952625"/>
            <a:ext cx="5219700" cy="3314700"/>
          </a:xfrm>
          <a:prstGeom prst="rect">
            <a:avLst/>
          </a:prstGeom>
          <a:solidFill>
            <a:srgbClr val="FFFFFF"/>
          </a:solidFill>
          <a:ln w="0">
            <a:noFill/>
          </a:ln>
        </p:spPr>
      </p:sp>
      <p:sp>
        <p:nvSpPr>
          <p:cNvPr id="4" name="shape" descr="Panel B: seven equal circles arranged along a rising diagonal.">
            <a:extLst>
              <a:ext uri="{FF2B5EF4-FFF2-40B4-BE49-F238E27FC236}">
                <ns2:creationId id="{63449A5A-1D34-4C8C-9E79-57A6388C1230}"/>
              </a:ext>
            </a:extLst>
          </p:cNvPr>
          <p:cNvSpPr>
            <a:spLocks noGrp="1"/>
          </p:cNvSpPr>
          <p:nvPr/>
        </p:nvSpPr>
        <p:spPr>
          <a:xfrm>
            <a:off x="6362700" y="1952625"/>
            <a:ext cx="5219700" cy="3314700"/>
          </a:xfrm>
          <a:prstGeom prst="rect">
            <a:avLst/>
          </a:prstGeom>
          <a:solidFill>
            <a:srgbClr val="FFFFFF"/>
          </a:solidFill>
          <a:ln w="0">
            <a:noFill/>
          </a:ln>
        </p:spPr>
      </p:sp>
      <p:sp>
        <p:nvSpPr>
          <p:cNvPr id="5" name="A">
            <a:extLst>
              <a:ext uri="{FF2B5EF4-FFF2-40B4-BE49-F238E27FC236}">
                <ns2:creationId id="{583A4718-97C4-40C3-A6B4-EFE41C185DF1}"/>
              </a:ext>
            </a:extLst>
          </p:cNvPr>
          <p:cNvSpPr>
            <a:spLocks noGrp="1"/>
          </p:cNvSpPr>
          <p:nvPr/>
        </p:nvSpPr>
        <p:spPr>
          <a:xfrm>
            <a:off x="781050" y="2000250"/>
            <a:ext cx="381000" cy="381000"/>
          </a:xfrm>
          <a:prstGeom prst="rect">
            <a:avLst/>
          </a:prstGeom>
          <a:noFill/>
          <a:ln w="0">
            <a:noFill/>
          </a:ln>
        </p:spPr>
        <p:txBody>
          <a:bodyPr wrap="square" lIns="0" tIns="0" rIns="0" bIns="0">
            <a:noAutofit/>
          </a:bodyPr>
          <a:lstStyle/>
          <a:p>
            <a:pPr>
              <a:defRPr sz="1800" b="1">
                <a:solidFill>
                  <a:srgbClr val="1955DB"/>
                </a:solidFill>
                <a:latin typeface="Arial"/>
                <a:ea typeface="Arial"/>
                <a:cs typeface="Arial"/>
              </a:defRPr>
            </a:pPr>
            <a:r>
              <a:rPr sz="1800" b="1">
                <a:solidFill>
                  <a:srgbClr val="1955DB"/>
                </a:solidFill>
                <a:latin typeface="Arial"/>
                <a:ea typeface="Arial"/>
                <a:cs typeface="Arial"/>
              </a:rPr>
              <a:t>A</a:t>
            </a:r>
          </a:p>
        </p:txBody>
      </p:sp>
      <p:sp>
        <p:nvSpPr>
          <p:cNvPr id="6" name="B">
            <a:extLst>
              <a:ext uri="{FF2B5EF4-FFF2-40B4-BE49-F238E27FC236}">
                <ns2:creationId id="{BD8D0D17-5D6E-49C8-9328-BB6FC819D567}"/>
              </a:ext>
            </a:extLst>
          </p:cNvPr>
          <p:cNvSpPr>
            <a:spLocks noGrp="1"/>
          </p:cNvSpPr>
          <p:nvPr/>
        </p:nvSpPr>
        <p:spPr>
          <a:xfrm>
            <a:off x="6534150" y="2000250"/>
            <a:ext cx="381000" cy="381000"/>
          </a:xfrm>
          <a:prstGeom prst="rect">
            <a:avLst/>
          </a:prstGeom>
          <a:noFill/>
          <a:ln w="0">
            <a:noFill/>
          </a:ln>
        </p:spPr>
        <p:txBody>
          <a:bodyPr wrap="square" lIns="0" tIns="0" rIns="0" bIns="0">
            <a:noAutofit/>
          </a:bodyPr>
          <a:lstStyle/>
          <a:p>
            <a:pPr>
              <a:defRPr sz="1800" b="1">
                <a:solidFill>
                  <a:srgbClr val="1955DB"/>
                </a:solidFill>
                <a:latin typeface="Arial"/>
                <a:ea typeface="Arial"/>
                <a:cs typeface="Arial"/>
              </a:defRPr>
            </a:pPr>
            <a:r>
              <a:rPr sz="1800" b="1">
                <a:solidFill>
                  <a:srgbClr val="1955DB"/>
                </a:solidFill>
                <a:latin typeface="Arial"/>
                <a:ea typeface="Arial"/>
                <a:cs typeface="Arial"/>
              </a:rPr>
              <a:t>B</a:t>
            </a:r>
          </a:p>
        </p:txBody>
      </p:sp>
      <p:sp>
        <p:nvSpPr>
          <p:cNvPr id="7" name="circle">
            <a:extLst>
              <a:ext uri="{FF2B5EF4-FFF2-40B4-BE49-F238E27FC236}">
                <ns2:creationId id="{3FAB9754-A38E-45CD-BF14-B8B0A2988F1C}"/>
              </a:ext>
            </a:extLst>
          </p:cNvPr>
          <p:cNvSpPr>
            <a:spLocks noGrp="1"/>
          </p:cNvSpPr>
          <p:nvPr/>
        </p:nvSpPr>
        <p:spPr>
          <a:xfrm>
            <a:off x="1019175" y="3486150"/>
            <a:ext cx="228600" cy="228600"/>
          </a:xfrm>
          <a:prstGeom prst="ellipse">
            <a:avLst/>
          </a:prstGeom>
          <a:solidFill>
            <a:srgbClr val="191919"/>
          </a:solidFill>
          <a:ln w="0">
            <a:noFill/>
          </a:ln>
        </p:spPr>
      </p:sp>
      <p:sp>
        <p:nvSpPr>
          <p:cNvPr id="8" name="circle">
            <a:extLst>
              <a:ext uri="{FF2B5EF4-FFF2-40B4-BE49-F238E27FC236}">
                <ns2:creationId id="{69A85435-A12D-4312-BA52-7AB453CF0F82}"/>
              </a:ext>
            </a:extLst>
          </p:cNvPr>
          <p:cNvSpPr>
            <a:spLocks noGrp="1"/>
          </p:cNvSpPr>
          <p:nvPr/>
        </p:nvSpPr>
        <p:spPr>
          <a:xfrm>
            <a:off x="1666875" y="3486150"/>
            <a:ext cx="228600" cy="228600"/>
          </a:xfrm>
          <a:prstGeom prst="ellipse">
            <a:avLst/>
          </a:prstGeom>
          <a:solidFill>
            <a:srgbClr val="191919"/>
          </a:solidFill>
          <a:ln w="0">
            <a:noFill/>
          </a:ln>
        </p:spPr>
      </p:sp>
      <p:sp>
        <p:nvSpPr>
          <p:cNvPr id="9" name="circle">
            <a:extLst>
              <a:ext uri="{FF2B5EF4-FFF2-40B4-BE49-F238E27FC236}">
                <ns2:creationId id="{BF6528D5-68B3-44CB-934C-F1307465223E}"/>
              </a:ext>
            </a:extLst>
          </p:cNvPr>
          <p:cNvSpPr>
            <a:spLocks noGrp="1"/>
          </p:cNvSpPr>
          <p:nvPr/>
        </p:nvSpPr>
        <p:spPr>
          <a:xfrm>
            <a:off x="2314575" y="3486150"/>
            <a:ext cx="228600" cy="228600"/>
          </a:xfrm>
          <a:prstGeom prst="ellipse">
            <a:avLst/>
          </a:prstGeom>
          <a:solidFill>
            <a:srgbClr val="191919"/>
          </a:solidFill>
          <a:ln w="0">
            <a:noFill/>
          </a:ln>
        </p:spPr>
      </p:sp>
      <p:sp>
        <p:nvSpPr>
          <p:cNvPr id="10" name="circle">
            <a:extLst>
              <a:ext uri="{FF2B5EF4-FFF2-40B4-BE49-F238E27FC236}">
                <ns2:creationId id="{F40E9DF3-7722-4DA9-9F0F-6B5E39328474}"/>
              </a:ext>
            </a:extLst>
          </p:cNvPr>
          <p:cNvSpPr>
            <a:spLocks noGrp="1"/>
          </p:cNvSpPr>
          <p:nvPr/>
        </p:nvSpPr>
        <p:spPr>
          <a:xfrm>
            <a:off x="2962275" y="3486150"/>
            <a:ext cx="228600" cy="228600"/>
          </a:xfrm>
          <a:prstGeom prst="ellipse">
            <a:avLst/>
          </a:prstGeom>
          <a:solidFill>
            <a:srgbClr val="191919"/>
          </a:solidFill>
          <a:ln w="0">
            <a:noFill/>
          </a:ln>
        </p:spPr>
      </p:sp>
      <p:sp>
        <p:nvSpPr>
          <p:cNvPr id="11" name="circle">
            <a:extLst>
              <a:ext uri="{FF2B5EF4-FFF2-40B4-BE49-F238E27FC236}">
                <ns2:creationId id="{B0A11CE7-D69F-493B-A06F-576A157A9EA2}"/>
              </a:ext>
            </a:extLst>
          </p:cNvPr>
          <p:cNvSpPr>
            <a:spLocks noGrp="1"/>
          </p:cNvSpPr>
          <p:nvPr/>
        </p:nvSpPr>
        <p:spPr>
          <a:xfrm>
            <a:off x="3609975" y="3486150"/>
            <a:ext cx="228600" cy="228600"/>
          </a:xfrm>
          <a:prstGeom prst="ellipse">
            <a:avLst/>
          </a:prstGeom>
          <a:solidFill>
            <a:srgbClr val="191919"/>
          </a:solidFill>
          <a:ln w="0">
            <a:noFill/>
          </a:ln>
        </p:spPr>
      </p:sp>
      <p:sp>
        <p:nvSpPr>
          <p:cNvPr id="12" name="circle">
            <a:extLst>
              <a:ext uri="{FF2B5EF4-FFF2-40B4-BE49-F238E27FC236}">
                <ns2:creationId id="{B3D0F428-FC4B-4DB4-825A-CD3A609CB0BD}"/>
              </a:ext>
            </a:extLst>
          </p:cNvPr>
          <p:cNvSpPr>
            <a:spLocks noGrp="1"/>
          </p:cNvSpPr>
          <p:nvPr/>
        </p:nvSpPr>
        <p:spPr>
          <a:xfrm>
            <a:off x="4257675" y="3486150"/>
            <a:ext cx="228600" cy="228600"/>
          </a:xfrm>
          <a:prstGeom prst="ellipse">
            <a:avLst/>
          </a:prstGeom>
          <a:solidFill>
            <a:srgbClr val="191919"/>
          </a:solidFill>
          <a:ln w="0">
            <a:noFill/>
          </a:ln>
        </p:spPr>
      </p:sp>
      <p:sp>
        <p:nvSpPr>
          <p:cNvPr id="13" name="circle">
            <a:extLst>
              <a:ext uri="{FF2B5EF4-FFF2-40B4-BE49-F238E27FC236}">
                <ns2:creationId id="{EF0E1F9F-90AB-4741-BCB1-89434084BFE5}"/>
              </a:ext>
            </a:extLst>
          </p:cNvPr>
          <p:cNvSpPr>
            <a:spLocks noGrp="1"/>
          </p:cNvSpPr>
          <p:nvPr/>
        </p:nvSpPr>
        <p:spPr>
          <a:xfrm>
            <a:off x="4905375" y="3486150"/>
            <a:ext cx="228600" cy="228600"/>
          </a:xfrm>
          <a:prstGeom prst="ellipse">
            <a:avLst/>
          </a:prstGeom>
          <a:solidFill>
            <a:srgbClr val="191919"/>
          </a:solidFill>
          <a:ln w="0">
            <a:noFill/>
          </a:ln>
        </p:spPr>
      </p:sp>
      <p:sp>
        <p:nvSpPr>
          <p:cNvPr id="14" name="circle">
            <a:extLst>
              <a:ext uri="{FF2B5EF4-FFF2-40B4-BE49-F238E27FC236}">
                <ns2:creationId id="{E9565D14-ABA7-477F-B0E2-FB8B7A54A81E}"/>
              </a:ext>
            </a:extLst>
          </p:cNvPr>
          <p:cNvSpPr>
            <a:spLocks noGrp="1"/>
          </p:cNvSpPr>
          <p:nvPr/>
        </p:nvSpPr>
        <p:spPr>
          <a:xfrm>
            <a:off x="6791325" y="4371975"/>
            <a:ext cx="228600" cy="228600"/>
          </a:xfrm>
          <a:prstGeom prst="ellipse">
            <a:avLst/>
          </a:prstGeom>
          <a:solidFill>
            <a:srgbClr val="191919"/>
          </a:solidFill>
          <a:ln w="0">
            <a:noFill/>
          </a:ln>
        </p:spPr>
      </p:sp>
      <p:sp>
        <p:nvSpPr>
          <p:cNvPr id="15" name="circle">
            <a:extLst>
              <a:ext uri="{FF2B5EF4-FFF2-40B4-BE49-F238E27FC236}">
                <ns2:creationId id="{47EF1F62-B590-43EF-9DEB-3F616DAB8816}"/>
              </a:ext>
            </a:extLst>
          </p:cNvPr>
          <p:cNvSpPr>
            <a:spLocks noGrp="1"/>
          </p:cNvSpPr>
          <p:nvPr/>
        </p:nvSpPr>
        <p:spPr>
          <a:xfrm>
            <a:off x="7439025" y="4095750"/>
            <a:ext cx="228600" cy="228600"/>
          </a:xfrm>
          <a:prstGeom prst="ellipse">
            <a:avLst/>
          </a:prstGeom>
          <a:solidFill>
            <a:srgbClr val="191919"/>
          </a:solidFill>
          <a:ln w="0">
            <a:noFill/>
          </a:ln>
        </p:spPr>
      </p:sp>
      <p:sp>
        <p:nvSpPr>
          <p:cNvPr id="16" name="circle">
            <a:extLst>
              <a:ext uri="{FF2B5EF4-FFF2-40B4-BE49-F238E27FC236}">
                <ns2:creationId id="{0ED81987-00EF-4260-A0A9-3C6D8402BB5E}"/>
              </a:ext>
            </a:extLst>
          </p:cNvPr>
          <p:cNvSpPr>
            <a:spLocks noGrp="1"/>
          </p:cNvSpPr>
          <p:nvPr/>
        </p:nvSpPr>
        <p:spPr>
          <a:xfrm>
            <a:off x="8086725" y="3819525"/>
            <a:ext cx="228600" cy="228600"/>
          </a:xfrm>
          <a:prstGeom prst="ellipse">
            <a:avLst/>
          </a:prstGeom>
          <a:solidFill>
            <a:srgbClr val="191919"/>
          </a:solidFill>
          <a:ln w="0">
            <a:noFill/>
          </a:ln>
        </p:spPr>
      </p:sp>
      <p:sp>
        <p:nvSpPr>
          <p:cNvPr id="17" name="circle">
            <a:extLst>
              <a:ext uri="{FF2B5EF4-FFF2-40B4-BE49-F238E27FC236}">
                <ns2:creationId id="{49D104CF-D480-4A96-B813-6F7D0DCD9002}"/>
              </a:ext>
            </a:extLst>
          </p:cNvPr>
          <p:cNvSpPr>
            <a:spLocks noGrp="1"/>
          </p:cNvSpPr>
          <p:nvPr/>
        </p:nvSpPr>
        <p:spPr>
          <a:xfrm>
            <a:off x="8734425" y="3543300"/>
            <a:ext cx="228600" cy="228600"/>
          </a:xfrm>
          <a:prstGeom prst="ellipse">
            <a:avLst/>
          </a:prstGeom>
          <a:solidFill>
            <a:srgbClr val="191919"/>
          </a:solidFill>
          <a:ln w="0">
            <a:noFill/>
          </a:ln>
        </p:spPr>
      </p:sp>
      <p:sp>
        <p:nvSpPr>
          <p:cNvPr id="18" name="circle">
            <a:extLst>
              <a:ext uri="{FF2B5EF4-FFF2-40B4-BE49-F238E27FC236}">
                <ns2:creationId id="{DD35E144-3C5E-4435-9DFF-6FA9946AD90B}"/>
              </a:ext>
            </a:extLst>
          </p:cNvPr>
          <p:cNvSpPr>
            <a:spLocks noGrp="1"/>
          </p:cNvSpPr>
          <p:nvPr/>
        </p:nvSpPr>
        <p:spPr>
          <a:xfrm>
            <a:off x="9382125" y="3267075"/>
            <a:ext cx="228600" cy="228600"/>
          </a:xfrm>
          <a:prstGeom prst="ellipse">
            <a:avLst/>
          </a:prstGeom>
          <a:solidFill>
            <a:srgbClr val="191919"/>
          </a:solidFill>
          <a:ln w="0">
            <a:noFill/>
          </a:ln>
        </p:spPr>
      </p:sp>
      <p:sp>
        <p:nvSpPr>
          <p:cNvPr id="19" name="circle">
            <a:extLst>
              <a:ext uri="{FF2B5EF4-FFF2-40B4-BE49-F238E27FC236}">
                <ns2:creationId id="{DE5FBF30-87E5-46D4-859C-87CCDC11F9FE}"/>
              </a:ext>
            </a:extLst>
          </p:cNvPr>
          <p:cNvSpPr>
            <a:spLocks noGrp="1"/>
          </p:cNvSpPr>
          <p:nvPr/>
        </p:nvSpPr>
        <p:spPr>
          <a:xfrm>
            <a:off x="10029825" y="2990850"/>
            <a:ext cx="228600" cy="228600"/>
          </a:xfrm>
          <a:prstGeom prst="ellipse">
            <a:avLst/>
          </a:prstGeom>
          <a:solidFill>
            <a:srgbClr val="191919"/>
          </a:solidFill>
          <a:ln w="0">
            <a:noFill/>
          </a:ln>
        </p:spPr>
      </p:sp>
      <p:sp>
        <p:nvSpPr>
          <p:cNvPr id="20" name="circle">
            <a:extLst>
              <a:ext uri="{FF2B5EF4-FFF2-40B4-BE49-F238E27FC236}">
                <ns2:creationId id="{7130AA1B-161B-4D5B-A178-B05911B3C8D4}"/>
              </a:ext>
            </a:extLst>
          </p:cNvPr>
          <p:cNvSpPr>
            <a:spLocks noGrp="1"/>
          </p:cNvSpPr>
          <p:nvPr/>
        </p:nvSpPr>
        <p:spPr>
          <a:xfrm>
            <a:off x="10677525" y="2714625"/>
            <a:ext cx="228600" cy="228600"/>
          </a:xfrm>
          <a:prstGeom prst="ellipse">
            <a:avLst/>
          </a:prstGeom>
          <a:solidFill>
            <a:srgbClr val="191919"/>
          </a:solidFill>
          <a:ln w="0">
            <a:noFill/>
          </a:ln>
        </p:spPr>
      </p:sp>
      <p:sp>
        <p:nvSpPr>
          <p:cNvPr id="21" name="Across a steady row">
            <a:extLst>
              <a:ext uri="{FF2B5EF4-FFF2-40B4-BE49-F238E27FC236}">
                <ns2:creationId id="{B782C4DC-6B68-4BDD-AFBC-B0D32B56F183}"/>
              </a:ext>
            </a:extLst>
          </p:cNvPr>
          <p:cNvSpPr>
            <a:spLocks noGrp="1"/>
          </p:cNvSpPr>
          <p:nvPr/>
        </p:nvSpPr>
        <p:spPr>
          <a:xfrm>
            <a:off x="781050" y="5438775"/>
            <a:ext cx="4953000" cy="457200"/>
          </a:xfrm>
          <a:prstGeom prst="rect">
            <a:avLst/>
          </a:prstGeom>
          <a:noFill/>
          <a:ln w="0">
            <a:noFill/>
          </a:ln>
        </p:spPr>
        <p:txBody>
          <a:bodyPr wrap="square" lIns="0" tIns="0" rIns="0" bIns="0">
            <a:noAutofit/>
          </a:bodyPr>
          <a:lstStyle/>
          <a:p>
            <a:pPr>
              <a:defRPr sz="2550" b="1">
                <a:solidFill>
                  <a:srgbClr val="1955DB"/>
                </a:solidFill>
                <a:latin typeface="Arial Black"/>
                <a:ea typeface="Arial Black"/>
                <a:cs typeface="Arial Black"/>
              </a:defRPr>
            </a:pPr>
            <a:r>
              <a:rPr sz="2550" b="1">
                <a:solidFill>
                  <a:srgbClr val="1955DB"/>
                </a:solidFill>
                <a:latin typeface="Arial Black"/>
                <a:ea typeface="Arial Black"/>
                <a:cs typeface="Arial Black"/>
              </a:rPr>
              <a:t>Across a steady row</a:t>
            </a:r>
          </a:p>
        </p:txBody>
      </p:sp>
      <p:sp>
        <p:nvSpPr>
          <p:cNvPr id="22" name="Along a rising path">
            <a:extLst>
              <a:ext uri="{FF2B5EF4-FFF2-40B4-BE49-F238E27FC236}">
                <ns2:creationId id="{AC19CA3B-645C-4A9D-B6D2-6E22B24D2451}"/>
              </a:ext>
            </a:extLst>
          </p:cNvPr>
          <p:cNvSpPr>
            <a:spLocks noGrp="1"/>
          </p:cNvSpPr>
          <p:nvPr/>
        </p:nvSpPr>
        <p:spPr>
          <a:xfrm>
            <a:off x="6534150" y="5438775"/>
            <a:ext cx="4953000" cy="457200"/>
          </a:xfrm>
          <a:prstGeom prst="rect">
            <a:avLst/>
          </a:prstGeom>
          <a:noFill/>
          <a:ln w="0">
            <a:noFill/>
          </a:ln>
        </p:spPr>
        <p:txBody>
          <a:bodyPr wrap="square" lIns="0" tIns="0" rIns="0" bIns="0">
            <a:noAutofit/>
          </a:bodyPr>
          <a:lstStyle/>
          <a:p>
            <a:pPr>
              <a:defRPr sz="2550" b="1">
                <a:solidFill>
                  <a:srgbClr val="1955DB"/>
                </a:solidFill>
                <a:latin typeface="Arial Black"/>
                <a:ea typeface="Arial Black"/>
                <a:cs typeface="Arial Black"/>
              </a:defRPr>
            </a:pPr>
            <a:r>
              <a:rPr sz="2550" b="1">
                <a:solidFill>
                  <a:srgbClr val="1955DB"/>
                </a:solidFill>
                <a:latin typeface="Arial Black"/>
                <a:ea typeface="Arial Black"/>
                <a:cs typeface="Arial Black"/>
              </a:rPr>
              <a:t>Along a rising path</a:t>
            </a:r>
          </a:p>
        </p:txBody>
      </p:sp>
      <p:sp>
        <p:nvSpPr>
          <p:cNvPr id="23" name="The circle repeats in both designs. Its placement changes the direction your eye follows.">
            <a:extLst>
              <a:ext uri="{FF2B5EF4-FFF2-40B4-BE49-F238E27FC236}">
                <ns2:creationId id="{2772CC4E-FD3D-4149-99DA-28F2D641FB13}"/>
              </a:ext>
            </a:extLst>
          </p:cNvPr>
          <p:cNvSpPr>
            <a:spLocks noGrp="1"/>
          </p:cNvSpPr>
          <p:nvPr/>
        </p:nvSpPr>
        <p:spPr>
          <a:xfrm>
            <a:off x="647700" y="6191250"/>
            <a:ext cx="10858500" cy="409575"/>
          </a:xfrm>
          <a:prstGeom prst="rect">
            <a:avLst/>
          </a:prstGeom>
          <a:noFill/>
          <a:ln w="0">
            <a:noFill/>
          </a:ln>
        </p:spPr>
        <p:txBody>
          <a:bodyPr wrap="square" lIns="0" tIns="0" rIns="0" bIns="0">
            <a:noAutofit/>
          </a:bodyPr>
          <a:lstStyle/>
          <a:p>
            <a:pPr>
              <a:defRPr sz="1725" b="0">
                <a:solidFill>
                  <a:srgbClr val="191919"/>
                </a:solidFill>
                <a:latin typeface="Arial"/>
                <a:ea typeface="Arial"/>
                <a:cs typeface="Arial"/>
              </a:defRPr>
            </a:pPr>
            <a:r>
              <a:rPr sz="1725" b="0">
                <a:solidFill>
                  <a:srgbClr val="191919"/>
                </a:solidFill>
                <a:latin typeface="Arial"/>
                <a:ea typeface="Arial"/>
                <a:cs typeface="Arial"/>
              </a:rPr>
              <a:t>The circle repeats in both designs. Its placement changes the direction your eye follows.</a:t>
            </a:r>
          </a:p>
        </p:txBody>
      </p:sp>
      <p:sp>
        <p:nvSpPr>
          <p:cNvPr id="24" name="reveal_cover_A">
            <a:extLst>
              <a:ext uri="{FF2B5EF4-FFF2-40B4-BE49-F238E27FC236}">
                <ns2:creationId id="{94F66A0F-985D-4B31-9003-9C54132F7FD0}"/>
              </a:ext>
            </a:extLst>
          </p:cNvPr>
          <p:cNvSpPr>
            <a:spLocks noGrp="1"/>
          </p:cNvSpPr>
          <p:nvPr/>
        </p:nvSpPr>
        <p:spPr>
          <a:xfrm>
            <a:off x="590550" y="5419725"/>
            <a:ext cx="5286375" cy="647700"/>
          </a:xfrm>
          <a:prstGeom prst="rect">
            <a:avLst/>
          </a:prstGeom>
          <a:solidFill>
            <a:srgbClr val="FAF7EF"/>
          </a:solidFill>
          <a:ln w="0">
            <a:noFill/>
          </a:ln>
        </p:spPr>
      </p:sp>
      <p:sp>
        <p:nvSpPr>
          <p:cNvPr id="25" name="reveal_cover_B">
            <a:extLst>
              <a:ext uri="{FF2B5EF4-FFF2-40B4-BE49-F238E27FC236}">
                <ns2:creationId id="{3736568A-F40E-48A2-8D59-4189F836E28E}"/>
              </a:ext>
            </a:extLst>
          </p:cNvPr>
          <p:cNvSpPr>
            <a:spLocks noGrp="1"/>
          </p:cNvSpPr>
          <p:nvPr/>
        </p:nvSpPr>
        <p:spPr>
          <a:xfrm>
            <a:off x="6343650" y="5419725"/>
            <a:ext cx="5286375" cy="647700"/>
          </a:xfrm>
          <a:prstGeom prst="rect">
            <a:avLst/>
          </a:prstGeom>
          <a:solidFill>
            <a:srgbClr val="FAF7EF"/>
          </a:solidFill>
          <a:ln w="0">
            <a:noFill/>
          </a:ln>
        </p:spPr>
      </p:sp>
      <p:sp>
        <p:nvSpPr>
          <p:cNvPr id="26" name="reveal_cover_reason">
            <a:extLst>
              <a:ext uri="{FF2B5EF4-FFF2-40B4-BE49-F238E27FC236}">
                <ns2:creationId id="{4C9A9E90-ED8B-4D9D-806F-4393BAEF3CB0}"/>
              </a:ext>
            </a:extLst>
          </p:cNvPr>
          <p:cNvSpPr>
            <a:spLocks noGrp="1"/>
          </p:cNvSpPr>
          <p:nvPr/>
        </p:nvSpPr>
        <p:spPr>
          <a:xfrm>
            <a:off x="609600" y="6105525"/>
            <a:ext cx="10991850" cy="590550"/>
          </a:xfrm>
          <a:prstGeom prst="rect">
            <a:avLst/>
          </a:prstGeom>
          <a:solidFill>
            <a:srgbClr val="FAF7EF"/>
          </a:solidFill>
          <a:ln w="0">
            <a:noFill/>
          </a:ln>
        </p:spPr>
      </p:sp>
    </p:spTree>
    <p:extLst>
      <p:ext uri="{BB962C8B-B14F-4D97-AF65-F5344CB8AC3E}">
        <ns3:creationId val="1713421078"/>
      </p:ext>
    </p:extLst>
  </p:cSld>
  <p:timing>
    <p:tnLst>
      <p:par>
        <p:cTn dur="indefinite" nodeType="tmRoot" restart="never" id="1">
          <p:childTnLst>
            <p:seq concurrent="1" nextAc="seek">
              <p:cTn dur="indefinite" id="2" nodeType="mainSeq">
                <p:childTnLst>
                  <p:par>
                    <p:cTn fill="hold" id="3">
                      <p:stCondLst>
                        <p:cond delay="indefinite"/>
                      </p:stCondLst>
                      <p:childTnLst>
                        <p:par>
                          <p:cTn fill="hold" id="4">
                            <p:stCondLst>
                              <p:cond delay="0"/>
                            </p:stCondLst>
                            <p:childTnLst>
                              <p:par>
                                <p:cTn fill="hold" nodeType="clickEffect" presetClass="exit" presetID="1" presetSubtype="0" id="5">
                                  <p:stCondLst>
                                    <p:cond delay="0"/>
                                  </p:stCondLst>
                                  <p:childTnLst>
                                    <p:set>
                                      <p:cBhvr>
                                        <p:cTn dur="1" fill="hold" id="6">
                                          <p:stCondLst>
                                            <p:cond delay="0"/>
                                          </p:stCondLst>
                                        </p:cTn>
                                        <p:tgtEl>
                                          <p:spTgt spid="24"/>
                                        </p:tgtEl>
                                        <p:attrNameLst>
                                          <p:attrName>style.visibility</p:attrName>
                                        </p:attrNameLst>
                                      </p:cBhvr>
                                      <p:to>
                                        <p:strVal val="hidden"/>
                                      </p:to>
                                    </p:set>
                                  </p:childTnLst>
                                </p:cTn>
                              </p:par>
                              <p:par>
                                <p:cTn fill="hold" nodeType="withEffect" presetClass="exit" presetID="1" presetSubtype="0" id="7">
                                  <p:stCondLst>
                                    <p:cond delay="0"/>
                                  </p:stCondLst>
                                  <p:childTnLst>
                                    <p:set>
                                      <p:cBhvr>
                                        <p:cTn dur="1" fill="hold" id="8">
                                          <p:stCondLst>
                                            <p:cond delay="0"/>
                                          </p:stCondLst>
                                        </p:cTn>
                                        <p:tgtEl>
                                          <p:spTgt spid="25"/>
                                        </p:tgtEl>
                                        <p:attrNameLst>
                                          <p:attrName>style.visibility</p:attrName>
                                        </p:attrNameLst>
                                      </p:cBhvr>
                                      <p:to>
                                        <p:strVal val="hidden"/>
                                      </p:to>
                                    </p:set>
                                  </p:childTnLst>
                                </p:cTn>
                              </p:par>
                              <p:par>
                                <p:cTn fill="hold" nodeType="withEffect" presetClass="exit" presetID="1" presetSubtype="0" id="9">
                                  <p:stCondLst>
                                    <p:cond delay="0"/>
                                  </p:stCondLst>
                                  <p:childTnLst>
                                    <p:set>
                                      <p:cBhvr>
                                        <p:cTn dur="1" fill="hold" id="10">
                                          <p:stCondLst>
                                            <p:cond delay="0"/>
                                          </p:stCondLst>
                                        </p:cTn>
                                        <p:tgtEl>
                                          <p:spTgt spid="26"/>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AF7EF"/>
        </a:solidFill>
      </p:bgPr>
    </p:bg>
    <p:spTree>
      <p:nvGrpSpPr>
        <p:cNvPr id="1" name=""/>
        <p:cNvGrpSpPr/>
        <p:nvPr/>
      </p:nvGrpSpPr>
      <p:grpSpPr>
        <a:xfrm/>
      </p:grpSpPr>
      <p:sp>
        <p:nvSpPr>
          <p:cNvPr id="19" name="Layering creates depth">
            <a:extLst>
              <a:ext uri="{FF2B5EF4-FFF2-40B4-BE49-F238E27FC236}">
                <ns2:creationId id="{A1B83E50-B837-4A90-8AE8-4995A4038DF5}"/>
              </a:ext>
            </a:extLst>
          </p:cNvPr>
          <p:cNvSpPr>
            <a:spLocks noGrp="1"/>
          </p:cNvSpPr>
          <p:nvPr/>
        </p:nvSpPr>
        <p:spPr>
          <a:xfrm>
            <a:off x="609600" y="381000"/>
            <a:ext cx="10953750" cy="952500"/>
          </a:xfrm>
          <a:prstGeom prst="rect">
            <a:avLst/>
          </a:prstGeom>
          <a:noFill/>
          <a:ln w="0">
            <a:noFill/>
          </a:ln>
        </p:spPr>
        <p:txBody>
          <a:bodyPr wrap="square" lIns="0" tIns="0" rIns="0" bIns="0">
            <a:noAutofit/>
          </a:bodyPr>
          <a:lstStyle/>
          <a:p>
            <a:pPr>
              <a:defRPr sz="3900" b="1">
                <a:solidFill>
                  <a:srgbClr val="191919"/>
                </a:solidFill>
                <a:latin typeface="Arial Black"/>
                <a:ea typeface="Arial Black"/>
                <a:cs typeface="Arial Black"/>
              </a:defRPr>
            </a:pPr>
            <a:r>
              <a:rPr sz="3900" b="1">
                <a:solidFill>
                  <a:srgbClr val="191919"/>
                </a:solidFill>
                <a:latin typeface="Arial Black"/>
                <a:ea typeface="Arial Black"/>
                <a:cs typeface="Arial Black"/>
              </a:rPr>
              <a:t>Layering creates depth</a:t>
            </a:r>
          </a:p>
        </p:txBody>
      </p:sp>
      <p:sp>
        <p:nvSpPr>
          <p:cNvPr id="2" name="Which composition has a clear front and back?">
            <a:extLst>
              <a:ext uri="{FF2B5EF4-FFF2-40B4-BE49-F238E27FC236}">
                <ns2:creationId id="{1E4BE88B-C778-4325-879D-3505959A8F30}"/>
              </a:ext>
            </a:extLst>
          </p:cNvPr>
          <p:cNvSpPr>
            <a:spLocks noGrp="1"/>
          </p:cNvSpPr>
          <p:nvPr/>
        </p:nvSpPr>
        <p:spPr>
          <a:xfrm>
            <a:off x="628650" y="1323975"/>
            <a:ext cx="10915650" cy="514350"/>
          </a:xfrm>
          <a:prstGeom prst="rect">
            <a:avLst/>
          </a:prstGeom>
          <a:noFill/>
          <a:ln w="0">
            <a:noFill/>
          </a:ln>
        </p:spPr>
        <p:txBody>
          <a:bodyPr wrap="square" lIns="0" tIns="0" rIns="0" bIns="0">
            <a:noAutofit/>
          </a:bodyPr>
          <a:lstStyle/>
          <a:p>
            <a:pPr>
              <a:defRPr sz="2100" b="0">
                <a:solidFill>
                  <a:srgbClr val="191919"/>
                </a:solidFill>
                <a:latin typeface="Arial"/>
                <a:ea typeface="Arial"/>
                <a:cs typeface="Arial"/>
              </a:defRPr>
            </a:pPr>
            <a:r>
              <a:rPr sz="2100" b="0">
                <a:solidFill>
                  <a:srgbClr val="191919"/>
                </a:solidFill>
                <a:latin typeface="Arial"/>
                <a:ea typeface="Arial"/>
                <a:cs typeface="Arial"/>
              </a:rPr>
              <a:t>Which composition has a clear front and back?</a:t>
            </a:r>
          </a:p>
        </p:txBody>
      </p:sp>
      <p:sp>
        <p:nvSpPr>
          <p:cNvPr id="3" name="shape" descr="Panel A: blue, pink and yellow circles placed separately.">
            <a:extLst>
              <a:ext uri="{FF2B5EF4-FFF2-40B4-BE49-F238E27FC236}">
                <ns2:creationId id="{D96A9B94-6AB5-43DE-873A-EEFEC6F32D51}"/>
              </a:ext>
            </a:extLst>
          </p:cNvPr>
          <p:cNvSpPr>
            <a:spLocks noGrp="1"/>
          </p:cNvSpPr>
          <p:nvPr/>
        </p:nvSpPr>
        <p:spPr>
          <a:xfrm>
            <a:off x="609600" y="1952625"/>
            <a:ext cx="5219700" cy="3314700"/>
          </a:xfrm>
          <a:prstGeom prst="rect">
            <a:avLst/>
          </a:prstGeom>
          <a:solidFill>
            <a:srgbClr val="FFFFFF"/>
          </a:solidFill>
          <a:ln w="0">
            <a:noFill/>
          </a:ln>
        </p:spPr>
      </p:sp>
      <p:sp>
        <p:nvSpPr>
          <p:cNvPr id="4" name="shape" descr="Panel B: overlapping blue, pink and yellow circles, with the yellow circle covering part of the pink.">
            <a:extLst>
              <a:ext uri="{FF2B5EF4-FFF2-40B4-BE49-F238E27FC236}">
                <ns2:creationId id="{28CC0001-10F7-4BBB-9962-36DF5F4B14EB}"/>
              </a:ext>
            </a:extLst>
          </p:cNvPr>
          <p:cNvSpPr>
            <a:spLocks noGrp="1"/>
          </p:cNvSpPr>
          <p:nvPr/>
        </p:nvSpPr>
        <p:spPr>
          <a:xfrm>
            <a:off x="6362700" y="1952625"/>
            <a:ext cx="5219700" cy="3314700"/>
          </a:xfrm>
          <a:prstGeom prst="rect">
            <a:avLst/>
          </a:prstGeom>
          <a:solidFill>
            <a:srgbClr val="FFFFFF"/>
          </a:solidFill>
          <a:ln w="0">
            <a:noFill/>
          </a:ln>
        </p:spPr>
      </p:sp>
      <p:sp>
        <p:nvSpPr>
          <p:cNvPr id="5" name="A">
            <a:extLst>
              <a:ext uri="{FF2B5EF4-FFF2-40B4-BE49-F238E27FC236}">
                <ns2:creationId id="{F7838465-5B16-4A3D-82BE-C081DDD11C3F}"/>
              </a:ext>
            </a:extLst>
          </p:cNvPr>
          <p:cNvSpPr>
            <a:spLocks noGrp="1"/>
          </p:cNvSpPr>
          <p:nvPr/>
        </p:nvSpPr>
        <p:spPr>
          <a:xfrm>
            <a:off x="781050" y="2000250"/>
            <a:ext cx="381000" cy="381000"/>
          </a:xfrm>
          <a:prstGeom prst="rect">
            <a:avLst/>
          </a:prstGeom>
          <a:noFill/>
          <a:ln w="0">
            <a:noFill/>
          </a:ln>
        </p:spPr>
        <p:txBody>
          <a:bodyPr wrap="square" lIns="0" tIns="0" rIns="0" bIns="0">
            <a:noAutofit/>
          </a:bodyPr>
          <a:lstStyle/>
          <a:p>
            <a:pPr>
              <a:defRPr sz="1800" b="1">
                <a:solidFill>
                  <a:srgbClr val="1955DB"/>
                </a:solidFill>
                <a:latin typeface="Arial"/>
                <a:ea typeface="Arial"/>
                <a:cs typeface="Arial"/>
              </a:defRPr>
            </a:pPr>
            <a:r>
              <a:rPr sz="1800" b="1">
                <a:solidFill>
                  <a:srgbClr val="1955DB"/>
                </a:solidFill>
                <a:latin typeface="Arial"/>
                <a:ea typeface="Arial"/>
                <a:cs typeface="Arial"/>
              </a:rPr>
              <a:t>A</a:t>
            </a:r>
          </a:p>
        </p:txBody>
      </p:sp>
      <p:sp>
        <p:nvSpPr>
          <p:cNvPr id="6" name="B">
            <a:extLst>
              <a:ext uri="{FF2B5EF4-FFF2-40B4-BE49-F238E27FC236}">
                <ns2:creationId id="{5B009326-25D8-489C-A069-3625730C09BD}"/>
              </a:ext>
            </a:extLst>
          </p:cNvPr>
          <p:cNvSpPr>
            <a:spLocks noGrp="1"/>
          </p:cNvSpPr>
          <p:nvPr/>
        </p:nvSpPr>
        <p:spPr>
          <a:xfrm>
            <a:off x="6534150" y="2000250"/>
            <a:ext cx="381000" cy="381000"/>
          </a:xfrm>
          <a:prstGeom prst="rect">
            <a:avLst/>
          </a:prstGeom>
          <a:noFill/>
          <a:ln w="0">
            <a:noFill/>
          </a:ln>
        </p:spPr>
        <p:txBody>
          <a:bodyPr wrap="square" lIns="0" tIns="0" rIns="0" bIns="0">
            <a:noAutofit/>
          </a:bodyPr>
          <a:lstStyle/>
          <a:p>
            <a:pPr>
              <a:defRPr sz="1800" b="1">
                <a:solidFill>
                  <a:srgbClr val="1955DB"/>
                </a:solidFill>
                <a:latin typeface="Arial"/>
                <a:ea typeface="Arial"/>
                <a:cs typeface="Arial"/>
              </a:defRPr>
            </a:pPr>
            <a:r>
              <a:rPr sz="1800" b="1">
                <a:solidFill>
                  <a:srgbClr val="1955DB"/>
                </a:solidFill>
                <a:latin typeface="Arial"/>
                <a:ea typeface="Arial"/>
                <a:cs typeface="Arial"/>
              </a:rPr>
              <a:t>B</a:t>
            </a:r>
          </a:p>
        </p:txBody>
      </p:sp>
      <p:sp>
        <p:nvSpPr>
          <p:cNvPr id="7" name="circle">
            <a:extLst>
              <a:ext uri="{FF2B5EF4-FFF2-40B4-BE49-F238E27FC236}">
                <ns2:creationId id="{AB6A56E8-A297-44C1-9B50-09E1B7135B33}"/>
              </a:ext>
            </a:extLst>
          </p:cNvPr>
          <p:cNvSpPr>
            <a:spLocks noGrp="1"/>
          </p:cNvSpPr>
          <p:nvPr/>
        </p:nvSpPr>
        <p:spPr>
          <a:xfrm>
            <a:off x="866775" y="3181350"/>
            <a:ext cx="1304925" cy="1304925"/>
          </a:xfrm>
          <a:prstGeom prst="ellipse">
            <a:avLst/>
          </a:prstGeom>
          <a:solidFill>
            <a:srgbClr val="1955DB"/>
          </a:solidFill>
          <a:ln w="0">
            <a:noFill/>
          </a:ln>
        </p:spPr>
      </p:sp>
      <p:sp>
        <p:nvSpPr>
          <p:cNvPr id="8" name="circle">
            <a:extLst>
              <a:ext uri="{FF2B5EF4-FFF2-40B4-BE49-F238E27FC236}">
                <ns2:creationId id="{6DAF755A-EFCF-4498-9244-7FC6E6F7C678}"/>
              </a:ext>
            </a:extLst>
          </p:cNvPr>
          <p:cNvSpPr>
            <a:spLocks noGrp="1"/>
          </p:cNvSpPr>
          <p:nvPr/>
        </p:nvSpPr>
        <p:spPr>
          <a:xfrm>
            <a:off x="2486025" y="3181350"/>
            <a:ext cx="1304925" cy="1304925"/>
          </a:xfrm>
          <a:prstGeom prst="ellipse">
            <a:avLst/>
          </a:prstGeom>
          <a:solidFill>
            <a:srgbClr val="D71A65"/>
          </a:solidFill>
          <a:ln w="0">
            <a:noFill/>
          </a:ln>
        </p:spPr>
      </p:sp>
      <p:sp>
        <p:nvSpPr>
          <p:cNvPr id="9" name="circle">
            <a:extLst>
              <a:ext uri="{FF2B5EF4-FFF2-40B4-BE49-F238E27FC236}">
                <ns2:creationId id="{86F54946-5C47-460C-A1C8-4F406EAF7E33}"/>
              </a:ext>
            </a:extLst>
          </p:cNvPr>
          <p:cNvSpPr>
            <a:spLocks noGrp="1"/>
          </p:cNvSpPr>
          <p:nvPr/>
        </p:nvSpPr>
        <p:spPr>
          <a:xfrm>
            <a:off x="4105275" y="3181350"/>
            <a:ext cx="1304925" cy="1304925"/>
          </a:xfrm>
          <a:prstGeom prst="ellipse">
            <a:avLst/>
          </a:prstGeom>
          <a:solidFill>
            <a:srgbClr val="F4D941"/>
          </a:solidFill>
          <a:ln w="0">
            <a:noFill/>
          </a:ln>
        </p:spPr>
      </p:sp>
      <p:sp>
        <p:nvSpPr>
          <p:cNvPr id="10" name="circle">
            <a:extLst>
              <a:ext uri="{FF2B5EF4-FFF2-40B4-BE49-F238E27FC236}">
                <ns2:creationId id="{8C8158E0-71A9-4698-91CA-1E737E41D5C3}"/>
              </a:ext>
            </a:extLst>
          </p:cNvPr>
          <p:cNvSpPr>
            <a:spLocks noGrp="1"/>
          </p:cNvSpPr>
          <p:nvPr/>
        </p:nvSpPr>
        <p:spPr>
          <a:xfrm>
            <a:off x="7458075" y="2581275"/>
            <a:ext cx="1600200" cy="1600200"/>
          </a:xfrm>
          <a:prstGeom prst="ellipse">
            <a:avLst/>
          </a:prstGeom>
          <a:solidFill>
            <a:srgbClr val="1955DB"/>
          </a:solidFill>
          <a:ln w="0">
            <a:noFill/>
          </a:ln>
        </p:spPr>
      </p:sp>
      <p:sp>
        <p:nvSpPr>
          <p:cNvPr id="11" name="circle">
            <a:extLst>
              <a:ext uri="{FF2B5EF4-FFF2-40B4-BE49-F238E27FC236}">
                <ns2:creationId id="{8BA65494-042F-4932-8776-8F8EA60F2BF6}"/>
              </a:ext>
            </a:extLst>
          </p:cNvPr>
          <p:cNvSpPr>
            <a:spLocks noGrp="1"/>
          </p:cNvSpPr>
          <p:nvPr/>
        </p:nvSpPr>
        <p:spPr>
          <a:xfrm>
            <a:off x="8305800" y="3162300"/>
            <a:ext cx="1600200" cy="1600200"/>
          </a:xfrm>
          <a:prstGeom prst="ellipse">
            <a:avLst/>
          </a:prstGeom>
          <a:solidFill>
            <a:srgbClr val="D71A65"/>
          </a:solidFill>
          <a:ln w="0">
            <a:noFill/>
          </a:ln>
        </p:spPr>
      </p:sp>
      <p:sp>
        <p:nvSpPr>
          <p:cNvPr id="12" name="circle">
            <a:extLst>
              <a:ext uri="{FF2B5EF4-FFF2-40B4-BE49-F238E27FC236}">
                <ns2:creationId id="{71A96875-BDAC-4901-8926-22F2C139C4FA}"/>
              </a:ext>
            </a:extLst>
          </p:cNvPr>
          <p:cNvSpPr>
            <a:spLocks noGrp="1"/>
          </p:cNvSpPr>
          <p:nvPr/>
        </p:nvSpPr>
        <p:spPr>
          <a:xfrm>
            <a:off x="9201150" y="3714750"/>
            <a:ext cx="1295400" cy="1295400"/>
          </a:xfrm>
          <a:prstGeom prst="ellipse">
            <a:avLst/>
          </a:prstGeom>
          <a:solidFill>
            <a:srgbClr val="F4D941"/>
          </a:solidFill>
          <a:ln w="0">
            <a:noFill/>
          </a:ln>
        </p:spPr>
      </p:sp>
      <p:sp>
        <p:nvSpPr>
          <p:cNvPr id="13" name="Separate circles">
            <a:extLst>
              <a:ext uri="{FF2B5EF4-FFF2-40B4-BE49-F238E27FC236}">
                <ns2:creationId id="{CD2212B8-4CE4-489A-8DA7-81EE51C9A4FD}"/>
              </a:ext>
            </a:extLst>
          </p:cNvPr>
          <p:cNvSpPr>
            <a:spLocks noGrp="1"/>
          </p:cNvSpPr>
          <p:nvPr/>
        </p:nvSpPr>
        <p:spPr>
          <a:xfrm>
            <a:off x="781050" y="5438775"/>
            <a:ext cx="4953000" cy="457200"/>
          </a:xfrm>
          <a:prstGeom prst="rect">
            <a:avLst/>
          </a:prstGeom>
          <a:noFill/>
          <a:ln w="0">
            <a:noFill/>
          </a:ln>
        </p:spPr>
        <p:txBody>
          <a:bodyPr wrap="square" lIns="0" tIns="0" rIns="0" bIns="0">
            <a:noAutofit/>
          </a:bodyPr>
          <a:lstStyle/>
          <a:p>
            <a:pPr>
              <a:defRPr sz="2550" b="1">
                <a:solidFill>
                  <a:srgbClr val="1955DB"/>
                </a:solidFill>
                <a:latin typeface="Arial Black"/>
                <a:ea typeface="Arial Black"/>
                <a:cs typeface="Arial Black"/>
              </a:defRPr>
            </a:pPr>
            <a:r>
              <a:rPr sz="2550" b="1">
                <a:solidFill>
                  <a:srgbClr val="1955DB"/>
                </a:solidFill>
                <a:latin typeface="Arial Black"/>
                <a:ea typeface="Arial Black"/>
                <a:cs typeface="Arial Black"/>
              </a:rPr>
              <a:t>Separate circles</a:t>
            </a:r>
          </a:p>
        </p:txBody>
      </p:sp>
      <p:sp>
        <p:nvSpPr>
          <p:cNvPr id="14" name="Overlapping circles">
            <a:extLst>
              <a:ext uri="{FF2B5EF4-FFF2-40B4-BE49-F238E27FC236}">
                <ns2:creationId id="{CEC1E20B-3BC2-4598-9DD6-EA96711D7E07}"/>
              </a:ext>
            </a:extLst>
          </p:cNvPr>
          <p:cNvSpPr>
            <a:spLocks noGrp="1"/>
          </p:cNvSpPr>
          <p:nvPr/>
        </p:nvSpPr>
        <p:spPr>
          <a:xfrm>
            <a:off x="6534150" y="5438775"/>
            <a:ext cx="4953000" cy="457200"/>
          </a:xfrm>
          <a:prstGeom prst="rect">
            <a:avLst/>
          </a:prstGeom>
          <a:noFill/>
          <a:ln w="0">
            <a:noFill/>
          </a:ln>
        </p:spPr>
        <p:txBody>
          <a:bodyPr wrap="square" lIns="0" tIns="0" rIns="0" bIns="0">
            <a:noAutofit/>
          </a:bodyPr>
          <a:lstStyle/>
          <a:p>
            <a:pPr>
              <a:defRPr sz="2550" b="1">
                <a:solidFill>
                  <a:srgbClr val="1955DB"/>
                </a:solidFill>
                <a:latin typeface="Arial Black"/>
                <a:ea typeface="Arial Black"/>
                <a:cs typeface="Arial Black"/>
              </a:defRPr>
            </a:pPr>
            <a:r>
              <a:rPr sz="2550" b="1">
                <a:solidFill>
                  <a:srgbClr val="1955DB"/>
                </a:solidFill>
                <a:latin typeface="Arial Black"/>
                <a:ea typeface="Arial Black"/>
                <a:cs typeface="Arial Black"/>
              </a:rPr>
              <a:t>Overlapping circles</a:t>
            </a:r>
          </a:p>
        </p:txBody>
      </p:sp>
      <p:sp>
        <p:nvSpPr>
          <p:cNvPr id="15" name="A shape that covers another shape appears to sit in front.">
            <a:extLst>
              <a:ext uri="{FF2B5EF4-FFF2-40B4-BE49-F238E27FC236}">
                <ns2:creationId id="{65B11EB6-C447-4095-BB9F-6031CAD95C75}"/>
              </a:ext>
            </a:extLst>
          </p:cNvPr>
          <p:cNvSpPr>
            <a:spLocks noGrp="1"/>
          </p:cNvSpPr>
          <p:nvPr/>
        </p:nvSpPr>
        <p:spPr>
          <a:xfrm>
            <a:off x="647700" y="6191250"/>
            <a:ext cx="10858500" cy="409575"/>
          </a:xfrm>
          <a:prstGeom prst="rect">
            <a:avLst/>
          </a:prstGeom>
          <a:noFill/>
          <a:ln w="0">
            <a:noFill/>
          </a:ln>
        </p:spPr>
        <p:txBody>
          <a:bodyPr wrap="square" lIns="0" tIns="0" rIns="0" bIns="0">
            <a:noAutofit/>
          </a:bodyPr>
          <a:lstStyle/>
          <a:p>
            <a:pPr>
              <a:defRPr sz="1725" b="0">
                <a:solidFill>
                  <a:srgbClr val="191919"/>
                </a:solidFill>
                <a:latin typeface="Arial"/>
                <a:ea typeface="Arial"/>
                <a:cs typeface="Arial"/>
              </a:defRPr>
            </a:pPr>
            <a:r>
              <a:rPr sz="1725" b="0">
                <a:solidFill>
                  <a:srgbClr val="191919"/>
                </a:solidFill>
                <a:latin typeface="Arial"/>
                <a:ea typeface="Arial"/>
                <a:cs typeface="Arial"/>
              </a:rPr>
              <a:t>A shape that covers another shape appears to sit in front.</a:t>
            </a:r>
          </a:p>
        </p:txBody>
      </p:sp>
      <p:sp>
        <p:nvSpPr>
          <p:cNvPr id="16" name="reveal_cover_A">
            <a:extLst>
              <a:ext uri="{FF2B5EF4-FFF2-40B4-BE49-F238E27FC236}">
                <ns2:creationId id="{05C57090-1535-4F79-A871-719BB9275230}"/>
              </a:ext>
            </a:extLst>
          </p:cNvPr>
          <p:cNvSpPr>
            <a:spLocks noGrp="1"/>
          </p:cNvSpPr>
          <p:nvPr/>
        </p:nvSpPr>
        <p:spPr>
          <a:xfrm>
            <a:off x="590550" y="5419725"/>
            <a:ext cx="5286375" cy="647700"/>
          </a:xfrm>
          <a:prstGeom prst="rect">
            <a:avLst/>
          </a:prstGeom>
          <a:solidFill>
            <a:srgbClr val="FAF7EF"/>
          </a:solidFill>
          <a:ln w="0">
            <a:noFill/>
          </a:ln>
        </p:spPr>
      </p:sp>
      <p:sp>
        <p:nvSpPr>
          <p:cNvPr id="17" name="reveal_cover_B">
            <a:extLst>
              <a:ext uri="{FF2B5EF4-FFF2-40B4-BE49-F238E27FC236}">
                <ns2:creationId id="{E61F0467-C588-44FD-9839-14B467DF3ABE}"/>
              </a:ext>
            </a:extLst>
          </p:cNvPr>
          <p:cNvSpPr>
            <a:spLocks noGrp="1"/>
          </p:cNvSpPr>
          <p:nvPr/>
        </p:nvSpPr>
        <p:spPr>
          <a:xfrm>
            <a:off x="6343650" y="5419725"/>
            <a:ext cx="5286375" cy="647700"/>
          </a:xfrm>
          <a:prstGeom prst="rect">
            <a:avLst/>
          </a:prstGeom>
          <a:solidFill>
            <a:srgbClr val="FAF7EF"/>
          </a:solidFill>
          <a:ln w="0">
            <a:noFill/>
          </a:ln>
        </p:spPr>
      </p:sp>
      <p:sp>
        <p:nvSpPr>
          <p:cNvPr id="18" name="reveal_cover_reason">
            <a:extLst>
              <a:ext uri="{FF2B5EF4-FFF2-40B4-BE49-F238E27FC236}">
                <ns2:creationId id="{C99D48A2-AE92-4707-812F-BD7AFD152904}"/>
              </a:ext>
            </a:extLst>
          </p:cNvPr>
          <p:cNvSpPr>
            <a:spLocks noGrp="1"/>
          </p:cNvSpPr>
          <p:nvPr/>
        </p:nvSpPr>
        <p:spPr>
          <a:xfrm>
            <a:off x="609600" y="6105525"/>
            <a:ext cx="10991850" cy="590550"/>
          </a:xfrm>
          <a:prstGeom prst="rect">
            <a:avLst/>
          </a:prstGeom>
          <a:solidFill>
            <a:srgbClr val="FAF7EF"/>
          </a:solidFill>
          <a:ln w="0">
            <a:noFill/>
          </a:ln>
        </p:spPr>
      </p:sp>
    </p:spTree>
    <p:extLst>
      <p:ext uri="{BB962C8B-B14F-4D97-AF65-F5344CB8AC3E}">
        <ns3:creationId val="779173825"/>
      </p:ext>
    </p:extLst>
  </p:cSld>
  <p:timing>
    <p:tnLst>
      <p:par>
        <p:cTn dur="indefinite" nodeType="tmRoot" restart="never" id="1">
          <p:childTnLst>
            <p:seq concurrent="1" nextAc="seek">
              <p:cTn dur="indefinite" id="2" nodeType="mainSeq">
                <p:childTnLst>
                  <p:par>
                    <p:cTn fill="hold" id="3">
                      <p:stCondLst>
                        <p:cond delay="indefinite"/>
                      </p:stCondLst>
                      <p:childTnLst>
                        <p:par>
                          <p:cTn fill="hold" id="4">
                            <p:stCondLst>
                              <p:cond delay="0"/>
                            </p:stCondLst>
                            <p:childTnLst>
                              <p:par>
                                <p:cTn fill="hold" nodeType="clickEffect" presetClass="exit" presetID="1" presetSubtype="0" id="5">
                                  <p:stCondLst>
                                    <p:cond delay="0"/>
                                  </p:stCondLst>
                                  <p:childTnLst>
                                    <p:set>
                                      <p:cBhvr>
                                        <p:cTn dur="1" fill="hold" id="6">
                                          <p:stCondLst>
                                            <p:cond delay="0"/>
                                          </p:stCondLst>
                                        </p:cTn>
                                        <p:tgtEl>
                                          <p:spTgt spid="16"/>
                                        </p:tgtEl>
                                        <p:attrNameLst>
                                          <p:attrName>style.visibility</p:attrName>
                                        </p:attrNameLst>
                                      </p:cBhvr>
                                      <p:to>
                                        <p:strVal val="hidden"/>
                                      </p:to>
                                    </p:set>
                                  </p:childTnLst>
                                </p:cTn>
                              </p:par>
                              <p:par>
                                <p:cTn fill="hold" nodeType="withEffect" presetClass="exit" presetID="1" presetSubtype="0" id="7">
                                  <p:stCondLst>
                                    <p:cond delay="0"/>
                                  </p:stCondLst>
                                  <p:childTnLst>
                                    <p:set>
                                      <p:cBhvr>
                                        <p:cTn dur="1" fill="hold" id="8">
                                          <p:stCondLst>
                                            <p:cond delay="0"/>
                                          </p:stCondLst>
                                        </p:cTn>
                                        <p:tgtEl>
                                          <p:spTgt spid="17"/>
                                        </p:tgtEl>
                                        <p:attrNameLst>
                                          <p:attrName>style.visibility</p:attrName>
                                        </p:attrNameLst>
                                      </p:cBhvr>
                                      <p:to>
                                        <p:strVal val="hidden"/>
                                      </p:to>
                                    </p:set>
                                  </p:childTnLst>
                                </p:cTn>
                              </p:par>
                              <p:par>
                                <p:cTn fill="hold" nodeType="withEffect" presetClass="exit" presetID="1" presetSubtype="0" id="9">
                                  <p:stCondLst>
                                    <p:cond delay="0"/>
                                  </p:stCondLst>
                                  <p:childTnLst>
                                    <p:set>
                                      <p:cBhvr>
                                        <p:cTn dur="1" fill="hold" id="10">
                                          <p:stCondLst>
                                            <p:cond delay="0"/>
                                          </p:stCondLst>
                                        </p:cTn>
                                        <p:tgtEl>
                                          <p:spTgt spid="18"/>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5" name="Canva demo">
            <a:extLst xmlns:a="http://schemas.openxmlformats.org/drawingml/2006/main">
              <a:ext uri="{FF2B5EF4-FFF2-40B4-BE49-F238E27FC236}">
                <a16:creationId xmlns:a16="http://schemas.microsoft.com/office/drawing/2014/main" id="{88D27951-D8E0-437C-A8A4-13EB1EAD8C90}"/>
              </a:ext>
            </a:extLst>
          </p:cNvPr>
          <p:cNvSpPr>
            <a:spLocks xmlns:a="http://schemas.openxmlformats.org/drawingml/2006/main" noGrp="1"/>
          </p:cNvSpPr>
          <p:nvPr/>
        </p:nvSpPr>
        <p:spPr>
          <a:xfrm xmlns:a="http://schemas.openxmlformats.org/drawingml/2006/main">
            <a:off x="609600" y="3810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900" b="1">
                <a:solidFill>
                  <a:srgbClr val="191919"/>
                </a:solidFill>
                <a:latin typeface="Arial Black"/>
                <a:ea typeface="Arial Black"/>
                <a:cs typeface="Arial Black"/>
              </a:defRPr>
            </a:pPr>
            <a:r>
              <a:rPr sz="3900" b="1">
                <a:solidFill>
                  <a:srgbClr val="191919"/>
                </a:solidFill>
                <a:latin typeface="Arial Black"/>
                <a:ea typeface="Arial Black"/>
                <a:cs typeface="Arial Black"/>
              </a:rPr>
              <a:t>Canva demo</a:t>
            </a:r>
          </a:p>
        </p:txBody>
      </p:sp>
      <p:sp>
        <p:nvSpPr>
          <p:cNvPr id="2" name="Watch how a few changes affect the design.">
            <a:extLst xmlns:a="http://schemas.openxmlformats.org/drawingml/2006/main">
              <a:ext uri="{FF2B5EF4-FFF2-40B4-BE49-F238E27FC236}">
                <a16:creationId xmlns:a16="http://schemas.microsoft.com/office/drawing/2014/main" id="{986E4D04-180D-47B2-AA6D-881DAF053499}"/>
              </a:ext>
            </a:extLst>
          </p:cNvPr>
          <p:cNvSpPr>
            <a:spLocks xmlns:a="http://schemas.openxmlformats.org/drawingml/2006/main" noGrp="1"/>
          </p:cNvSpPr>
          <p:nvPr/>
        </p:nvSpPr>
        <p:spPr>
          <a:xfrm xmlns:a="http://schemas.openxmlformats.org/drawingml/2006/main">
            <a:off x="628650" y="1323975"/>
            <a:ext cx="109156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00" b="0">
                <a:solidFill>
                  <a:srgbClr val="191919"/>
                </a:solidFill>
                <a:latin typeface="Arial"/>
                <a:ea typeface="Arial"/>
                <a:cs typeface="Arial"/>
              </a:defRPr>
            </a:pPr>
            <a:r>
              <a:rPr sz="2100" b="0">
                <a:solidFill>
                  <a:srgbClr val="191919"/>
                </a:solidFill>
                <a:latin typeface="Arial"/>
                <a:ea typeface="Arial"/>
                <a:cs typeface="Arial"/>
              </a:rPr>
              <a:t>Watch how a few changes affect the design.</a:t>
            </a:r>
          </a:p>
        </p:txBody>
      </p:sp>
      <p:pic>
        <p:nvPicPr>
          <p:cNvPr id="7" name="" descr="Actual Canva editor showing a blank page and the side toolbar. The teacher switches to Canva for the live demonstration."/>
          <p:cNvPicPr>
            <a:picLocks xmlns:a="http://schemas.openxmlformats.org/drawingml/2006/main" noChangeAspect="1"/>
          </p:cNvPicPr>
          <p:nvPr/>
        </p:nvPicPr>
        <p:blipFill>
          <a:blip xmlns:r="http://schemas.openxmlformats.org/officeDocument/2006/relationships" xmlns:a="http://schemas.openxmlformats.org/drawingml/2006/main" r:embed="Rceb5b842bfb343c5"/>
          <a:stretch xmlns:a="http://schemas.openxmlformats.org/drawingml/2006/main"/>
        </p:blipFill>
        <p:spPr>
          <a:xfrm xmlns:a="http://schemas.openxmlformats.org/drawingml/2006/main">
            <a:off x="590550" y="2232291"/>
            <a:ext cx="8496300" cy="3650717"/>
          </a:xfrm>
          <a:prstGeom xmlns:a="http://schemas.openxmlformats.org/drawingml/2006/main" prst="rect">
            <a:avLst/>
          </a:prstGeom>
        </p:spPr>
      </p:pic>
      <p:sp>
        <p:nvSpPr>
          <p:cNvPr id="4" name="Lines&#10;Shapes&#10;Borders&#10;Size and spacing&#10;Layers">
            <a:extLst xmlns:a="http://schemas.openxmlformats.org/drawingml/2006/main">
              <a:ext uri="{FF2B5EF4-FFF2-40B4-BE49-F238E27FC236}">
                <a16:creationId xmlns:a16="http://schemas.microsoft.com/office/drawing/2014/main" id="{65E8D3C8-D377-4A69-A4A8-20D52E4A80A8}"/>
              </a:ext>
            </a:extLst>
          </p:cNvPr>
          <p:cNvSpPr>
            <a:spLocks xmlns:a="http://schemas.openxmlformats.org/drawingml/2006/main" noGrp="1"/>
          </p:cNvSpPr>
          <p:nvPr/>
        </p:nvSpPr>
        <p:spPr>
          <a:xfrm xmlns:a="http://schemas.openxmlformats.org/drawingml/2006/main">
            <a:off x="9391650" y="2324100"/>
            <a:ext cx="2333625"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75" b="1">
                <a:solidFill>
                  <a:srgbClr val="191919"/>
                </a:solidFill>
                <a:latin typeface="Arial"/>
                <a:ea typeface="Arial"/>
                <a:cs typeface="Arial"/>
              </a:defRPr>
            </a:pPr>
            <a:r>
              <a:rPr sz="2175" b="1">
                <a:solidFill>
                  <a:srgbClr val="191919"/>
                </a:solidFill>
                <a:latin typeface="Arial"/>
                <a:ea typeface="Arial"/>
                <a:cs typeface="Arial"/>
              </a:rPr>
              <a:t>Lines</a:t>
            </a:r>
          </a:p>
          <a:p xmlns:a="http://schemas.openxmlformats.org/drawingml/2006/main">
            <a:pPr>
              <a:defRPr sz="2175" b="1">
                <a:solidFill>
                  <a:srgbClr val="191919"/>
                </a:solidFill>
                <a:latin typeface="Arial"/>
                <a:ea typeface="Arial"/>
                <a:cs typeface="Arial"/>
              </a:defRPr>
            </a:pPr>
            <a:r>
              <a:rPr sz="2175" b="1">
                <a:solidFill>
                  <a:srgbClr val="191919"/>
                </a:solidFill>
                <a:latin typeface="Arial"/>
                <a:ea typeface="Arial"/>
                <a:cs typeface="Arial"/>
              </a:rPr>
              <a:t>Shapes</a:t>
            </a:r>
          </a:p>
          <a:p xmlns:a="http://schemas.openxmlformats.org/drawingml/2006/main">
            <a:pPr>
              <a:defRPr sz="2175" b="1">
                <a:solidFill>
                  <a:srgbClr val="191919"/>
                </a:solidFill>
                <a:latin typeface="Arial"/>
                <a:ea typeface="Arial"/>
                <a:cs typeface="Arial"/>
              </a:defRPr>
            </a:pPr>
            <a:r>
              <a:rPr sz="2175" b="1">
                <a:solidFill>
                  <a:srgbClr val="191919"/>
                </a:solidFill>
                <a:latin typeface="Arial"/>
                <a:ea typeface="Arial"/>
                <a:cs typeface="Arial"/>
              </a:rPr>
              <a:t>Borders</a:t>
            </a:r>
          </a:p>
          <a:p xmlns:a="http://schemas.openxmlformats.org/drawingml/2006/main">
            <a:pPr>
              <a:defRPr sz="2175" b="1">
                <a:solidFill>
                  <a:srgbClr val="191919"/>
                </a:solidFill>
                <a:latin typeface="Arial"/>
                <a:ea typeface="Arial"/>
                <a:cs typeface="Arial"/>
              </a:defRPr>
            </a:pPr>
            <a:r>
              <a:rPr sz="2175" b="1">
                <a:solidFill>
                  <a:srgbClr val="191919"/>
                </a:solidFill>
                <a:latin typeface="Arial"/>
                <a:ea typeface="Arial"/>
                <a:cs typeface="Arial"/>
              </a:rPr>
              <a:t>Size and spacing</a:t>
            </a:r>
          </a:p>
          <a:p xmlns:a="http://schemas.openxmlformats.org/drawingml/2006/main">
            <a:pPr>
              <a:defRPr sz="2175" b="1">
                <a:solidFill>
                  <a:srgbClr val="191919"/>
                </a:solidFill>
                <a:latin typeface="Arial"/>
                <a:ea typeface="Arial"/>
                <a:cs typeface="Arial"/>
              </a:defRPr>
            </a:pPr>
            <a:r>
              <a:rPr sz="2175" b="1">
                <a:solidFill>
                  <a:srgbClr val="191919"/>
                </a:solidFill>
                <a:latin typeface="Arial"/>
                <a:ea typeface="Arial"/>
                <a:cs typeface="Arial"/>
              </a:rPr>
              <a:t>Layers</a:t>
            </a:r>
          </a:p>
        </p:txBody>
      </p:sp>
    </p:spTree>
    <p:extLst>
      <p:ext uri="{BB962C8B-B14F-4D97-AF65-F5344CB8AC3E}">
        <p14:creationId xmlns:p14="http://schemas.microsoft.com/office/powerpoint/2010/main" val="1747244096"/>
      </p:ext>
    </p:extLst>
  </p:cSld>
</p:sld>
</file>

<file path=ppt/slides/slide10.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44" name="Two designs. Two PNGs.">
            <a:extLst xmlns:a="http://schemas.openxmlformats.org/drawingml/2006/main">
              <a:ext uri="{FF2B5EF4-FFF2-40B4-BE49-F238E27FC236}">
                <a16:creationId xmlns:a16="http://schemas.microsoft.com/office/drawing/2014/main" id="{C423B297-65A2-452B-A9E4-2ED9DEF90406}"/>
              </a:ext>
            </a:extLst>
          </p:cNvPr>
          <p:cNvSpPr>
            <a:spLocks xmlns:a="http://schemas.openxmlformats.org/drawingml/2006/main" noGrp="1"/>
          </p:cNvSpPr>
          <p:nvPr/>
        </p:nvSpPr>
        <p:spPr>
          <a:xfrm xmlns:a="http://schemas.openxmlformats.org/drawingml/2006/main">
            <a:off x="609600" y="3810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900" b="1">
                <a:solidFill>
                  <a:srgbClr val="191919"/>
                </a:solidFill>
                <a:latin typeface="Arial Black"/>
                <a:ea typeface="Arial Black"/>
                <a:cs typeface="Arial Black"/>
              </a:defRPr>
            </a:pPr>
            <a:r>
              <a:rPr sz="3900" b="1">
                <a:solidFill>
                  <a:srgbClr val="191919"/>
                </a:solidFill>
                <a:latin typeface="Arial Black"/>
                <a:ea typeface="Arial Black"/>
                <a:cs typeface="Arial Black"/>
              </a:rPr>
              <a:t>Two designs. Two PNGs.</a:t>
            </a:r>
          </a:p>
        </p:txBody>
      </p:sp>
      <p:sp>
        <p:nvSpPr>
          <p:cNvPr id="2" name="Canvas: SW1 · Graphic Design with the 1960s">
            <a:extLst xmlns:a="http://schemas.openxmlformats.org/drawingml/2006/main">
              <a:ext uri="{FF2B5EF4-FFF2-40B4-BE49-F238E27FC236}">
                <a16:creationId xmlns:a16="http://schemas.microsoft.com/office/drawing/2014/main" id="{AF551BF1-E7E5-4C1A-943E-246892F5F502}"/>
              </a:ext>
            </a:extLst>
          </p:cNvPr>
          <p:cNvSpPr>
            <a:spLocks xmlns:a="http://schemas.openxmlformats.org/drawingml/2006/main" noGrp="1"/>
          </p:cNvSpPr>
          <p:nvPr/>
        </p:nvSpPr>
        <p:spPr>
          <a:xfrm xmlns:a="http://schemas.openxmlformats.org/drawingml/2006/main">
            <a:off x="628650" y="1200150"/>
            <a:ext cx="10953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0">
                <a:solidFill>
                  <a:srgbClr val="191919"/>
                </a:solidFill>
                <a:latin typeface="Arial"/>
                <a:ea typeface="Arial"/>
                <a:cs typeface="Arial"/>
              </a:defRPr>
            </a:pPr>
            <a:r>
              <a:rPr sz="1875" b="0">
                <a:solidFill>
                  <a:srgbClr val="191919"/>
                </a:solidFill>
                <a:latin typeface="Arial"/>
                <a:ea typeface="Arial"/>
                <a:cs typeface="Arial"/>
              </a:rPr>
              <a:t>Canvas: SW1 · Graphic Design with the 1960s</a:t>
            </a:r>
          </a:p>
        </p:txBody>
      </p:sp>
      <p:sp>
        <p:nvSpPr>
          <p:cNvPr id="3" name="Make">
            <a:extLst xmlns:a="http://schemas.openxmlformats.org/drawingml/2006/main">
              <a:ext uri="{FF2B5EF4-FFF2-40B4-BE49-F238E27FC236}">
                <a16:creationId xmlns:a16="http://schemas.microsoft.com/office/drawing/2014/main" id="{09D0ACD5-5829-4509-8386-12689D89DE5B}"/>
              </a:ext>
            </a:extLst>
          </p:cNvPr>
          <p:cNvSpPr>
            <a:spLocks xmlns:a="http://schemas.openxmlformats.org/drawingml/2006/main" noGrp="1"/>
          </p:cNvSpPr>
          <p:nvPr/>
        </p:nvSpPr>
        <p:spPr>
          <a:xfrm xmlns:a="http://schemas.openxmlformats.org/drawingml/2006/main">
            <a:off x="628650" y="1819275"/>
            <a:ext cx="5048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325" b="1">
                <a:solidFill>
                  <a:srgbClr val="1955DB"/>
                </a:solidFill>
                <a:latin typeface="Arial Black"/>
                <a:ea typeface="Arial Black"/>
                <a:cs typeface="Arial Black"/>
              </a:defRPr>
            </a:pPr>
            <a:r>
              <a:rPr sz="2325" b="1">
                <a:solidFill>
                  <a:srgbClr val="1955DB"/>
                </a:solidFill>
                <a:latin typeface="Arial Black"/>
                <a:ea typeface="Arial Black"/>
                <a:cs typeface="Arial Black"/>
              </a:rPr>
              <a:t>Make</a:t>
            </a:r>
          </a:p>
        </p:txBody>
      </p:sp>
      <p:sp>
        <p:nvSpPr>
          <p:cNvPr id="4" name="Check both words’ meanings.&#10;One word using only lines.&#10;Another word using only circles.&#10;No text, photos, stickers or extra shapes.">
            <a:extLst xmlns:a="http://schemas.openxmlformats.org/drawingml/2006/main">
              <a:ext uri="{FF2B5EF4-FFF2-40B4-BE49-F238E27FC236}">
                <a16:creationId xmlns:a16="http://schemas.microsoft.com/office/drawing/2014/main" id="{A4D75BF7-EB79-40F4-BE51-AC5FFE3E60C8}"/>
              </a:ext>
            </a:extLst>
          </p:cNvPr>
          <p:cNvSpPr>
            <a:spLocks xmlns:a="http://schemas.openxmlformats.org/drawingml/2006/main" noGrp="1"/>
          </p:cNvSpPr>
          <p:nvPr/>
        </p:nvSpPr>
        <p:spPr>
          <a:xfrm xmlns:a="http://schemas.openxmlformats.org/drawingml/2006/main">
            <a:off x="628650" y="2286000"/>
            <a:ext cx="5248275" cy="1228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0">
                <a:solidFill>
                  <a:srgbClr val="191919"/>
                </a:solidFill>
                <a:latin typeface="Arial"/>
                <a:ea typeface="Arial"/>
                <a:cs typeface="Arial"/>
              </a:defRPr>
            </a:pPr>
            <a:r>
              <a:rPr sz="1875" b="0">
                <a:solidFill>
                  <a:srgbClr val="191919"/>
                </a:solidFill>
                <a:latin typeface="Arial"/>
                <a:ea typeface="Arial"/>
                <a:cs typeface="Arial"/>
              </a:rPr>
              <a:t>Check both words’ meanings.</a:t>
            </a:r>
          </a:p>
          <a:p xmlns:a="http://schemas.openxmlformats.org/drawingml/2006/main">
            <a:pPr>
              <a:defRPr sz="1875" b="0">
                <a:solidFill>
                  <a:srgbClr val="191919"/>
                </a:solidFill>
                <a:latin typeface="Arial"/>
                <a:ea typeface="Arial"/>
                <a:cs typeface="Arial"/>
              </a:defRPr>
            </a:pPr>
            <a:r>
              <a:rPr sz="1875" b="0">
                <a:solidFill>
                  <a:srgbClr val="191919"/>
                </a:solidFill>
                <a:latin typeface="Arial"/>
                <a:ea typeface="Arial"/>
                <a:cs typeface="Arial"/>
              </a:rPr>
              <a:t>One word using only lines.</a:t>
            </a:r>
          </a:p>
          <a:p xmlns:a="http://schemas.openxmlformats.org/drawingml/2006/main">
            <a:pPr>
              <a:defRPr sz="1875" b="0">
                <a:solidFill>
                  <a:srgbClr val="191919"/>
                </a:solidFill>
                <a:latin typeface="Arial"/>
                <a:ea typeface="Arial"/>
                <a:cs typeface="Arial"/>
              </a:defRPr>
            </a:pPr>
            <a:r>
              <a:rPr sz="1875" b="0">
                <a:solidFill>
                  <a:srgbClr val="191919"/>
                </a:solidFill>
                <a:latin typeface="Arial"/>
                <a:ea typeface="Arial"/>
                <a:cs typeface="Arial"/>
              </a:rPr>
              <a:t>Another word using only circles.</a:t>
            </a:r>
          </a:p>
          <a:p xmlns:a="http://schemas.openxmlformats.org/drawingml/2006/main">
            <a:pPr>
              <a:defRPr sz="1875" b="0">
                <a:solidFill>
                  <a:srgbClr val="191919"/>
                </a:solidFill>
                <a:latin typeface="Arial"/>
                <a:ea typeface="Arial"/>
                <a:cs typeface="Arial"/>
              </a:defRPr>
            </a:pPr>
            <a:r>
              <a:rPr sz="1875" b="0">
                <a:solidFill>
                  <a:srgbClr val="191919"/>
                </a:solidFill>
                <a:latin typeface="Arial"/>
                <a:ea typeface="Arial"/>
                <a:cs typeface="Arial"/>
              </a:rPr>
              <a:t>No text, photos, stickers or extra shapes.</a:t>
            </a:r>
          </a:p>
        </p:txBody>
      </p:sp>
      <p:sp>
        <p:nvSpPr>
          <p:cNvPr id="5" name="Ready to turn in?">
            <a:extLst xmlns:a="http://schemas.openxmlformats.org/drawingml/2006/main">
              <a:ext uri="{FF2B5EF4-FFF2-40B4-BE49-F238E27FC236}">
                <a16:creationId xmlns:a16="http://schemas.microsoft.com/office/drawing/2014/main" id="{D3AA3787-5784-43F1-B749-10E9A7B19B19}"/>
              </a:ext>
            </a:extLst>
          </p:cNvPr>
          <p:cNvSpPr>
            <a:spLocks xmlns:a="http://schemas.openxmlformats.org/drawingml/2006/main" noGrp="1"/>
          </p:cNvSpPr>
          <p:nvPr/>
        </p:nvSpPr>
        <p:spPr>
          <a:xfrm xmlns:a="http://schemas.openxmlformats.org/drawingml/2006/main">
            <a:off x="628650" y="3619500"/>
            <a:ext cx="52863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325" b="1">
                <a:solidFill>
                  <a:srgbClr val="1955DB"/>
                </a:solidFill>
                <a:latin typeface="Arial Black"/>
                <a:ea typeface="Arial Black"/>
                <a:cs typeface="Arial Black"/>
              </a:defRPr>
            </a:pPr>
            <a:r>
              <a:rPr sz="2325" b="1">
                <a:solidFill>
                  <a:srgbClr val="1955DB"/>
                </a:solidFill>
                <a:latin typeface="Arial Black"/>
                <a:ea typeface="Arial Black"/>
                <a:cs typeface="Arial Black"/>
              </a:rPr>
              <a:t>Ready to turn in?</a:t>
            </a:r>
          </a:p>
        </p:txBody>
      </p:sp>
      <p:sp>
        <p:nvSpPr>
          <p:cNvPr id="6" name="Both files named:&#10;LastName-FirstName-Canva-Lines.png&#10;LastName-FirstName-Canva-Circles.png">
            <a:extLst xmlns:a="http://schemas.openxmlformats.org/drawingml/2006/main">
              <a:ext uri="{FF2B5EF4-FFF2-40B4-BE49-F238E27FC236}">
                <a16:creationId xmlns:a16="http://schemas.microsoft.com/office/drawing/2014/main" id="{085E9E8B-F9C2-43BC-AFF5-3DE41FE05E5E}"/>
              </a:ext>
            </a:extLst>
          </p:cNvPr>
          <p:cNvSpPr>
            <a:spLocks xmlns:a="http://schemas.openxmlformats.org/drawingml/2006/main" noGrp="1"/>
          </p:cNvSpPr>
          <p:nvPr/>
        </p:nvSpPr>
        <p:spPr>
          <a:xfrm xmlns:a="http://schemas.openxmlformats.org/drawingml/2006/main">
            <a:off x="628650" y="4038600"/>
            <a:ext cx="524827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575" b="0">
                <a:solidFill>
                  <a:srgbClr val="191919"/>
                </a:solidFill>
                <a:latin typeface="Arial"/>
                <a:ea typeface="Arial"/>
                <a:cs typeface="Arial"/>
              </a:defRPr>
            </a:pPr>
            <a:r>
              <a:rPr sz="1575" b="0">
                <a:solidFill>
                  <a:srgbClr val="191919"/>
                </a:solidFill>
                <a:latin typeface="Arial"/>
                <a:ea typeface="Arial"/>
                <a:cs typeface="Arial"/>
              </a:rPr>
              <a:t>Both files named:</a:t>
            </a:r>
          </a:p>
          <a:p xmlns:a="http://schemas.openxmlformats.org/drawingml/2006/main">
            <a:pPr>
              <a:defRPr sz="1575" b="0">
                <a:solidFill>
                  <a:srgbClr val="191919"/>
                </a:solidFill>
                <a:latin typeface="Arial"/>
                <a:ea typeface="Arial"/>
                <a:cs typeface="Arial"/>
              </a:defRPr>
            </a:pPr>
            <a:r>
              <a:rPr sz="1575" b="0">
                <a:solidFill>
                  <a:srgbClr val="191919"/>
                </a:solidFill>
                <a:latin typeface="Arial"/>
                <a:ea typeface="Arial"/>
                <a:cs typeface="Arial"/>
              </a:rPr>
              <a:t>LastName-FirstName-Canva-Lines.png</a:t>
            </a:r>
          </a:p>
          <a:p xmlns:a="http://schemas.openxmlformats.org/drawingml/2006/main">
            <a:pPr>
              <a:defRPr sz="1575" b="0">
                <a:solidFill>
                  <a:srgbClr val="191919"/>
                </a:solidFill>
                <a:latin typeface="Arial"/>
                <a:ea typeface="Arial"/>
                <a:cs typeface="Arial"/>
              </a:defRPr>
            </a:pPr>
            <a:r>
              <a:rPr sz="1575" b="0">
                <a:solidFill>
                  <a:srgbClr val="191919"/>
                </a:solidFill>
                <a:latin typeface="Arial"/>
                <a:ea typeface="Arial"/>
                <a:cs typeface="Arial"/>
              </a:rPr>
              <a:t>LastName-FirstName-Canva-Circles.png</a:t>
            </a:r>
          </a:p>
        </p:txBody>
      </p:sp>
      <p:sp>
        <p:nvSpPr>
          <p:cNvPr id="7" name="Turn it in">
            <a:extLst xmlns:a="http://schemas.openxmlformats.org/drawingml/2006/main">
              <a:ext uri="{FF2B5EF4-FFF2-40B4-BE49-F238E27FC236}">
                <a16:creationId xmlns:a16="http://schemas.microsoft.com/office/drawing/2014/main" id="{AF499679-04F8-46C3-BB09-CC35D470420E}"/>
              </a:ext>
            </a:extLst>
          </p:cNvPr>
          <p:cNvSpPr>
            <a:spLocks xmlns:a="http://schemas.openxmlformats.org/drawingml/2006/main" noGrp="1"/>
          </p:cNvSpPr>
          <p:nvPr/>
        </p:nvSpPr>
        <p:spPr>
          <a:xfrm xmlns:a="http://schemas.openxmlformats.org/drawingml/2006/main">
            <a:off x="628650" y="4857750"/>
            <a:ext cx="5143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325" b="1">
                <a:solidFill>
                  <a:srgbClr val="1955DB"/>
                </a:solidFill>
                <a:latin typeface="Arial Black"/>
                <a:ea typeface="Arial Black"/>
                <a:cs typeface="Arial Black"/>
              </a:defRPr>
            </a:pPr>
            <a:r>
              <a:rPr sz="2325" b="1">
                <a:solidFill>
                  <a:srgbClr val="1955DB"/>
                </a:solidFill>
                <a:latin typeface="Arial Black"/>
                <a:ea typeface="Arial Black"/>
                <a:cs typeface="Arial Black"/>
              </a:rPr>
              <a:t>Turn it in</a:t>
            </a:r>
          </a:p>
        </p:txBody>
      </p:sp>
      <p:sp>
        <p:nvSpPr>
          <p:cNvPr id="8" name="Upload both PNGs in one submission.&#10;Comments (2 sentences):&#10;My lines show _____ because I used _____.&#10;For _____, circles were _____ compared&#10;with lines because _____.">
            <a:extLst xmlns:a="http://schemas.openxmlformats.org/drawingml/2006/main">
              <a:ext uri="{FF2B5EF4-FFF2-40B4-BE49-F238E27FC236}">
                <a16:creationId xmlns:a16="http://schemas.microsoft.com/office/drawing/2014/main" id="{538B4E5B-30BA-4204-816D-A19599ED5DE1}"/>
              </a:ext>
            </a:extLst>
          </p:cNvPr>
          <p:cNvSpPr>
            <a:spLocks xmlns:a="http://schemas.openxmlformats.org/drawingml/2006/main" noGrp="1"/>
          </p:cNvSpPr>
          <p:nvPr/>
        </p:nvSpPr>
        <p:spPr>
          <a:xfrm xmlns:a="http://schemas.openxmlformats.org/drawingml/2006/main">
            <a:off x="628650" y="5276850"/>
            <a:ext cx="524827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650" b="0">
                <a:solidFill>
                  <a:srgbClr val="191919"/>
                </a:solidFill>
                <a:latin typeface="Arial"/>
                <a:ea typeface="Arial"/>
                <a:cs typeface="Arial"/>
              </a:defRPr>
            </a:pPr>
            <a:r>
              <a:rPr sz="1650" b="0">
                <a:solidFill>
                  <a:srgbClr val="191919"/>
                </a:solidFill>
                <a:latin typeface="Arial"/>
                <a:ea typeface="Arial"/>
                <a:cs typeface="Arial"/>
              </a:rPr>
              <a:t>Upload both PNGs in one submission.</a:t>
            </a:r>
          </a:p>
          <a:p xmlns:a="http://schemas.openxmlformats.org/drawingml/2006/main">
            <a:pPr>
              <a:defRPr sz="1650" b="0">
                <a:solidFill>
                  <a:srgbClr val="191919"/>
                </a:solidFill>
                <a:latin typeface="Arial"/>
                <a:ea typeface="Arial"/>
                <a:cs typeface="Arial"/>
              </a:defRPr>
            </a:pPr>
            <a:r>
              <a:rPr sz="1650" b="0">
                <a:solidFill>
                  <a:srgbClr val="191919"/>
                </a:solidFill>
                <a:latin typeface="Arial"/>
                <a:ea typeface="Arial"/>
                <a:cs typeface="Arial"/>
              </a:rPr>
              <a:t>Comments (2 sentences):</a:t>
            </a:r>
          </a:p>
          <a:p xmlns:a="http://schemas.openxmlformats.org/drawingml/2006/main">
            <a:pPr>
              <a:defRPr sz="1650" b="0">
                <a:solidFill>
                  <a:srgbClr val="191919"/>
                </a:solidFill>
                <a:latin typeface="Arial"/>
                <a:ea typeface="Arial"/>
                <a:cs typeface="Arial"/>
              </a:defRPr>
            </a:pPr>
            <a:r>
              <a:rPr sz="1650" b="0">
                <a:solidFill>
                  <a:srgbClr val="191919"/>
                </a:solidFill>
                <a:latin typeface="Arial"/>
                <a:ea typeface="Arial"/>
                <a:cs typeface="Arial"/>
              </a:rPr>
              <a:t>My lines show _____ because I used _____.</a:t>
            </a:r>
          </a:p>
          <a:p xmlns:a="http://schemas.openxmlformats.org/drawingml/2006/main">
            <a:pPr>
              <a:defRPr sz="1650" b="0">
                <a:solidFill>
                  <a:srgbClr val="191919"/>
                </a:solidFill>
                <a:latin typeface="Arial"/>
                <a:ea typeface="Arial"/>
                <a:cs typeface="Arial"/>
              </a:defRPr>
            </a:pPr>
            <a:r>
              <a:rPr sz="1650" b="0">
                <a:solidFill>
                  <a:srgbClr val="191919"/>
                </a:solidFill>
                <a:latin typeface="Arial"/>
                <a:ea typeface="Arial"/>
                <a:cs typeface="Arial"/>
              </a:rPr>
              <a:t>For _____, circles were _____ compared</a:t>
            </a:r>
          </a:p>
          <a:p xmlns:a="http://schemas.openxmlformats.org/drawingml/2006/main">
            <a:pPr>
              <a:defRPr sz="1650" b="0">
                <a:solidFill>
                  <a:srgbClr val="191919"/>
                </a:solidFill>
                <a:latin typeface="Arial"/>
                <a:ea typeface="Arial"/>
                <a:cs typeface="Arial"/>
              </a:defRPr>
            </a:pPr>
            <a:r>
              <a:rPr sz="1650" b="0">
                <a:solidFill>
                  <a:srgbClr val="191919"/>
                </a:solidFill>
                <a:latin typeface="Arial"/>
                <a:ea typeface="Arial"/>
                <a:cs typeface="Arial"/>
              </a:rPr>
              <a:t>with lines because _____.</a:t>
            </a:r>
          </a:p>
        </p:txBody>
      </p:sp>
      <p:sp>
        <p:nvSpPr>
          <p:cNvPr id="9" name="shape">
            <a:extLst xmlns:a="http://schemas.openxmlformats.org/drawingml/2006/main">
              <a:ext uri="{FF2B5EF4-FFF2-40B4-BE49-F238E27FC236}">
                <a16:creationId xmlns:a16="http://schemas.microsoft.com/office/drawing/2014/main" id="{EA0DA02B-4DF9-4AE6-BA65-D47E95BE5990}"/>
              </a:ext>
            </a:extLst>
          </p:cNvPr>
          <p:cNvSpPr>
            <a:spLocks xmlns:a="http://schemas.openxmlformats.org/drawingml/2006/main" noGrp="1"/>
          </p:cNvSpPr>
          <p:nvPr/>
        </p:nvSpPr>
        <p:spPr>
          <a:xfrm xmlns:a="http://schemas.openxmlformats.org/drawingml/2006/main">
            <a:off x="6296025" y="1857375"/>
            <a:ext cx="2486025" cy="204787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10" name="shape">
            <a:extLst xmlns:a="http://schemas.openxmlformats.org/drawingml/2006/main">
              <a:ext uri="{FF2B5EF4-FFF2-40B4-BE49-F238E27FC236}">
                <a16:creationId xmlns:a16="http://schemas.microsoft.com/office/drawing/2014/main" id="{B0443922-4FF5-4861-BC98-FACAFC8A6CF5}"/>
              </a:ext>
            </a:extLst>
          </p:cNvPr>
          <p:cNvSpPr>
            <a:spLocks xmlns:a="http://schemas.openxmlformats.org/drawingml/2006/main" noGrp="1"/>
          </p:cNvSpPr>
          <p:nvPr/>
        </p:nvSpPr>
        <p:spPr>
          <a:xfrm xmlns:a="http://schemas.openxmlformats.org/drawingml/2006/main">
            <a:off x="8982075" y="1857375"/>
            <a:ext cx="2600325" cy="204787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11" name="curved line">
            <a:extLst xmlns:a="http://schemas.openxmlformats.org/drawingml/2006/main">
              <a:ext uri="{FF2B5EF4-FFF2-40B4-BE49-F238E27FC236}">
                <a16:creationId xmlns:a16="http://schemas.microsoft.com/office/drawing/2014/main" id="{8CE62475-FB0E-4FA4-802D-383E4B76530D}"/>
              </a:ext>
            </a:extLst>
          </p:cNvPr>
          <p:cNvSpPr>
            <a:spLocks xmlns:a="http://schemas.openxmlformats.org/drawingml/2006/main" noGrp="1"/>
          </p:cNvSpPr>
          <p:nvPr/>
        </p:nvSpPr>
        <p:spPr>
          <a:xfrm xmlns:a="http://schemas.openxmlformats.org/drawingml/2006/main">
            <a:off x="6496050" y="2038350"/>
            <a:ext cx="880110" cy="190500"/>
          </a:xfrm>
          <a:custGeom xmlns:a="http://schemas.openxmlformats.org/drawingml/2006/main">
            <a:pathLst>
              <a:path w="880110" h="190500">
                <a:moveTo>
                  <a:pt x="0" y="95250"/>
                </a:moveTo>
                <a:lnTo>
                  <a:pt x="11893" y="102682"/>
                </a:lnTo>
                <a:lnTo>
                  <a:pt x="23787" y="110060"/>
                </a:lnTo>
                <a:lnTo>
                  <a:pt x="35680" y="117331"/>
                </a:lnTo>
                <a:lnTo>
                  <a:pt x="47574" y="124443"/>
                </a:lnTo>
                <a:lnTo>
                  <a:pt x="59467" y="131345"/>
                </a:lnTo>
                <a:lnTo>
                  <a:pt x="71360" y="137987"/>
                </a:lnTo>
                <a:lnTo>
                  <a:pt x="83254" y="144321"/>
                </a:lnTo>
                <a:lnTo>
                  <a:pt x="95147" y="150301"/>
                </a:lnTo>
                <a:lnTo>
                  <a:pt x="107040" y="155885"/>
                </a:lnTo>
                <a:lnTo>
                  <a:pt x="118934" y="161031"/>
                </a:lnTo>
                <a:lnTo>
                  <a:pt x="130827" y="165704"/>
                </a:lnTo>
                <a:lnTo>
                  <a:pt x="142721" y="169869"/>
                </a:lnTo>
                <a:lnTo>
                  <a:pt x="154614" y="173497"/>
                </a:lnTo>
                <a:lnTo>
                  <a:pt x="166507" y="176561"/>
                </a:lnTo>
                <a:lnTo>
                  <a:pt x="178401" y="179039"/>
                </a:lnTo>
                <a:lnTo>
                  <a:pt x="190294" y="180913"/>
                </a:lnTo>
                <a:lnTo>
                  <a:pt x="202187" y="182170"/>
                </a:lnTo>
                <a:lnTo>
                  <a:pt x="214081" y="182801"/>
                </a:lnTo>
                <a:lnTo>
                  <a:pt x="225974" y="182801"/>
                </a:lnTo>
                <a:lnTo>
                  <a:pt x="237868" y="182170"/>
                </a:lnTo>
                <a:lnTo>
                  <a:pt x="249761" y="180913"/>
                </a:lnTo>
                <a:lnTo>
                  <a:pt x="261654" y="179039"/>
                </a:lnTo>
                <a:lnTo>
                  <a:pt x="273548" y="176561"/>
                </a:lnTo>
                <a:lnTo>
                  <a:pt x="285441" y="173497"/>
                </a:lnTo>
                <a:lnTo>
                  <a:pt x="297334" y="169869"/>
                </a:lnTo>
                <a:lnTo>
                  <a:pt x="309228" y="165704"/>
                </a:lnTo>
                <a:lnTo>
                  <a:pt x="321121" y="161031"/>
                </a:lnTo>
                <a:lnTo>
                  <a:pt x="333015" y="155885"/>
                </a:lnTo>
                <a:lnTo>
                  <a:pt x="344908" y="150301"/>
                </a:lnTo>
                <a:lnTo>
                  <a:pt x="356801" y="144321"/>
                </a:lnTo>
                <a:lnTo>
                  <a:pt x="368695" y="137987"/>
                </a:lnTo>
                <a:lnTo>
                  <a:pt x="380588" y="131345"/>
                </a:lnTo>
                <a:lnTo>
                  <a:pt x="392481" y="124443"/>
                </a:lnTo>
                <a:lnTo>
                  <a:pt x="404375" y="117331"/>
                </a:lnTo>
                <a:lnTo>
                  <a:pt x="416268" y="110060"/>
                </a:lnTo>
                <a:lnTo>
                  <a:pt x="428162" y="102682"/>
                </a:lnTo>
                <a:lnTo>
                  <a:pt x="440055" y="95250"/>
                </a:lnTo>
                <a:lnTo>
                  <a:pt x="451948" y="87818"/>
                </a:lnTo>
                <a:lnTo>
                  <a:pt x="463842" y="80440"/>
                </a:lnTo>
                <a:lnTo>
                  <a:pt x="475735" y="73169"/>
                </a:lnTo>
                <a:lnTo>
                  <a:pt x="487629" y="66057"/>
                </a:lnTo>
                <a:lnTo>
                  <a:pt x="499522" y="59155"/>
                </a:lnTo>
                <a:lnTo>
                  <a:pt x="511415" y="52513"/>
                </a:lnTo>
                <a:lnTo>
                  <a:pt x="523309" y="46179"/>
                </a:lnTo>
                <a:lnTo>
                  <a:pt x="535202" y="40199"/>
                </a:lnTo>
                <a:lnTo>
                  <a:pt x="547095" y="34615"/>
                </a:lnTo>
                <a:lnTo>
                  <a:pt x="558989" y="29469"/>
                </a:lnTo>
                <a:lnTo>
                  <a:pt x="570882" y="24796"/>
                </a:lnTo>
                <a:lnTo>
                  <a:pt x="582776" y="20631"/>
                </a:lnTo>
                <a:lnTo>
                  <a:pt x="594669" y="17003"/>
                </a:lnTo>
                <a:lnTo>
                  <a:pt x="606562" y="13939"/>
                </a:lnTo>
                <a:lnTo>
                  <a:pt x="618456" y="11461"/>
                </a:lnTo>
                <a:lnTo>
                  <a:pt x="630349" y="9587"/>
                </a:lnTo>
                <a:lnTo>
                  <a:pt x="642242" y="8330"/>
                </a:lnTo>
                <a:lnTo>
                  <a:pt x="654136" y="7699"/>
                </a:lnTo>
                <a:lnTo>
                  <a:pt x="666029" y="7699"/>
                </a:lnTo>
                <a:lnTo>
                  <a:pt x="677923" y="8330"/>
                </a:lnTo>
                <a:lnTo>
                  <a:pt x="689816" y="9587"/>
                </a:lnTo>
                <a:lnTo>
                  <a:pt x="701709" y="11461"/>
                </a:lnTo>
                <a:lnTo>
                  <a:pt x="713603" y="13939"/>
                </a:lnTo>
                <a:lnTo>
                  <a:pt x="725496" y="17003"/>
                </a:lnTo>
                <a:lnTo>
                  <a:pt x="737389" y="20631"/>
                </a:lnTo>
                <a:lnTo>
                  <a:pt x="749283" y="24796"/>
                </a:lnTo>
                <a:lnTo>
                  <a:pt x="761176" y="29469"/>
                </a:lnTo>
                <a:lnTo>
                  <a:pt x="773070" y="34615"/>
                </a:lnTo>
                <a:lnTo>
                  <a:pt x="784963" y="40199"/>
                </a:lnTo>
                <a:lnTo>
                  <a:pt x="796856" y="46179"/>
                </a:lnTo>
                <a:lnTo>
                  <a:pt x="808750" y="52513"/>
                </a:lnTo>
                <a:lnTo>
                  <a:pt x="820643" y="59155"/>
                </a:lnTo>
                <a:lnTo>
                  <a:pt x="832536" y="66057"/>
                </a:lnTo>
                <a:lnTo>
                  <a:pt x="844430" y="73169"/>
                </a:lnTo>
                <a:lnTo>
                  <a:pt x="856323" y="80440"/>
                </a:lnTo>
                <a:lnTo>
                  <a:pt x="868217" y="87818"/>
                </a:lnTo>
                <a:lnTo>
                  <a:pt x="880110" y="95250"/>
                </a:lnTo>
              </a:path>
            </a:pathLst>
          </a:custGeom>
          <a:noFill xmlns:a="http://schemas.openxmlformats.org/drawingml/2006/main"/>
          <a:ln xmlns:a="http://schemas.openxmlformats.org/drawingml/2006/main" w="38100">
            <a:solidFill>
              <a:srgbClr val="191919"/>
            </a:solidFill>
          </a:ln>
        </p:spPr>
      </p:sp>
      <p:sp>
        <p:nvSpPr>
          <p:cNvPr id="12" name="curved line">
            <a:extLst xmlns:a="http://schemas.openxmlformats.org/drawingml/2006/main">
              <a:ext uri="{FF2B5EF4-FFF2-40B4-BE49-F238E27FC236}">
                <a16:creationId xmlns:a16="http://schemas.microsoft.com/office/drawing/2014/main" id="{5D3838B8-BA4B-438F-A010-BDE224BBB2F2}"/>
              </a:ext>
            </a:extLst>
          </p:cNvPr>
          <p:cNvSpPr>
            <a:spLocks xmlns:a="http://schemas.openxmlformats.org/drawingml/2006/main" noGrp="1"/>
          </p:cNvSpPr>
          <p:nvPr/>
        </p:nvSpPr>
        <p:spPr>
          <a:xfrm xmlns:a="http://schemas.openxmlformats.org/drawingml/2006/main">
            <a:off x="7585710" y="2038350"/>
            <a:ext cx="880110" cy="190500"/>
          </a:xfrm>
          <a:custGeom xmlns:a="http://schemas.openxmlformats.org/drawingml/2006/main">
            <a:pathLst>
              <a:path w="880110" h="190500">
                <a:moveTo>
                  <a:pt x="0" y="151703"/>
                </a:moveTo>
                <a:lnTo>
                  <a:pt x="11893" y="157183"/>
                </a:lnTo>
                <a:lnTo>
                  <a:pt x="23787" y="162218"/>
                </a:lnTo>
                <a:lnTo>
                  <a:pt x="35680" y="166770"/>
                </a:lnTo>
                <a:lnTo>
                  <a:pt x="47574" y="170806"/>
                </a:lnTo>
                <a:lnTo>
                  <a:pt x="59467" y="174298"/>
                </a:lnTo>
                <a:lnTo>
                  <a:pt x="71360" y="177221"/>
                </a:lnTo>
                <a:lnTo>
                  <a:pt x="83254" y="179553"/>
                </a:lnTo>
                <a:lnTo>
                  <a:pt x="95147" y="181278"/>
                </a:lnTo>
                <a:lnTo>
                  <a:pt x="107040" y="182382"/>
                </a:lnTo>
                <a:lnTo>
                  <a:pt x="118934" y="182859"/>
                </a:lnTo>
                <a:lnTo>
                  <a:pt x="130827" y="182705"/>
                </a:lnTo>
                <a:lnTo>
                  <a:pt x="142721" y="181921"/>
                </a:lnTo>
                <a:lnTo>
                  <a:pt x="154614" y="180512"/>
                </a:lnTo>
                <a:lnTo>
                  <a:pt x="166507" y="178489"/>
                </a:lnTo>
                <a:lnTo>
                  <a:pt x="178401" y="175866"/>
                </a:lnTo>
                <a:lnTo>
                  <a:pt x="190294" y="172662"/>
                </a:lnTo>
                <a:lnTo>
                  <a:pt x="202187" y="168901"/>
                </a:lnTo>
                <a:lnTo>
                  <a:pt x="214081" y="164609"/>
                </a:lnTo>
                <a:lnTo>
                  <a:pt x="225974" y="159817"/>
                </a:lnTo>
                <a:lnTo>
                  <a:pt x="237868" y="154560"/>
                </a:lnTo>
                <a:lnTo>
                  <a:pt x="249761" y="148875"/>
                </a:lnTo>
                <a:lnTo>
                  <a:pt x="261654" y="142805"/>
                </a:lnTo>
                <a:lnTo>
                  <a:pt x="273548" y="136391"/>
                </a:lnTo>
                <a:lnTo>
                  <a:pt x="285441" y="129681"/>
                </a:lnTo>
                <a:lnTo>
                  <a:pt x="297334" y="122724"/>
                </a:lnTo>
                <a:lnTo>
                  <a:pt x="309228" y="115568"/>
                </a:lnTo>
                <a:lnTo>
                  <a:pt x="321121" y="108265"/>
                </a:lnTo>
                <a:lnTo>
                  <a:pt x="333015" y="100869"/>
                </a:lnTo>
                <a:lnTo>
                  <a:pt x="344908" y="93433"/>
                </a:lnTo>
                <a:lnTo>
                  <a:pt x="356801" y="86010"/>
                </a:lnTo>
                <a:lnTo>
                  <a:pt x="368695" y="78653"/>
                </a:lnTo>
                <a:lnTo>
                  <a:pt x="380588" y="71416"/>
                </a:lnTo>
                <a:lnTo>
                  <a:pt x="392481" y="64350"/>
                </a:lnTo>
                <a:lnTo>
                  <a:pt x="404375" y="57507"/>
                </a:lnTo>
                <a:lnTo>
                  <a:pt x="416268" y="50936"/>
                </a:lnTo>
                <a:lnTo>
                  <a:pt x="428162" y="44685"/>
                </a:lnTo>
                <a:lnTo>
                  <a:pt x="440055" y="38797"/>
                </a:lnTo>
                <a:lnTo>
                  <a:pt x="451948" y="33317"/>
                </a:lnTo>
                <a:lnTo>
                  <a:pt x="463842" y="28282"/>
                </a:lnTo>
                <a:lnTo>
                  <a:pt x="475735" y="23730"/>
                </a:lnTo>
                <a:lnTo>
                  <a:pt x="487629" y="19694"/>
                </a:lnTo>
                <a:lnTo>
                  <a:pt x="499522" y="16202"/>
                </a:lnTo>
                <a:lnTo>
                  <a:pt x="511415" y="13279"/>
                </a:lnTo>
                <a:lnTo>
                  <a:pt x="523309" y="10947"/>
                </a:lnTo>
                <a:lnTo>
                  <a:pt x="535202" y="9222"/>
                </a:lnTo>
                <a:lnTo>
                  <a:pt x="547095" y="8118"/>
                </a:lnTo>
                <a:lnTo>
                  <a:pt x="558989" y="7641"/>
                </a:lnTo>
                <a:lnTo>
                  <a:pt x="570882" y="7795"/>
                </a:lnTo>
                <a:lnTo>
                  <a:pt x="582776" y="8579"/>
                </a:lnTo>
                <a:lnTo>
                  <a:pt x="594669" y="9988"/>
                </a:lnTo>
                <a:lnTo>
                  <a:pt x="606562" y="12011"/>
                </a:lnTo>
                <a:lnTo>
                  <a:pt x="618456" y="14634"/>
                </a:lnTo>
                <a:lnTo>
                  <a:pt x="630349" y="17838"/>
                </a:lnTo>
                <a:lnTo>
                  <a:pt x="642242" y="21599"/>
                </a:lnTo>
                <a:lnTo>
                  <a:pt x="654136" y="25891"/>
                </a:lnTo>
                <a:lnTo>
                  <a:pt x="666029" y="30683"/>
                </a:lnTo>
                <a:lnTo>
                  <a:pt x="677923" y="35940"/>
                </a:lnTo>
                <a:lnTo>
                  <a:pt x="689816" y="41625"/>
                </a:lnTo>
                <a:lnTo>
                  <a:pt x="701709" y="47695"/>
                </a:lnTo>
                <a:lnTo>
                  <a:pt x="713603" y="54109"/>
                </a:lnTo>
                <a:lnTo>
                  <a:pt x="725496" y="60819"/>
                </a:lnTo>
                <a:lnTo>
                  <a:pt x="737389" y="67776"/>
                </a:lnTo>
                <a:lnTo>
                  <a:pt x="749283" y="74932"/>
                </a:lnTo>
                <a:lnTo>
                  <a:pt x="761176" y="82235"/>
                </a:lnTo>
                <a:lnTo>
                  <a:pt x="773070" y="89631"/>
                </a:lnTo>
                <a:lnTo>
                  <a:pt x="784963" y="97067"/>
                </a:lnTo>
                <a:lnTo>
                  <a:pt x="796856" y="104490"/>
                </a:lnTo>
                <a:lnTo>
                  <a:pt x="808750" y="111847"/>
                </a:lnTo>
                <a:lnTo>
                  <a:pt x="820643" y="119084"/>
                </a:lnTo>
                <a:lnTo>
                  <a:pt x="832536" y="126150"/>
                </a:lnTo>
                <a:lnTo>
                  <a:pt x="844430" y="132993"/>
                </a:lnTo>
                <a:lnTo>
                  <a:pt x="856323" y="139564"/>
                </a:lnTo>
                <a:lnTo>
                  <a:pt x="868217" y="145815"/>
                </a:lnTo>
                <a:lnTo>
                  <a:pt x="880110" y="151703"/>
                </a:lnTo>
              </a:path>
            </a:pathLst>
          </a:custGeom>
          <a:noFill xmlns:a="http://schemas.openxmlformats.org/drawingml/2006/main"/>
          <a:ln xmlns:a="http://schemas.openxmlformats.org/drawingml/2006/main" w="38100">
            <a:solidFill>
              <a:srgbClr val="191919"/>
            </a:solidFill>
          </a:ln>
        </p:spPr>
      </p:sp>
      <p:sp>
        <p:nvSpPr>
          <p:cNvPr id="13" name="curved line">
            <a:extLst xmlns:a="http://schemas.openxmlformats.org/drawingml/2006/main">
              <a:ext uri="{FF2B5EF4-FFF2-40B4-BE49-F238E27FC236}">
                <a16:creationId xmlns:a16="http://schemas.microsoft.com/office/drawing/2014/main" id="{41192ED1-55B9-4006-B4C1-CB99F1B9E184}"/>
              </a:ext>
            </a:extLst>
          </p:cNvPr>
          <p:cNvSpPr>
            <a:spLocks xmlns:a="http://schemas.openxmlformats.org/drawingml/2006/main" noGrp="1"/>
          </p:cNvSpPr>
          <p:nvPr/>
        </p:nvSpPr>
        <p:spPr>
          <a:xfrm xmlns:a="http://schemas.openxmlformats.org/drawingml/2006/main">
            <a:off x="6572250" y="2359819"/>
            <a:ext cx="880110" cy="266700"/>
          </a:xfrm>
          <a:custGeom xmlns:a="http://schemas.openxmlformats.org/drawingml/2006/main">
            <a:pathLst>
              <a:path w="880110" h="266700">
                <a:moveTo>
                  <a:pt x="0" y="212384"/>
                </a:moveTo>
                <a:lnTo>
                  <a:pt x="11893" y="220057"/>
                </a:lnTo>
                <a:lnTo>
                  <a:pt x="23787" y="227105"/>
                </a:lnTo>
                <a:lnTo>
                  <a:pt x="35680" y="233477"/>
                </a:lnTo>
                <a:lnTo>
                  <a:pt x="47574" y="239129"/>
                </a:lnTo>
                <a:lnTo>
                  <a:pt x="59467" y="244018"/>
                </a:lnTo>
                <a:lnTo>
                  <a:pt x="71360" y="248109"/>
                </a:lnTo>
                <a:lnTo>
                  <a:pt x="83254" y="251374"/>
                </a:lnTo>
                <a:lnTo>
                  <a:pt x="95147" y="253789"/>
                </a:lnTo>
                <a:lnTo>
                  <a:pt x="107040" y="255335"/>
                </a:lnTo>
                <a:lnTo>
                  <a:pt x="118934" y="256003"/>
                </a:lnTo>
                <a:lnTo>
                  <a:pt x="130827" y="255787"/>
                </a:lnTo>
                <a:lnTo>
                  <a:pt x="142721" y="254689"/>
                </a:lnTo>
                <a:lnTo>
                  <a:pt x="154614" y="252717"/>
                </a:lnTo>
                <a:lnTo>
                  <a:pt x="166507" y="249884"/>
                </a:lnTo>
                <a:lnTo>
                  <a:pt x="178401" y="246212"/>
                </a:lnTo>
                <a:lnTo>
                  <a:pt x="190294" y="241727"/>
                </a:lnTo>
                <a:lnTo>
                  <a:pt x="202187" y="236461"/>
                </a:lnTo>
                <a:lnTo>
                  <a:pt x="214081" y="230452"/>
                </a:lnTo>
                <a:lnTo>
                  <a:pt x="225974" y="223744"/>
                </a:lnTo>
                <a:lnTo>
                  <a:pt x="237868" y="216384"/>
                </a:lnTo>
                <a:lnTo>
                  <a:pt x="249761" y="208426"/>
                </a:lnTo>
                <a:lnTo>
                  <a:pt x="261654" y="199926"/>
                </a:lnTo>
                <a:lnTo>
                  <a:pt x="273548" y="190948"/>
                </a:lnTo>
                <a:lnTo>
                  <a:pt x="285441" y="181554"/>
                </a:lnTo>
                <a:lnTo>
                  <a:pt x="297334" y="171813"/>
                </a:lnTo>
                <a:lnTo>
                  <a:pt x="309228" y="161795"/>
                </a:lnTo>
                <a:lnTo>
                  <a:pt x="321121" y="151572"/>
                </a:lnTo>
                <a:lnTo>
                  <a:pt x="333015" y="141217"/>
                </a:lnTo>
                <a:lnTo>
                  <a:pt x="344908" y="130806"/>
                </a:lnTo>
                <a:lnTo>
                  <a:pt x="356801" y="120413"/>
                </a:lnTo>
                <a:lnTo>
                  <a:pt x="368695" y="110114"/>
                </a:lnTo>
                <a:lnTo>
                  <a:pt x="380588" y="99982"/>
                </a:lnTo>
                <a:lnTo>
                  <a:pt x="392481" y="90090"/>
                </a:lnTo>
                <a:lnTo>
                  <a:pt x="404375" y="80510"/>
                </a:lnTo>
                <a:lnTo>
                  <a:pt x="416268" y="71311"/>
                </a:lnTo>
                <a:lnTo>
                  <a:pt x="428162" y="62558"/>
                </a:lnTo>
                <a:lnTo>
                  <a:pt x="440055" y="54316"/>
                </a:lnTo>
                <a:lnTo>
                  <a:pt x="451948" y="46643"/>
                </a:lnTo>
                <a:lnTo>
                  <a:pt x="463842" y="39595"/>
                </a:lnTo>
                <a:lnTo>
                  <a:pt x="475735" y="33223"/>
                </a:lnTo>
                <a:lnTo>
                  <a:pt x="487629" y="27571"/>
                </a:lnTo>
                <a:lnTo>
                  <a:pt x="499522" y="22682"/>
                </a:lnTo>
                <a:lnTo>
                  <a:pt x="511415" y="18591"/>
                </a:lnTo>
                <a:lnTo>
                  <a:pt x="523309" y="15326"/>
                </a:lnTo>
                <a:lnTo>
                  <a:pt x="535202" y="12911"/>
                </a:lnTo>
                <a:lnTo>
                  <a:pt x="547095" y="11365"/>
                </a:lnTo>
                <a:lnTo>
                  <a:pt x="558989" y="10697"/>
                </a:lnTo>
                <a:lnTo>
                  <a:pt x="570882" y="10913"/>
                </a:lnTo>
                <a:lnTo>
                  <a:pt x="582776" y="12011"/>
                </a:lnTo>
                <a:lnTo>
                  <a:pt x="594669" y="13983"/>
                </a:lnTo>
                <a:lnTo>
                  <a:pt x="606562" y="16816"/>
                </a:lnTo>
                <a:lnTo>
                  <a:pt x="618456" y="20488"/>
                </a:lnTo>
                <a:lnTo>
                  <a:pt x="630349" y="24973"/>
                </a:lnTo>
                <a:lnTo>
                  <a:pt x="642242" y="30239"/>
                </a:lnTo>
                <a:lnTo>
                  <a:pt x="654136" y="36248"/>
                </a:lnTo>
                <a:lnTo>
                  <a:pt x="666029" y="42956"/>
                </a:lnTo>
                <a:lnTo>
                  <a:pt x="677923" y="50316"/>
                </a:lnTo>
                <a:lnTo>
                  <a:pt x="689816" y="58274"/>
                </a:lnTo>
                <a:lnTo>
                  <a:pt x="701709" y="66774"/>
                </a:lnTo>
                <a:lnTo>
                  <a:pt x="713603" y="75752"/>
                </a:lnTo>
                <a:lnTo>
                  <a:pt x="725496" y="85146"/>
                </a:lnTo>
                <a:lnTo>
                  <a:pt x="737389" y="94887"/>
                </a:lnTo>
                <a:lnTo>
                  <a:pt x="749283" y="104905"/>
                </a:lnTo>
                <a:lnTo>
                  <a:pt x="761176" y="115128"/>
                </a:lnTo>
                <a:lnTo>
                  <a:pt x="773070" y="125483"/>
                </a:lnTo>
                <a:lnTo>
                  <a:pt x="784963" y="135894"/>
                </a:lnTo>
                <a:lnTo>
                  <a:pt x="796856" y="146287"/>
                </a:lnTo>
                <a:lnTo>
                  <a:pt x="808750" y="156586"/>
                </a:lnTo>
                <a:lnTo>
                  <a:pt x="820643" y="166718"/>
                </a:lnTo>
                <a:lnTo>
                  <a:pt x="832536" y="176610"/>
                </a:lnTo>
                <a:lnTo>
                  <a:pt x="844430" y="186190"/>
                </a:lnTo>
                <a:lnTo>
                  <a:pt x="856323" y="195389"/>
                </a:lnTo>
                <a:lnTo>
                  <a:pt x="868217" y="204142"/>
                </a:lnTo>
                <a:lnTo>
                  <a:pt x="880110" y="212384"/>
                </a:lnTo>
              </a:path>
            </a:pathLst>
          </a:custGeom>
          <a:noFill xmlns:a="http://schemas.openxmlformats.org/drawingml/2006/main"/>
          <a:ln xmlns:a="http://schemas.openxmlformats.org/drawingml/2006/main" w="38100">
            <a:solidFill>
              <a:srgbClr val="191919"/>
            </a:solidFill>
          </a:ln>
        </p:spPr>
      </p:sp>
      <p:sp>
        <p:nvSpPr>
          <p:cNvPr id="14" name="curved line">
            <a:extLst xmlns:a="http://schemas.openxmlformats.org/drawingml/2006/main">
              <a:ext uri="{FF2B5EF4-FFF2-40B4-BE49-F238E27FC236}">
                <a16:creationId xmlns:a16="http://schemas.microsoft.com/office/drawing/2014/main" id="{48D6157F-FBF9-469D-895B-605FB0768E4D}"/>
              </a:ext>
            </a:extLst>
          </p:cNvPr>
          <p:cNvSpPr>
            <a:spLocks xmlns:a="http://schemas.openxmlformats.org/drawingml/2006/main" noGrp="1"/>
          </p:cNvSpPr>
          <p:nvPr/>
        </p:nvSpPr>
        <p:spPr>
          <a:xfrm xmlns:a="http://schemas.openxmlformats.org/drawingml/2006/main">
            <a:off x="7661910" y="2359819"/>
            <a:ext cx="880110" cy="266700"/>
          </a:xfrm>
          <a:custGeom xmlns:a="http://schemas.openxmlformats.org/drawingml/2006/main">
            <a:pathLst>
              <a:path w="880110" h="266700">
                <a:moveTo>
                  <a:pt x="0" y="254247"/>
                </a:moveTo>
                <a:lnTo>
                  <a:pt x="11893" y="255580"/>
                </a:lnTo>
                <a:lnTo>
                  <a:pt x="23787" y="256032"/>
                </a:lnTo>
                <a:lnTo>
                  <a:pt x="35680" y="255600"/>
                </a:lnTo>
                <a:lnTo>
                  <a:pt x="47574" y="254288"/>
                </a:lnTo>
                <a:lnTo>
                  <a:pt x="59467" y="252104"/>
                </a:lnTo>
                <a:lnTo>
                  <a:pt x="71360" y="249064"/>
                </a:lnTo>
                <a:lnTo>
                  <a:pt x="83254" y="245191"/>
                </a:lnTo>
                <a:lnTo>
                  <a:pt x="95147" y="240512"/>
                </a:lnTo>
                <a:lnTo>
                  <a:pt x="107040" y="235061"/>
                </a:lnTo>
                <a:lnTo>
                  <a:pt x="118934" y="228877"/>
                </a:lnTo>
                <a:lnTo>
                  <a:pt x="130827" y="222004"/>
                </a:lnTo>
                <a:lnTo>
                  <a:pt x="142721" y="214493"/>
                </a:lnTo>
                <a:lnTo>
                  <a:pt x="154614" y="206397"/>
                </a:lnTo>
                <a:lnTo>
                  <a:pt x="166507" y="197775"/>
                </a:lnTo>
                <a:lnTo>
                  <a:pt x="178401" y="188689"/>
                </a:lnTo>
                <a:lnTo>
                  <a:pt x="190294" y="179204"/>
                </a:lnTo>
                <a:lnTo>
                  <a:pt x="202187" y="169389"/>
                </a:lnTo>
                <a:lnTo>
                  <a:pt x="214081" y="159314"/>
                </a:lnTo>
                <a:lnTo>
                  <a:pt x="225974" y="149052"/>
                </a:lnTo>
                <a:lnTo>
                  <a:pt x="237868" y="138677"/>
                </a:lnTo>
                <a:lnTo>
                  <a:pt x="249761" y="128263"/>
                </a:lnTo>
                <a:lnTo>
                  <a:pt x="261654" y="117887"/>
                </a:lnTo>
                <a:lnTo>
                  <a:pt x="273548" y="107621"/>
                </a:lnTo>
                <a:lnTo>
                  <a:pt x="285441" y="97541"/>
                </a:lnTo>
                <a:lnTo>
                  <a:pt x="297334" y="87719"/>
                </a:lnTo>
                <a:lnTo>
                  <a:pt x="309228" y="78226"/>
                </a:lnTo>
                <a:lnTo>
                  <a:pt x="321121" y="69129"/>
                </a:lnTo>
                <a:lnTo>
                  <a:pt x="333015" y="60496"/>
                </a:lnTo>
                <a:lnTo>
                  <a:pt x="344908" y="52387"/>
                </a:lnTo>
                <a:lnTo>
                  <a:pt x="356801" y="44862"/>
                </a:lnTo>
                <a:lnTo>
                  <a:pt x="368695" y="37975"/>
                </a:lnTo>
                <a:lnTo>
                  <a:pt x="380588" y="31774"/>
                </a:lnTo>
                <a:lnTo>
                  <a:pt x="392481" y="26306"/>
                </a:lnTo>
                <a:lnTo>
                  <a:pt x="404375" y="21608"/>
                </a:lnTo>
                <a:lnTo>
                  <a:pt x="416268" y="17716"/>
                </a:lnTo>
                <a:lnTo>
                  <a:pt x="428162" y="14657"/>
                </a:lnTo>
                <a:lnTo>
                  <a:pt x="440055" y="12453"/>
                </a:lnTo>
                <a:lnTo>
                  <a:pt x="451948" y="11120"/>
                </a:lnTo>
                <a:lnTo>
                  <a:pt x="463842" y="10668"/>
                </a:lnTo>
                <a:lnTo>
                  <a:pt x="475735" y="11100"/>
                </a:lnTo>
                <a:lnTo>
                  <a:pt x="487629" y="12412"/>
                </a:lnTo>
                <a:lnTo>
                  <a:pt x="499522" y="14596"/>
                </a:lnTo>
                <a:lnTo>
                  <a:pt x="511415" y="17636"/>
                </a:lnTo>
                <a:lnTo>
                  <a:pt x="523309" y="21509"/>
                </a:lnTo>
                <a:lnTo>
                  <a:pt x="535202" y="26188"/>
                </a:lnTo>
                <a:lnTo>
                  <a:pt x="547095" y="31639"/>
                </a:lnTo>
                <a:lnTo>
                  <a:pt x="558989" y="37823"/>
                </a:lnTo>
                <a:lnTo>
                  <a:pt x="570882" y="44696"/>
                </a:lnTo>
                <a:lnTo>
                  <a:pt x="582776" y="52207"/>
                </a:lnTo>
                <a:lnTo>
                  <a:pt x="594669" y="60303"/>
                </a:lnTo>
                <a:lnTo>
                  <a:pt x="606562" y="68925"/>
                </a:lnTo>
                <a:lnTo>
                  <a:pt x="618456" y="78011"/>
                </a:lnTo>
                <a:lnTo>
                  <a:pt x="630349" y="87496"/>
                </a:lnTo>
                <a:lnTo>
                  <a:pt x="642242" y="97311"/>
                </a:lnTo>
                <a:lnTo>
                  <a:pt x="654136" y="107386"/>
                </a:lnTo>
                <a:lnTo>
                  <a:pt x="666029" y="117648"/>
                </a:lnTo>
                <a:lnTo>
                  <a:pt x="677923" y="128023"/>
                </a:lnTo>
                <a:lnTo>
                  <a:pt x="689816" y="138437"/>
                </a:lnTo>
                <a:lnTo>
                  <a:pt x="701709" y="148813"/>
                </a:lnTo>
                <a:lnTo>
                  <a:pt x="713603" y="159079"/>
                </a:lnTo>
                <a:lnTo>
                  <a:pt x="725496" y="169159"/>
                </a:lnTo>
                <a:lnTo>
                  <a:pt x="737389" y="178981"/>
                </a:lnTo>
                <a:lnTo>
                  <a:pt x="749283" y="188474"/>
                </a:lnTo>
                <a:lnTo>
                  <a:pt x="761176" y="197571"/>
                </a:lnTo>
                <a:lnTo>
                  <a:pt x="773070" y="206204"/>
                </a:lnTo>
                <a:lnTo>
                  <a:pt x="784963" y="214313"/>
                </a:lnTo>
                <a:lnTo>
                  <a:pt x="796856" y="221838"/>
                </a:lnTo>
                <a:lnTo>
                  <a:pt x="808750" y="228725"/>
                </a:lnTo>
                <a:lnTo>
                  <a:pt x="820643" y="234926"/>
                </a:lnTo>
                <a:lnTo>
                  <a:pt x="832536" y="240394"/>
                </a:lnTo>
                <a:lnTo>
                  <a:pt x="844430" y="245092"/>
                </a:lnTo>
                <a:lnTo>
                  <a:pt x="856323" y="248984"/>
                </a:lnTo>
                <a:lnTo>
                  <a:pt x="868217" y="252043"/>
                </a:lnTo>
                <a:lnTo>
                  <a:pt x="880110" y="254247"/>
                </a:lnTo>
              </a:path>
            </a:pathLst>
          </a:custGeom>
          <a:noFill xmlns:a="http://schemas.openxmlformats.org/drawingml/2006/main"/>
          <a:ln xmlns:a="http://schemas.openxmlformats.org/drawingml/2006/main" w="38100">
            <a:solidFill>
              <a:srgbClr val="191919"/>
            </a:solidFill>
          </a:ln>
        </p:spPr>
      </p:sp>
      <p:sp>
        <p:nvSpPr>
          <p:cNvPr id="15" name="curved line">
            <a:extLst xmlns:a="http://schemas.openxmlformats.org/drawingml/2006/main">
              <a:ext uri="{FF2B5EF4-FFF2-40B4-BE49-F238E27FC236}">
                <a16:creationId xmlns:a16="http://schemas.microsoft.com/office/drawing/2014/main" id="{98E6C1E1-F710-4296-9205-4478ACC8CDEB}"/>
              </a:ext>
            </a:extLst>
          </p:cNvPr>
          <p:cNvSpPr>
            <a:spLocks xmlns:a="http://schemas.openxmlformats.org/drawingml/2006/main" noGrp="1"/>
          </p:cNvSpPr>
          <p:nvPr/>
        </p:nvSpPr>
        <p:spPr>
          <a:xfrm xmlns:a="http://schemas.openxmlformats.org/drawingml/2006/main">
            <a:off x="6496050" y="2681288"/>
            <a:ext cx="880110" cy="190500"/>
          </a:xfrm>
          <a:custGeom xmlns:a="http://schemas.openxmlformats.org/drawingml/2006/main">
            <a:pathLst>
              <a:path w="880110" h="190500">
                <a:moveTo>
                  <a:pt x="0" y="181605"/>
                </a:moveTo>
                <a:lnTo>
                  <a:pt x="11893" y="182557"/>
                </a:lnTo>
                <a:lnTo>
                  <a:pt x="23787" y="182880"/>
                </a:lnTo>
                <a:lnTo>
                  <a:pt x="35680" y="182572"/>
                </a:lnTo>
                <a:lnTo>
                  <a:pt x="47574" y="181634"/>
                </a:lnTo>
                <a:lnTo>
                  <a:pt x="59467" y="180074"/>
                </a:lnTo>
                <a:lnTo>
                  <a:pt x="71360" y="177903"/>
                </a:lnTo>
                <a:lnTo>
                  <a:pt x="83254" y="175136"/>
                </a:lnTo>
                <a:lnTo>
                  <a:pt x="95147" y="171794"/>
                </a:lnTo>
                <a:lnTo>
                  <a:pt x="107040" y="167900"/>
                </a:lnTo>
                <a:lnTo>
                  <a:pt x="118934" y="163483"/>
                </a:lnTo>
                <a:lnTo>
                  <a:pt x="130827" y="158574"/>
                </a:lnTo>
                <a:lnTo>
                  <a:pt x="142721" y="153209"/>
                </a:lnTo>
                <a:lnTo>
                  <a:pt x="154614" y="147427"/>
                </a:lnTo>
                <a:lnTo>
                  <a:pt x="166507" y="141268"/>
                </a:lnTo>
                <a:lnTo>
                  <a:pt x="178401" y="134778"/>
                </a:lnTo>
                <a:lnTo>
                  <a:pt x="190294" y="128003"/>
                </a:lnTo>
                <a:lnTo>
                  <a:pt x="202187" y="120992"/>
                </a:lnTo>
                <a:lnTo>
                  <a:pt x="214081" y="113796"/>
                </a:lnTo>
                <a:lnTo>
                  <a:pt x="225974" y="106466"/>
                </a:lnTo>
                <a:lnTo>
                  <a:pt x="237868" y="99055"/>
                </a:lnTo>
                <a:lnTo>
                  <a:pt x="249761" y="91617"/>
                </a:lnTo>
                <a:lnTo>
                  <a:pt x="261654" y="84205"/>
                </a:lnTo>
                <a:lnTo>
                  <a:pt x="273548" y="76872"/>
                </a:lnTo>
                <a:lnTo>
                  <a:pt x="285441" y="69672"/>
                </a:lnTo>
                <a:lnTo>
                  <a:pt x="297334" y="62656"/>
                </a:lnTo>
                <a:lnTo>
                  <a:pt x="309228" y="55875"/>
                </a:lnTo>
                <a:lnTo>
                  <a:pt x="321121" y="49378"/>
                </a:lnTo>
                <a:lnTo>
                  <a:pt x="333015" y="43211"/>
                </a:lnTo>
                <a:lnTo>
                  <a:pt x="344908" y="37420"/>
                </a:lnTo>
                <a:lnTo>
                  <a:pt x="356801" y="32044"/>
                </a:lnTo>
                <a:lnTo>
                  <a:pt x="368695" y="27125"/>
                </a:lnTo>
                <a:lnTo>
                  <a:pt x="380588" y="22696"/>
                </a:lnTo>
                <a:lnTo>
                  <a:pt x="392481" y="18790"/>
                </a:lnTo>
                <a:lnTo>
                  <a:pt x="404375" y="15434"/>
                </a:lnTo>
                <a:lnTo>
                  <a:pt x="416268" y="12654"/>
                </a:lnTo>
                <a:lnTo>
                  <a:pt x="428162" y="10469"/>
                </a:lnTo>
                <a:lnTo>
                  <a:pt x="440055" y="8895"/>
                </a:lnTo>
                <a:lnTo>
                  <a:pt x="451948" y="7943"/>
                </a:lnTo>
                <a:lnTo>
                  <a:pt x="463842" y="7620"/>
                </a:lnTo>
                <a:lnTo>
                  <a:pt x="475735" y="7928"/>
                </a:lnTo>
                <a:lnTo>
                  <a:pt x="487629" y="8866"/>
                </a:lnTo>
                <a:lnTo>
                  <a:pt x="499522" y="10426"/>
                </a:lnTo>
                <a:lnTo>
                  <a:pt x="511415" y="12597"/>
                </a:lnTo>
                <a:lnTo>
                  <a:pt x="523309" y="15364"/>
                </a:lnTo>
                <a:lnTo>
                  <a:pt x="535202" y="18706"/>
                </a:lnTo>
                <a:lnTo>
                  <a:pt x="547095" y="22600"/>
                </a:lnTo>
                <a:lnTo>
                  <a:pt x="558989" y="27017"/>
                </a:lnTo>
                <a:lnTo>
                  <a:pt x="570882" y="31926"/>
                </a:lnTo>
                <a:lnTo>
                  <a:pt x="582776" y="37291"/>
                </a:lnTo>
                <a:lnTo>
                  <a:pt x="594669" y="43073"/>
                </a:lnTo>
                <a:lnTo>
                  <a:pt x="606562" y="49232"/>
                </a:lnTo>
                <a:lnTo>
                  <a:pt x="618456" y="55722"/>
                </a:lnTo>
                <a:lnTo>
                  <a:pt x="630349" y="62497"/>
                </a:lnTo>
                <a:lnTo>
                  <a:pt x="642242" y="69508"/>
                </a:lnTo>
                <a:lnTo>
                  <a:pt x="654136" y="76704"/>
                </a:lnTo>
                <a:lnTo>
                  <a:pt x="666029" y="84034"/>
                </a:lnTo>
                <a:lnTo>
                  <a:pt x="677923" y="91445"/>
                </a:lnTo>
                <a:lnTo>
                  <a:pt x="689816" y="98883"/>
                </a:lnTo>
                <a:lnTo>
                  <a:pt x="701709" y="106295"/>
                </a:lnTo>
                <a:lnTo>
                  <a:pt x="713603" y="113628"/>
                </a:lnTo>
                <a:lnTo>
                  <a:pt x="725496" y="120828"/>
                </a:lnTo>
                <a:lnTo>
                  <a:pt x="737389" y="127844"/>
                </a:lnTo>
                <a:lnTo>
                  <a:pt x="749283" y="134625"/>
                </a:lnTo>
                <a:lnTo>
                  <a:pt x="761176" y="141122"/>
                </a:lnTo>
                <a:lnTo>
                  <a:pt x="773070" y="147289"/>
                </a:lnTo>
                <a:lnTo>
                  <a:pt x="784963" y="153080"/>
                </a:lnTo>
                <a:lnTo>
                  <a:pt x="796856" y="158456"/>
                </a:lnTo>
                <a:lnTo>
                  <a:pt x="808750" y="163375"/>
                </a:lnTo>
                <a:lnTo>
                  <a:pt x="820643" y="167804"/>
                </a:lnTo>
                <a:lnTo>
                  <a:pt x="832536" y="171710"/>
                </a:lnTo>
                <a:lnTo>
                  <a:pt x="844430" y="175066"/>
                </a:lnTo>
                <a:lnTo>
                  <a:pt x="856323" y="177846"/>
                </a:lnTo>
                <a:lnTo>
                  <a:pt x="868217" y="180031"/>
                </a:lnTo>
                <a:lnTo>
                  <a:pt x="880110" y="181605"/>
                </a:lnTo>
              </a:path>
            </a:pathLst>
          </a:custGeom>
          <a:noFill xmlns:a="http://schemas.openxmlformats.org/drawingml/2006/main"/>
          <a:ln xmlns:a="http://schemas.openxmlformats.org/drawingml/2006/main" w="38100">
            <a:solidFill>
              <a:srgbClr val="191919"/>
            </a:solidFill>
          </a:ln>
        </p:spPr>
      </p:sp>
      <p:sp>
        <p:nvSpPr>
          <p:cNvPr id="16" name="curved line">
            <a:extLst xmlns:a="http://schemas.openxmlformats.org/drawingml/2006/main">
              <a:ext uri="{FF2B5EF4-FFF2-40B4-BE49-F238E27FC236}">
                <a16:creationId xmlns:a16="http://schemas.microsoft.com/office/drawing/2014/main" id="{C9FA8751-4E30-4493-8D8B-2618E1A17BDC}"/>
              </a:ext>
            </a:extLst>
          </p:cNvPr>
          <p:cNvSpPr>
            <a:spLocks xmlns:a="http://schemas.openxmlformats.org/drawingml/2006/main" noGrp="1"/>
          </p:cNvSpPr>
          <p:nvPr/>
        </p:nvSpPr>
        <p:spPr>
          <a:xfrm xmlns:a="http://schemas.openxmlformats.org/drawingml/2006/main">
            <a:off x="7585710" y="2681288"/>
            <a:ext cx="880110" cy="190500"/>
          </a:xfrm>
          <a:custGeom xmlns:a="http://schemas.openxmlformats.org/drawingml/2006/main">
            <a:pathLst>
              <a:path w="880110" h="190500">
                <a:moveTo>
                  <a:pt x="0" y="170893"/>
                </a:moveTo>
                <a:lnTo>
                  <a:pt x="11893" y="166869"/>
                </a:lnTo>
                <a:lnTo>
                  <a:pt x="23787" y="162328"/>
                </a:lnTo>
                <a:lnTo>
                  <a:pt x="35680" y="157305"/>
                </a:lnTo>
                <a:lnTo>
                  <a:pt x="47574" y="151834"/>
                </a:lnTo>
                <a:lnTo>
                  <a:pt x="59467" y="145956"/>
                </a:lnTo>
                <a:lnTo>
                  <a:pt x="71360" y="139712"/>
                </a:lnTo>
                <a:lnTo>
                  <a:pt x="83254" y="133148"/>
                </a:lnTo>
                <a:lnTo>
                  <a:pt x="95147" y="126311"/>
                </a:lnTo>
                <a:lnTo>
                  <a:pt x="107040" y="119250"/>
                </a:lnTo>
                <a:lnTo>
                  <a:pt x="118934" y="112016"/>
                </a:lnTo>
                <a:lnTo>
                  <a:pt x="130827" y="104661"/>
                </a:lnTo>
                <a:lnTo>
                  <a:pt x="142721" y="97239"/>
                </a:lnTo>
                <a:lnTo>
                  <a:pt x="154614" y="89802"/>
                </a:lnTo>
                <a:lnTo>
                  <a:pt x="166507" y="82404"/>
                </a:lnTo>
                <a:lnTo>
                  <a:pt x="178401" y="75100"/>
                </a:lnTo>
                <a:lnTo>
                  <a:pt x="190294" y="67940"/>
                </a:lnTo>
                <a:lnTo>
                  <a:pt x="202187" y="60977"/>
                </a:lnTo>
                <a:lnTo>
                  <a:pt x="214081" y="54261"/>
                </a:lnTo>
                <a:lnTo>
                  <a:pt x="225974" y="47840"/>
                </a:lnTo>
                <a:lnTo>
                  <a:pt x="237868" y="41761"/>
                </a:lnTo>
                <a:lnTo>
                  <a:pt x="249761" y="36067"/>
                </a:lnTo>
                <a:lnTo>
                  <a:pt x="261654" y="30800"/>
                </a:lnTo>
                <a:lnTo>
                  <a:pt x="273548" y="25997"/>
                </a:lnTo>
                <a:lnTo>
                  <a:pt x="285441" y="21692"/>
                </a:lnTo>
                <a:lnTo>
                  <a:pt x="297334" y="17918"/>
                </a:lnTo>
                <a:lnTo>
                  <a:pt x="309228" y="14702"/>
                </a:lnTo>
                <a:lnTo>
                  <a:pt x="321121" y="12065"/>
                </a:lnTo>
                <a:lnTo>
                  <a:pt x="333015" y="10028"/>
                </a:lnTo>
                <a:lnTo>
                  <a:pt x="344908" y="8605"/>
                </a:lnTo>
                <a:lnTo>
                  <a:pt x="356801" y="7806"/>
                </a:lnTo>
                <a:lnTo>
                  <a:pt x="368695" y="7637"/>
                </a:lnTo>
                <a:lnTo>
                  <a:pt x="380588" y="8100"/>
                </a:lnTo>
                <a:lnTo>
                  <a:pt x="392481" y="9190"/>
                </a:lnTo>
                <a:lnTo>
                  <a:pt x="404375" y="10900"/>
                </a:lnTo>
                <a:lnTo>
                  <a:pt x="416268" y="13218"/>
                </a:lnTo>
                <a:lnTo>
                  <a:pt x="428162" y="16128"/>
                </a:lnTo>
                <a:lnTo>
                  <a:pt x="440055" y="19607"/>
                </a:lnTo>
                <a:lnTo>
                  <a:pt x="451948" y="23631"/>
                </a:lnTo>
                <a:lnTo>
                  <a:pt x="463842" y="28172"/>
                </a:lnTo>
                <a:lnTo>
                  <a:pt x="475735" y="33195"/>
                </a:lnTo>
                <a:lnTo>
                  <a:pt x="487629" y="38666"/>
                </a:lnTo>
                <a:lnTo>
                  <a:pt x="499522" y="44544"/>
                </a:lnTo>
                <a:lnTo>
                  <a:pt x="511415" y="50788"/>
                </a:lnTo>
                <a:lnTo>
                  <a:pt x="523309" y="57352"/>
                </a:lnTo>
                <a:lnTo>
                  <a:pt x="535202" y="64189"/>
                </a:lnTo>
                <a:lnTo>
                  <a:pt x="547095" y="71250"/>
                </a:lnTo>
                <a:lnTo>
                  <a:pt x="558989" y="78484"/>
                </a:lnTo>
                <a:lnTo>
                  <a:pt x="570882" y="85839"/>
                </a:lnTo>
                <a:lnTo>
                  <a:pt x="582776" y="93261"/>
                </a:lnTo>
                <a:lnTo>
                  <a:pt x="594669" y="100698"/>
                </a:lnTo>
                <a:lnTo>
                  <a:pt x="606562" y="108096"/>
                </a:lnTo>
                <a:lnTo>
                  <a:pt x="618456" y="115400"/>
                </a:lnTo>
                <a:lnTo>
                  <a:pt x="630349" y="122560"/>
                </a:lnTo>
                <a:lnTo>
                  <a:pt x="642242" y="129523"/>
                </a:lnTo>
                <a:lnTo>
                  <a:pt x="654136" y="136239"/>
                </a:lnTo>
                <a:lnTo>
                  <a:pt x="666029" y="142660"/>
                </a:lnTo>
                <a:lnTo>
                  <a:pt x="677923" y="148739"/>
                </a:lnTo>
                <a:lnTo>
                  <a:pt x="689816" y="154433"/>
                </a:lnTo>
                <a:lnTo>
                  <a:pt x="701709" y="159700"/>
                </a:lnTo>
                <a:lnTo>
                  <a:pt x="713603" y="164503"/>
                </a:lnTo>
                <a:lnTo>
                  <a:pt x="725496" y="168808"/>
                </a:lnTo>
                <a:lnTo>
                  <a:pt x="737389" y="172582"/>
                </a:lnTo>
                <a:lnTo>
                  <a:pt x="749283" y="175798"/>
                </a:lnTo>
                <a:lnTo>
                  <a:pt x="761176" y="178435"/>
                </a:lnTo>
                <a:lnTo>
                  <a:pt x="773070" y="180472"/>
                </a:lnTo>
                <a:lnTo>
                  <a:pt x="784963" y="181895"/>
                </a:lnTo>
                <a:lnTo>
                  <a:pt x="796856" y="182694"/>
                </a:lnTo>
                <a:lnTo>
                  <a:pt x="808750" y="182863"/>
                </a:lnTo>
                <a:lnTo>
                  <a:pt x="820643" y="182400"/>
                </a:lnTo>
                <a:lnTo>
                  <a:pt x="832536" y="181310"/>
                </a:lnTo>
                <a:lnTo>
                  <a:pt x="844430" y="179600"/>
                </a:lnTo>
                <a:lnTo>
                  <a:pt x="856323" y="177282"/>
                </a:lnTo>
                <a:lnTo>
                  <a:pt x="868217" y="174372"/>
                </a:lnTo>
                <a:lnTo>
                  <a:pt x="880110" y="170893"/>
                </a:lnTo>
              </a:path>
            </a:pathLst>
          </a:custGeom>
          <a:noFill xmlns:a="http://schemas.openxmlformats.org/drawingml/2006/main"/>
          <a:ln xmlns:a="http://schemas.openxmlformats.org/drawingml/2006/main" w="38100">
            <a:solidFill>
              <a:srgbClr val="191919"/>
            </a:solidFill>
          </a:ln>
        </p:spPr>
      </p:sp>
      <p:sp>
        <p:nvSpPr>
          <p:cNvPr id="17" name="curved line">
            <a:extLst xmlns:a="http://schemas.openxmlformats.org/drawingml/2006/main">
              <a:ext uri="{FF2B5EF4-FFF2-40B4-BE49-F238E27FC236}">
                <a16:creationId xmlns:a16="http://schemas.microsoft.com/office/drawing/2014/main" id="{93BFBD9D-FA00-4040-8084-545C912DEFD4}"/>
              </a:ext>
            </a:extLst>
          </p:cNvPr>
          <p:cNvSpPr>
            <a:spLocks xmlns:a="http://schemas.openxmlformats.org/drawingml/2006/main" noGrp="1"/>
          </p:cNvSpPr>
          <p:nvPr/>
        </p:nvSpPr>
        <p:spPr>
          <a:xfrm xmlns:a="http://schemas.openxmlformats.org/drawingml/2006/main">
            <a:off x="6572250" y="3002756"/>
            <a:ext cx="880110" cy="266700"/>
          </a:xfrm>
          <a:custGeom xmlns:a="http://schemas.openxmlformats.org/drawingml/2006/main">
            <a:pathLst>
              <a:path w="880110" h="266700">
                <a:moveTo>
                  <a:pt x="0" y="239250"/>
                </a:moveTo>
                <a:lnTo>
                  <a:pt x="11893" y="233616"/>
                </a:lnTo>
                <a:lnTo>
                  <a:pt x="23787" y="227260"/>
                </a:lnTo>
                <a:lnTo>
                  <a:pt x="35680" y="220227"/>
                </a:lnTo>
                <a:lnTo>
                  <a:pt x="47574" y="212568"/>
                </a:lnTo>
                <a:lnTo>
                  <a:pt x="59467" y="204338"/>
                </a:lnTo>
                <a:lnTo>
                  <a:pt x="71360" y="195597"/>
                </a:lnTo>
                <a:lnTo>
                  <a:pt x="83254" y="186407"/>
                </a:lnTo>
                <a:lnTo>
                  <a:pt x="95147" y="176835"/>
                </a:lnTo>
                <a:lnTo>
                  <a:pt x="107040" y="166950"/>
                </a:lnTo>
                <a:lnTo>
                  <a:pt x="118934" y="156822"/>
                </a:lnTo>
                <a:lnTo>
                  <a:pt x="130827" y="146526"/>
                </a:lnTo>
                <a:lnTo>
                  <a:pt x="142721" y="136134"/>
                </a:lnTo>
                <a:lnTo>
                  <a:pt x="154614" y="125723"/>
                </a:lnTo>
                <a:lnTo>
                  <a:pt x="166507" y="115366"/>
                </a:lnTo>
                <a:lnTo>
                  <a:pt x="178401" y="105139"/>
                </a:lnTo>
                <a:lnTo>
                  <a:pt x="190294" y="95116"/>
                </a:lnTo>
                <a:lnTo>
                  <a:pt x="202187" y="85367"/>
                </a:lnTo>
                <a:lnTo>
                  <a:pt x="214081" y="75965"/>
                </a:lnTo>
                <a:lnTo>
                  <a:pt x="225974" y="66976"/>
                </a:lnTo>
                <a:lnTo>
                  <a:pt x="237868" y="58465"/>
                </a:lnTo>
                <a:lnTo>
                  <a:pt x="249761" y="50494"/>
                </a:lnTo>
                <a:lnTo>
                  <a:pt x="261654" y="43119"/>
                </a:lnTo>
                <a:lnTo>
                  <a:pt x="273548" y="36395"/>
                </a:lnTo>
                <a:lnTo>
                  <a:pt x="285441" y="30369"/>
                </a:lnTo>
                <a:lnTo>
                  <a:pt x="297334" y="25086"/>
                </a:lnTo>
                <a:lnTo>
                  <a:pt x="309228" y="20582"/>
                </a:lnTo>
                <a:lnTo>
                  <a:pt x="321121" y="16891"/>
                </a:lnTo>
                <a:lnTo>
                  <a:pt x="333015" y="14039"/>
                </a:lnTo>
                <a:lnTo>
                  <a:pt x="344908" y="12047"/>
                </a:lnTo>
                <a:lnTo>
                  <a:pt x="356801" y="10928"/>
                </a:lnTo>
                <a:lnTo>
                  <a:pt x="368695" y="10692"/>
                </a:lnTo>
                <a:lnTo>
                  <a:pt x="380588" y="11339"/>
                </a:lnTo>
                <a:lnTo>
                  <a:pt x="392481" y="12866"/>
                </a:lnTo>
                <a:lnTo>
                  <a:pt x="404375" y="15260"/>
                </a:lnTo>
                <a:lnTo>
                  <a:pt x="416268" y="18506"/>
                </a:lnTo>
                <a:lnTo>
                  <a:pt x="428162" y="22579"/>
                </a:lnTo>
                <a:lnTo>
                  <a:pt x="440055" y="27450"/>
                </a:lnTo>
                <a:lnTo>
                  <a:pt x="451948" y="33084"/>
                </a:lnTo>
                <a:lnTo>
                  <a:pt x="463842" y="39440"/>
                </a:lnTo>
                <a:lnTo>
                  <a:pt x="475735" y="46473"/>
                </a:lnTo>
                <a:lnTo>
                  <a:pt x="487629" y="54132"/>
                </a:lnTo>
                <a:lnTo>
                  <a:pt x="499522" y="62362"/>
                </a:lnTo>
                <a:lnTo>
                  <a:pt x="511415" y="71103"/>
                </a:lnTo>
                <a:lnTo>
                  <a:pt x="523309" y="80293"/>
                </a:lnTo>
                <a:lnTo>
                  <a:pt x="535202" y="89865"/>
                </a:lnTo>
                <a:lnTo>
                  <a:pt x="547095" y="99750"/>
                </a:lnTo>
                <a:lnTo>
                  <a:pt x="558989" y="109878"/>
                </a:lnTo>
                <a:lnTo>
                  <a:pt x="570882" y="120174"/>
                </a:lnTo>
                <a:lnTo>
                  <a:pt x="582776" y="130566"/>
                </a:lnTo>
                <a:lnTo>
                  <a:pt x="594669" y="140977"/>
                </a:lnTo>
                <a:lnTo>
                  <a:pt x="606562" y="151334"/>
                </a:lnTo>
                <a:lnTo>
                  <a:pt x="618456" y="161561"/>
                </a:lnTo>
                <a:lnTo>
                  <a:pt x="630349" y="171584"/>
                </a:lnTo>
                <a:lnTo>
                  <a:pt x="642242" y="181333"/>
                </a:lnTo>
                <a:lnTo>
                  <a:pt x="654136" y="190735"/>
                </a:lnTo>
                <a:lnTo>
                  <a:pt x="666029" y="199724"/>
                </a:lnTo>
                <a:lnTo>
                  <a:pt x="677923" y="208235"/>
                </a:lnTo>
                <a:lnTo>
                  <a:pt x="689816" y="216206"/>
                </a:lnTo>
                <a:lnTo>
                  <a:pt x="701709" y="223581"/>
                </a:lnTo>
                <a:lnTo>
                  <a:pt x="713603" y="230305"/>
                </a:lnTo>
                <a:lnTo>
                  <a:pt x="725496" y="236331"/>
                </a:lnTo>
                <a:lnTo>
                  <a:pt x="737389" y="241614"/>
                </a:lnTo>
                <a:lnTo>
                  <a:pt x="749283" y="246118"/>
                </a:lnTo>
                <a:lnTo>
                  <a:pt x="761176" y="249809"/>
                </a:lnTo>
                <a:lnTo>
                  <a:pt x="773070" y="252661"/>
                </a:lnTo>
                <a:lnTo>
                  <a:pt x="784963" y="254653"/>
                </a:lnTo>
                <a:lnTo>
                  <a:pt x="796856" y="255772"/>
                </a:lnTo>
                <a:lnTo>
                  <a:pt x="808750" y="256008"/>
                </a:lnTo>
                <a:lnTo>
                  <a:pt x="820643" y="255361"/>
                </a:lnTo>
                <a:lnTo>
                  <a:pt x="832536" y="253834"/>
                </a:lnTo>
                <a:lnTo>
                  <a:pt x="844430" y="251440"/>
                </a:lnTo>
                <a:lnTo>
                  <a:pt x="856323" y="248194"/>
                </a:lnTo>
                <a:lnTo>
                  <a:pt x="868217" y="244121"/>
                </a:lnTo>
                <a:lnTo>
                  <a:pt x="880110" y="239250"/>
                </a:lnTo>
              </a:path>
            </a:pathLst>
          </a:custGeom>
          <a:noFill xmlns:a="http://schemas.openxmlformats.org/drawingml/2006/main"/>
          <a:ln xmlns:a="http://schemas.openxmlformats.org/drawingml/2006/main" w="38100">
            <a:solidFill>
              <a:srgbClr val="191919"/>
            </a:solidFill>
          </a:ln>
        </p:spPr>
      </p:sp>
      <p:sp>
        <p:nvSpPr>
          <p:cNvPr id="18" name="curved line">
            <a:extLst xmlns:a="http://schemas.openxmlformats.org/drawingml/2006/main">
              <a:ext uri="{FF2B5EF4-FFF2-40B4-BE49-F238E27FC236}">
                <a16:creationId xmlns:a16="http://schemas.microsoft.com/office/drawing/2014/main" id="{73E252BE-001D-49CC-B8A2-83F7D3647BD4}"/>
              </a:ext>
            </a:extLst>
          </p:cNvPr>
          <p:cNvSpPr>
            <a:spLocks xmlns:a="http://schemas.openxmlformats.org/drawingml/2006/main" noGrp="1"/>
          </p:cNvSpPr>
          <p:nvPr/>
        </p:nvSpPr>
        <p:spPr>
          <a:xfrm xmlns:a="http://schemas.openxmlformats.org/drawingml/2006/main">
            <a:off x="7661910" y="3002756"/>
            <a:ext cx="880110" cy="266700"/>
          </a:xfrm>
          <a:custGeom xmlns:a="http://schemas.openxmlformats.org/drawingml/2006/main">
            <a:pathLst>
              <a:path w="880110" h="266700">
                <a:moveTo>
                  <a:pt x="0" y="174447"/>
                </a:moveTo>
                <a:lnTo>
                  <a:pt x="11893" y="164496"/>
                </a:lnTo>
                <a:lnTo>
                  <a:pt x="23787" y="154320"/>
                </a:lnTo>
                <a:lnTo>
                  <a:pt x="35680" y="143994"/>
                </a:lnTo>
                <a:lnTo>
                  <a:pt x="47574" y="133591"/>
                </a:lnTo>
                <a:lnTo>
                  <a:pt x="59467" y="123186"/>
                </a:lnTo>
                <a:lnTo>
                  <a:pt x="71360" y="112854"/>
                </a:lnTo>
                <a:lnTo>
                  <a:pt x="83254" y="102670"/>
                </a:lnTo>
                <a:lnTo>
                  <a:pt x="95147" y="92707"/>
                </a:lnTo>
                <a:lnTo>
                  <a:pt x="107040" y="83036"/>
                </a:lnTo>
                <a:lnTo>
                  <a:pt x="118934" y="73729"/>
                </a:lnTo>
                <a:lnTo>
                  <a:pt x="130827" y="64851"/>
                </a:lnTo>
                <a:lnTo>
                  <a:pt x="142721" y="56466"/>
                </a:lnTo>
                <a:lnTo>
                  <a:pt x="154614" y="48635"/>
                </a:lnTo>
                <a:lnTo>
                  <a:pt x="166507" y="41415"/>
                </a:lnTo>
                <a:lnTo>
                  <a:pt x="178401" y="34857"/>
                </a:lnTo>
                <a:lnTo>
                  <a:pt x="190294" y="29009"/>
                </a:lnTo>
                <a:lnTo>
                  <a:pt x="202187" y="23913"/>
                </a:lnTo>
                <a:lnTo>
                  <a:pt x="214081" y="19605"/>
                </a:lnTo>
                <a:lnTo>
                  <a:pt x="225974" y="16116"/>
                </a:lnTo>
                <a:lnTo>
                  <a:pt x="237868" y="13472"/>
                </a:lnTo>
                <a:lnTo>
                  <a:pt x="249761" y="11692"/>
                </a:lnTo>
                <a:lnTo>
                  <a:pt x="261654" y="10789"/>
                </a:lnTo>
                <a:lnTo>
                  <a:pt x="273548" y="10769"/>
                </a:lnTo>
                <a:lnTo>
                  <a:pt x="285441" y="11631"/>
                </a:lnTo>
                <a:lnTo>
                  <a:pt x="297334" y="13371"/>
                </a:lnTo>
                <a:lnTo>
                  <a:pt x="309228" y="15975"/>
                </a:lnTo>
                <a:lnTo>
                  <a:pt x="321121" y="19425"/>
                </a:lnTo>
                <a:lnTo>
                  <a:pt x="333015" y="23696"/>
                </a:lnTo>
                <a:lnTo>
                  <a:pt x="344908" y="28757"/>
                </a:lnTo>
                <a:lnTo>
                  <a:pt x="356801" y="34571"/>
                </a:lnTo>
                <a:lnTo>
                  <a:pt x="368695" y="41097"/>
                </a:lnTo>
                <a:lnTo>
                  <a:pt x="380588" y="48288"/>
                </a:lnTo>
                <a:lnTo>
                  <a:pt x="392481" y="56092"/>
                </a:lnTo>
                <a:lnTo>
                  <a:pt x="404375" y="64452"/>
                </a:lnTo>
                <a:lnTo>
                  <a:pt x="416268" y="73309"/>
                </a:lnTo>
                <a:lnTo>
                  <a:pt x="428162" y="82598"/>
                </a:lnTo>
                <a:lnTo>
                  <a:pt x="440055" y="92253"/>
                </a:lnTo>
                <a:lnTo>
                  <a:pt x="451948" y="102204"/>
                </a:lnTo>
                <a:lnTo>
                  <a:pt x="463842" y="112380"/>
                </a:lnTo>
                <a:lnTo>
                  <a:pt x="475735" y="122706"/>
                </a:lnTo>
                <a:lnTo>
                  <a:pt x="487629" y="133109"/>
                </a:lnTo>
                <a:lnTo>
                  <a:pt x="499522" y="143514"/>
                </a:lnTo>
                <a:lnTo>
                  <a:pt x="511415" y="153846"/>
                </a:lnTo>
                <a:lnTo>
                  <a:pt x="523309" y="164030"/>
                </a:lnTo>
                <a:lnTo>
                  <a:pt x="535202" y="173993"/>
                </a:lnTo>
                <a:lnTo>
                  <a:pt x="547095" y="183664"/>
                </a:lnTo>
                <a:lnTo>
                  <a:pt x="558989" y="192971"/>
                </a:lnTo>
                <a:lnTo>
                  <a:pt x="570882" y="201849"/>
                </a:lnTo>
                <a:lnTo>
                  <a:pt x="582776" y="210234"/>
                </a:lnTo>
                <a:lnTo>
                  <a:pt x="594669" y="218065"/>
                </a:lnTo>
                <a:lnTo>
                  <a:pt x="606562" y="225285"/>
                </a:lnTo>
                <a:lnTo>
                  <a:pt x="618456" y="231843"/>
                </a:lnTo>
                <a:lnTo>
                  <a:pt x="630349" y="237691"/>
                </a:lnTo>
                <a:lnTo>
                  <a:pt x="642242" y="242787"/>
                </a:lnTo>
                <a:lnTo>
                  <a:pt x="654136" y="247095"/>
                </a:lnTo>
                <a:lnTo>
                  <a:pt x="666029" y="250584"/>
                </a:lnTo>
                <a:lnTo>
                  <a:pt x="677923" y="253228"/>
                </a:lnTo>
                <a:lnTo>
                  <a:pt x="689816" y="255008"/>
                </a:lnTo>
                <a:lnTo>
                  <a:pt x="701709" y="255911"/>
                </a:lnTo>
                <a:lnTo>
                  <a:pt x="713603" y="255931"/>
                </a:lnTo>
                <a:lnTo>
                  <a:pt x="725496" y="255069"/>
                </a:lnTo>
                <a:lnTo>
                  <a:pt x="737389" y="253329"/>
                </a:lnTo>
                <a:lnTo>
                  <a:pt x="749283" y="250725"/>
                </a:lnTo>
                <a:lnTo>
                  <a:pt x="761176" y="247275"/>
                </a:lnTo>
                <a:lnTo>
                  <a:pt x="773070" y="243004"/>
                </a:lnTo>
                <a:lnTo>
                  <a:pt x="784963" y="237943"/>
                </a:lnTo>
                <a:lnTo>
                  <a:pt x="796856" y="232129"/>
                </a:lnTo>
                <a:lnTo>
                  <a:pt x="808750" y="225603"/>
                </a:lnTo>
                <a:lnTo>
                  <a:pt x="820643" y="218412"/>
                </a:lnTo>
                <a:lnTo>
                  <a:pt x="832536" y="210608"/>
                </a:lnTo>
                <a:lnTo>
                  <a:pt x="844430" y="202248"/>
                </a:lnTo>
                <a:lnTo>
                  <a:pt x="856323" y="193391"/>
                </a:lnTo>
                <a:lnTo>
                  <a:pt x="868217" y="184102"/>
                </a:lnTo>
                <a:lnTo>
                  <a:pt x="880110" y="174447"/>
                </a:lnTo>
              </a:path>
            </a:pathLst>
          </a:custGeom>
          <a:noFill xmlns:a="http://schemas.openxmlformats.org/drawingml/2006/main"/>
          <a:ln xmlns:a="http://schemas.openxmlformats.org/drawingml/2006/main" w="38100">
            <a:solidFill>
              <a:srgbClr val="191919"/>
            </a:solidFill>
          </a:ln>
        </p:spPr>
      </p:sp>
      <p:sp>
        <p:nvSpPr>
          <p:cNvPr id="19" name="circle">
            <a:extLst xmlns:a="http://schemas.openxmlformats.org/drawingml/2006/main">
              <a:ext uri="{FF2B5EF4-FFF2-40B4-BE49-F238E27FC236}">
                <a16:creationId xmlns:a16="http://schemas.microsoft.com/office/drawing/2014/main" id="{00588B34-6975-4C63-9AC4-8EE162972A0B}"/>
              </a:ext>
            </a:extLst>
          </p:cNvPr>
          <p:cNvSpPr>
            <a:spLocks xmlns:a="http://schemas.openxmlformats.org/drawingml/2006/main" noGrp="1"/>
          </p:cNvSpPr>
          <p:nvPr/>
        </p:nvSpPr>
        <p:spPr>
          <a:xfrm xmlns:a="http://schemas.openxmlformats.org/drawingml/2006/main">
            <a:off x="9286875" y="2066925"/>
            <a:ext cx="133350" cy="133350"/>
          </a:xfrm>
          <a:prstGeom xmlns:a="http://schemas.openxmlformats.org/drawingml/2006/main" prst="ellipse">
            <a:avLst/>
          </a:prstGeom>
          <a:solidFill xmlns:a="http://schemas.openxmlformats.org/drawingml/2006/main">
            <a:srgbClr val="191919"/>
          </a:solidFill>
          <a:ln xmlns:a="http://schemas.openxmlformats.org/drawingml/2006/main" w="0">
            <a:noFill/>
          </a:ln>
        </p:spPr>
      </p:sp>
      <p:sp>
        <p:nvSpPr>
          <p:cNvPr id="20" name="circle">
            <a:extLst xmlns:a="http://schemas.openxmlformats.org/drawingml/2006/main">
              <a:ext uri="{FF2B5EF4-FFF2-40B4-BE49-F238E27FC236}">
                <a16:creationId xmlns:a16="http://schemas.microsoft.com/office/drawing/2014/main" id="{56F73958-A446-4F92-A5C7-4C518F2C3331}"/>
              </a:ext>
            </a:extLst>
          </p:cNvPr>
          <p:cNvSpPr>
            <a:spLocks xmlns:a="http://schemas.openxmlformats.org/drawingml/2006/main" noGrp="1"/>
          </p:cNvSpPr>
          <p:nvPr/>
        </p:nvSpPr>
        <p:spPr>
          <a:xfrm xmlns:a="http://schemas.openxmlformats.org/drawingml/2006/main">
            <a:off x="9705975" y="2066925"/>
            <a:ext cx="133350" cy="133350"/>
          </a:xfrm>
          <a:prstGeom xmlns:a="http://schemas.openxmlformats.org/drawingml/2006/main" prst="ellipse">
            <a:avLst/>
          </a:prstGeom>
          <a:solidFill xmlns:a="http://schemas.openxmlformats.org/drawingml/2006/main">
            <a:srgbClr val="191919"/>
          </a:solidFill>
          <a:ln xmlns:a="http://schemas.openxmlformats.org/drawingml/2006/main" w="0">
            <a:noFill/>
          </a:ln>
        </p:spPr>
      </p:sp>
      <p:sp>
        <p:nvSpPr>
          <p:cNvPr id="21" name="circle">
            <a:extLst xmlns:a="http://schemas.openxmlformats.org/drawingml/2006/main">
              <a:ext uri="{FF2B5EF4-FFF2-40B4-BE49-F238E27FC236}">
                <a16:creationId xmlns:a16="http://schemas.microsoft.com/office/drawing/2014/main" id="{56342AC4-D5C2-4748-9B5F-7CC5F82853F4}"/>
              </a:ext>
            </a:extLst>
          </p:cNvPr>
          <p:cNvSpPr>
            <a:spLocks xmlns:a="http://schemas.openxmlformats.org/drawingml/2006/main" noGrp="1"/>
          </p:cNvSpPr>
          <p:nvPr/>
        </p:nvSpPr>
        <p:spPr>
          <a:xfrm xmlns:a="http://schemas.openxmlformats.org/drawingml/2006/main">
            <a:off x="10125075" y="2066925"/>
            <a:ext cx="133350" cy="133350"/>
          </a:xfrm>
          <a:prstGeom xmlns:a="http://schemas.openxmlformats.org/drawingml/2006/main" prst="ellipse">
            <a:avLst/>
          </a:prstGeom>
          <a:solidFill xmlns:a="http://schemas.openxmlformats.org/drawingml/2006/main">
            <a:srgbClr val="191919"/>
          </a:solidFill>
          <a:ln xmlns:a="http://schemas.openxmlformats.org/drawingml/2006/main" w="0">
            <a:noFill/>
          </a:ln>
        </p:spPr>
      </p:sp>
      <p:sp>
        <p:nvSpPr>
          <p:cNvPr id="22" name="circle">
            <a:extLst xmlns:a="http://schemas.openxmlformats.org/drawingml/2006/main">
              <a:ext uri="{FF2B5EF4-FFF2-40B4-BE49-F238E27FC236}">
                <a16:creationId xmlns:a16="http://schemas.microsoft.com/office/drawing/2014/main" id="{65012371-15D2-4F59-89ED-A1889A910518}"/>
              </a:ext>
            </a:extLst>
          </p:cNvPr>
          <p:cNvSpPr>
            <a:spLocks xmlns:a="http://schemas.openxmlformats.org/drawingml/2006/main" noGrp="1"/>
          </p:cNvSpPr>
          <p:nvPr/>
        </p:nvSpPr>
        <p:spPr>
          <a:xfrm xmlns:a="http://schemas.openxmlformats.org/drawingml/2006/main">
            <a:off x="10544175" y="2066925"/>
            <a:ext cx="133350" cy="133350"/>
          </a:xfrm>
          <a:prstGeom xmlns:a="http://schemas.openxmlformats.org/drawingml/2006/main" prst="ellipse">
            <a:avLst/>
          </a:prstGeom>
          <a:solidFill xmlns:a="http://schemas.openxmlformats.org/drawingml/2006/main">
            <a:srgbClr val="191919"/>
          </a:solidFill>
          <a:ln xmlns:a="http://schemas.openxmlformats.org/drawingml/2006/main" w="0">
            <a:noFill/>
          </a:ln>
        </p:spPr>
      </p:sp>
      <p:sp>
        <p:nvSpPr>
          <p:cNvPr id="23" name="circle">
            <a:extLst xmlns:a="http://schemas.openxmlformats.org/drawingml/2006/main">
              <a:ext uri="{FF2B5EF4-FFF2-40B4-BE49-F238E27FC236}">
                <a16:creationId xmlns:a16="http://schemas.microsoft.com/office/drawing/2014/main" id="{D2BC7CEE-1D18-47EA-BDBC-2DE0F6684FF1}"/>
              </a:ext>
            </a:extLst>
          </p:cNvPr>
          <p:cNvSpPr>
            <a:spLocks xmlns:a="http://schemas.openxmlformats.org/drawingml/2006/main" noGrp="1"/>
          </p:cNvSpPr>
          <p:nvPr/>
        </p:nvSpPr>
        <p:spPr>
          <a:xfrm xmlns:a="http://schemas.openxmlformats.org/drawingml/2006/main">
            <a:off x="10963275" y="2066925"/>
            <a:ext cx="133350" cy="133350"/>
          </a:xfrm>
          <a:prstGeom xmlns:a="http://schemas.openxmlformats.org/drawingml/2006/main" prst="ellipse">
            <a:avLst/>
          </a:prstGeom>
          <a:solidFill xmlns:a="http://schemas.openxmlformats.org/drawingml/2006/main">
            <a:srgbClr val="191919"/>
          </a:solidFill>
          <a:ln xmlns:a="http://schemas.openxmlformats.org/drawingml/2006/main" w="0">
            <a:noFill/>
          </a:ln>
        </p:spPr>
      </p:sp>
      <p:sp>
        <p:nvSpPr>
          <p:cNvPr id="24" name="circle">
            <a:extLst xmlns:a="http://schemas.openxmlformats.org/drawingml/2006/main">
              <a:ext uri="{FF2B5EF4-FFF2-40B4-BE49-F238E27FC236}">
                <a16:creationId xmlns:a16="http://schemas.microsoft.com/office/drawing/2014/main" id="{AF12E014-E69C-484F-AD46-17B4CCA7BB9D}"/>
              </a:ext>
            </a:extLst>
          </p:cNvPr>
          <p:cNvSpPr>
            <a:spLocks xmlns:a="http://schemas.openxmlformats.org/drawingml/2006/main" noGrp="1"/>
          </p:cNvSpPr>
          <p:nvPr/>
        </p:nvSpPr>
        <p:spPr>
          <a:xfrm xmlns:a="http://schemas.openxmlformats.org/drawingml/2006/main">
            <a:off x="9286875" y="2409825"/>
            <a:ext cx="133350" cy="133350"/>
          </a:xfrm>
          <a:prstGeom xmlns:a="http://schemas.openxmlformats.org/drawingml/2006/main" prst="ellipse">
            <a:avLst/>
          </a:prstGeom>
          <a:solidFill xmlns:a="http://schemas.openxmlformats.org/drawingml/2006/main">
            <a:srgbClr val="191919"/>
          </a:solidFill>
          <a:ln xmlns:a="http://schemas.openxmlformats.org/drawingml/2006/main" w="0">
            <a:noFill/>
          </a:ln>
        </p:spPr>
      </p:sp>
      <p:sp>
        <p:nvSpPr>
          <p:cNvPr id="25" name="circle">
            <a:extLst xmlns:a="http://schemas.openxmlformats.org/drawingml/2006/main">
              <a:ext uri="{FF2B5EF4-FFF2-40B4-BE49-F238E27FC236}">
                <a16:creationId xmlns:a16="http://schemas.microsoft.com/office/drawing/2014/main" id="{022C3BD7-7460-4FE3-BDC7-53A0C471D713}"/>
              </a:ext>
            </a:extLst>
          </p:cNvPr>
          <p:cNvSpPr>
            <a:spLocks xmlns:a="http://schemas.openxmlformats.org/drawingml/2006/main" noGrp="1"/>
          </p:cNvSpPr>
          <p:nvPr/>
        </p:nvSpPr>
        <p:spPr>
          <a:xfrm xmlns:a="http://schemas.openxmlformats.org/drawingml/2006/main">
            <a:off x="9705975" y="2409825"/>
            <a:ext cx="133350" cy="133350"/>
          </a:xfrm>
          <a:prstGeom xmlns:a="http://schemas.openxmlformats.org/drawingml/2006/main" prst="ellipse">
            <a:avLst/>
          </a:prstGeom>
          <a:solidFill xmlns:a="http://schemas.openxmlformats.org/drawingml/2006/main">
            <a:srgbClr val="191919"/>
          </a:solidFill>
          <a:ln xmlns:a="http://schemas.openxmlformats.org/drawingml/2006/main" w="0">
            <a:noFill/>
          </a:ln>
        </p:spPr>
      </p:sp>
      <p:sp>
        <p:nvSpPr>
          <p:cNvPr id="26" name="circle">
            <a:extLst xmlns:a="http://schemas.openxmlformats.org/drawingml/2006/main">
              <a:ext uri="{FF2B5EF4-FFF2-40B4-BE49-F238E27FC236}">
                <a16:creationId xmlns:a16="http://schemas.microsoft.com/office/drawing/2014/main" id="{00D84986-CFEB-4D3F-BC13-546FE1BD3546}"/>
              </a:ext>
            </a:extLst>
          </p:cNvPr>
          <p:cNvSpPr>
            <a:spLocks xmlns:a="http://schemas.openxmlformats.org/drawingml/2006/main" noGrp="1"/>
          </p:cNvSpPr>
          <p:nvPr/>
        </p:nvSpPr>
        <p:spPr>
          <a:xfrm xmlns:a="http://schemas.openxmlformats.org/drawingml/2006/main">
            <a:off x="10125075" y="2409825"/>
            <a:ext cx="133350" cy="133350"/>
          </a:xfrm>
          <a:prstGeom xmlns:a="http://schemas.openxmlformats.org/drawingml/2006/main" prst="ellipse">
            <a:avLst/>
          </a:prstGeom>
          <a:solidFill xmlns:a="http://schemas.openxmlformats.org/drawingml/2006/main">
            <a:srgbClr val="191919"/>
          </a:solidFill>
          <a:ln xmlns:a="http://schemas.openxmlformats.org/drawingml/2006/main" w="0">
            <a:noFill/>
          </a:ln>
        </p:spPr>
      </p:sp>
      <p:sp>
        <p:nvSpPr>
          <p:cNvPr id="27" name="circle">
            <a:extLst xmlns:a="http://schemas.openxmlformats.org/drawingml/2006/main">
              <a:ext uri="{FF2B5EF4-FFF2-40B4-BE49-F238E27FC236}">
                <a16:creationId xmlns:a16="http://schemas.microsoft.com/office/drawing/2014/main" id="{66901E00-311A-4250-B37C-1D3C57C0F719}"/>
              </a:ext>
            </a:extLst>
          </p:cNvPr>
          <p:cNvSpPr>
            <a:spLocks xmlns:a="http://schemas.openxmlformats.org/drawingml/2006/main" noGrp="1"/>
          </p:cNvSpPr>
          <p:nvPr/>
        </p:nvSpPr>
        <p:spPr>
          <a:xfrm xmlns:a="http://schemas.openxmlformats.org/drawingml/2006/main">
            <a:off x="10544175" y="2409825"/>
            <a:ext cx="133350" cy="133350"/>
          </a:xfrm>
          <a:prstGeom xmlns:a="http://schemas.openxmlformats.org/drawingml/2006/main" prst="ellipse">
            <a:avLst/>
          </a:prstGeom>
          <a:solidFill xmlns:a="http://schemas.openxmlformats.org/drawingml/2006/main">
            <a:srgbClr val="191919"/>
          </a:solidFill>
          <a:ln xmlns:a="http://schemas.openxmlformats.org/drawingml/2006/main" w="0">
            <a:noFill/>
          </a:ln>
        </p:spPr>
      </p:sp>
      <p:sp>
        <p:nvSpPr>
          <p:cNvPr id="28" name="circle">
            <a:extLst xmlns:a="http://schemas.openxmlformats.org/drawingml/2006/main">
              <a:ext uri="{FF2B5EF4-FFF2-40B4-BE49-F238E27FC236}">
                <a16:creationId xmlns:a16="http://schemas.microsoft.com/office/drawing/2014/main" id="{CECA71EB-E20F-4ED8-AC98-3FC3AC0D4262}"/>
              </a:ext>
            </a:extLst>
          </p:cNvPr>
          <p:cNvSpPr>
            <a:spLocks xmlns:a="http://schemas.openxmlformats.org/drawingml/2006/main" noGrp="1"/>
          </p:cNvSpPr>
          <p:nvPr/>
        </p:nvSpPr>
        <p:spPr>
          <a:xfrm xmlns:a="http://schemas.openxmlformats.org/drawingml/2006/main">
            <a:off x="10963275" y="2409825"/>
            <a:ext cx="133350" cy="133350"/>
          </a:xfrm>
          <a:prstGeom xmlns:a="http://schemas.openxmlformats.org/drawingml/2006/main" prst="ellipse">
            <a:avLst/>
          </a:prstGeom>
          <a:solidFill xmlns:a="http://schemas.openxmlformats.org/drawingml/2006/main">
            <a:srgbClr val="191919"/>
          </a:solidFill>
          <a:ln xmlns:a="http://schemas.openxmlformats.org/drawingml/2006/main" w="0">
            <a:noFill/>
          </a:ln>
        </p:spPr>
      </p:sp>
      <p:sp>
        <p:nvSpPr>
          <p:cNvPr id="29" name="circle">
            <a:extLst xmlns:a="http://schemas.openxmlformats.org/drawingml/2006/main">
              <a:ext uri="{FF2B5EF4-FFF2-40B4-BE49-F238E27FC236}">
                <a16:creationId xmlns:a16="http://schemas.microsoft.com/office/drawing/2014/main" id="{1E3E24A3-7B2F-49EE-8F66-7BB8131C5DA9}"/>
              </a:ext>
            </a:extLst>
          </p:cNvPr>
          <p:cNvSpPr>
            <a:spLocks xmlns:a="http://schemas.openxmlformats.org/drawingml/2006/main" noGrp="1"/>
          </p:cNvSpPr>
          <p:nvPr/>
        </p:nvSpPr>
        <p:spPr>
          <a:xfrm xmlns:a="http://schemas.openxmlformats.org/drawingml/2006/main">
            <a:off x="9286875" y="2752725"/>
            <a:ext cx="133350" cy="133350"/>
          </a:xfrm>
          <a:prstGeom xmlns:a="http://schemas.openxmlformats.org/drawingml/2006/main" prst="ellipse">
            <a:avLst/>
          </a:prstGeom>
          <a:solidFill xmlns:a="http://schemas.openxmlformats.org/drawingml/2006/main">
            <a:srgbClr val="191919"/>
          </a:solidFill>
          <a:ln xmlns:a="http://schemas.openxmlformats.org/drawingml/2006/main" w="0">
            <a:noFill/>
          </a:ln>
        </p:spPr>
      </p:sp>
      <p:sp>
        <p:nvSpPr>
          <p:cNvPr id="30" name="circle">
            <a:extLst xmlns:a="http://schemas.openxmlformats.org/drawingml/2006/main">
              <a:ext uri="{FF2B5EF4-FFF2-40B4-BE49-F238E27FC236}">
                <a16:creationId xmlns:a16="http://schemas.microsoft.com/office/drawing/2014/main" id="{80F35869-788D-4D3B-A6AD-BE24417B4902}"/>
              </a:ext>
            </a:extLst>
          </p:cNvPr>
          <p:cNvSpPr>
            <a:spLocks xmlns:a="http://schemas.openxmlformats.org/drawingml/2006/main" noGrp="1"/>
          </p:cNvSpPr>
          <p:nvPr/>
        </p:nvSpPr>
        <p:spPr>
          <a:xfrm xmlns:a="http://schemas.openxmlformats.org/drawingml/2006/main">
            <a:off x="9705975" y="2752725"/>
            <a:ext cx="133350" cy="133350"/>
          </a:xfrm>
          <a:prstGeom xmlns:a="http://schemas.openxmlformats.org/drawingml/2006/main" prst="ellipse">
            <a:avLst/>
          </a:prstGeom>
          <a:solidFill xmlns:a="http://schemas.openxmlformats.org/drawingml/2006/main">
            <a:srgbClr val="191919"/>
          </a:solidFill>
          <a:ln xmlns:a="http://schemas.openxmlformats.org/drawingml/2006/main" w="0">
            <a:noFill/>
          </a:ln>
        </p:spPr>
      </p:sp>
      <p:sp>
        <p:nvSpPr>
          <p:cNvPr id="31" name="circle">
            <a:extLst xmlns:a="http://schemas.openxmlformats.org/drawingml/2006/main">
              <a:ext uri="{FF2B5EF4-FFF2-40B4-BE49-F238E27FC236}">
                <a16:creationId xmlns:a16="http://schemas.microsoft.com/office/drawing/2014/main" id="{125492EE-5A61-48E2-8BCF-F0C67EDFEDD8}"/>
              </a:ext>
            </a:extLst>
          </p:cNvPr>
          <p:cNvSpPr>
            <a:spLocks xmlns:a="http://schemas.openxmlformats.org/drawingml/2006/main" noGrp="1"/>
          </p:cNvSpPr>
          <p:nvPr/>
        </p:nvSpPr>
        <p:spPr>
          <a:xfrm xmlns:a="http://schemas.openxmlformats.org/drawingml/2006/main">
            <a:off x="10125075" y="2752725"/>
            <a:ext cx="133350" cy="133350"/>
          </a:xfrm>
          <a:prstGeom xmlns:a="http://schemas.openxmlformats.org/drawingml/2006/main" prst="ellipse">
            <a:avLst/>
          </a:prstGeom>
          <a:solidFill xmlns:a="http://schemas.openxmlformats.org/drawingml/2006/main">
            <a:srgbClr val="191919"/>
          </a:solidFill>
          <a:ln xmlns:a="http://schemas.openxmlformats.org/drawingml/2006/main" w="0">
            <a:noFill/>
          </a:ln>
        </p:spPr>
      </p:sp>
      <p:sp>
        <p:nvSpPr>
          <p:cNvPr id="32" name="circle">
            <a:extLst xmlns:a="http://schemas.openxmlformats.org/drawingml/2006/main">
              <a:ext uri="{FF2B5EF4-FFF2-40B4-BE49-F238E27FC236}">
                <a16:creationId xmlns:a16="http://schemas.microsoft.com/office/drawing/2014/main" id="{A9DA8AB9-FBBF-40B2-8659-3B1EE4F1878E}"/>
              </a:ext>
            </a:extLst>
          </p:cNvPr>
          <p:cNvSpPr>
            <a:spLocks xmlns:a="http://schemas.openxmlformats.org/drawingml/2006/main" noGrp="1"/>
          </p:cNvSpPr>
          <p:nvPr/>
        </p:nvSpPr>
        <p:spPr>
          <a:xfrm xmlns:a="http://schemas.openxmlformats.org/drawingml/2006/main">
            <a:off x="10544175" y="2752725"/>
            <a:ext cx="133350" cy="133350"/>
          </a:xfrm>
          <a:prstGeom xmlns:a="http://schemas.openxmlformats.org/drawingml/2006/main" prst="ellipse">
            <a:avLst/>
          </a:prstGeom>
          <a:solidFill xmlns:a="http://schemas.openxmlformats.org/drawingml/2006/main">
            <a:srgbClr val="191919"/>
          </a:solidFill>
          <a:ln xmlns:a="http://schemas.openxmlformats.org/drawingml/2006/main" w="0">
            <a:noFill/>
          </a:ln>
        </p:spPr>
      </p:sp>
      <p:sp>
        <p:nvSpPr>
          <p:cNvPr id="33" name="circle">
            <a:extLst xmlns:a="http://schemas.openxmlformats.org/drawingml/2006/main">
              <a:ext uri="{FF2B5EF4-FFF2-40B4-BE49-F238E27FC236}">
                <a16:creationId xmlns:a16="http://schemas.microsoft.com/office/drawing/2014/main" id="{2BCB0DF4-76DD-47AE-8A51-624EA64FF6C3}"/>
              </a:ext>
            </a:extLst>
          </p:cNvPr>
          <p:cNvSpPr>
            <a:spLocks xmlns:a="http://schemas.openxmlformats.org/drawingml/2006/main" noGrp="1"/>
          </p:cNvSpPr>
          <p:nvPr/>
        </p:nvSpPr>
        <p:spPr>
          <a:xfrm xmlns:a="http://schemas.openxmlformats.org/drawingml/2006/main">
            <a:off x="10963275" y="2752725"/>
            <a:ext cx="133350" cy="133350"/>
          </a:xfrm>
          <a:prstGeom xmlns:a="http://schemas.openxmlformats.org/drawingml/2006/main" prst="ellipse">
            <a:avLst/>
          </a:prstGeom>
          <a:solidFill xmlns:a="http://schemas.openxmlformats.org/drawingml/2006/main">
            <a:srgbClr val="191919"/>
          </a:solidFill>
          <a:ln xmlns:a="http://schemas.openxmlformats.org/drawingml/2006/main" w="0">
            <a:noFill/>
          </a:ln>
        </p:spPr>
      </p:sp>
      <p:sp>
        <p:nvSpPr>
          <p:cNvPr id="34" name="circle">
            <a:extLst xmlns:a="http://schemas.openxmlformats.org/drawingml/2006/main">
              <a:ext uri="{FF2B5EF4-FFF2-40B4-BE49-F238E27FC236}">
                <a16:creationId xmlns:a16="http://schemas.microsoft.com/office/drawing/2014/main" id="{3378779F-6BFE-43D1-A3F4-0C01FB1FA6C4}"/>
              </a:ext>
            </a:extLst>
          </p:cNvPr>
          <p:cNvSpPr>
            <a:spLocks xmlns:a="http://schemas.openxmlformats.org/drawingml/2006/main" noGrp="1"/>
          </p:cNvSpPr>
          <p:nvPr/>
        </p:nvSpPr>
        <p:spPr>
          <a:xfrm xmlns:a="http://schemas.openxmlformats.org/drawingml/2006/main">
            <a:off x="9286875" y="3095625"/>
            <a:ext cx="133350" cy="133350"/>
          </a:xfrm>
          <a:prstGeom xmlns:a="http://schemas.openxmlformats.org/drawingml/2006/main" prst="ellipse">
            <a:avLst/>
          </a:prstGeom>
          <a:solidFill xmlns:a="http://schemas.openxmlformats.org/drawingml/2006/main">
            <a:srgbClr val="191919"/>
          </a:solidFill>
          <a:ln xmlns:a="http://schemas.openxmlformats.org/drawingml/2006/main" w="0">
            <a:noFill/>
          </a:ln>
        </p:spPr>
      </p:sp>
      <p:sp>
        <p:nvSpPr>
          <p:cNvPr id="35" name="circle">
            <a:extLst xmlns:a="http://schemas.openxmlformats.org/drawingml/2006/main">
              <a:ext uri="{FF2B5EF4-FFF2-40B4-BE49-F238E27FC236}">
                <a16:creationId xmlns:a16="http://schemas.microsoft.com/office/drawing/2014/main" id="{C25CF3E9-28DE-4E59-A0B9-8E90A72DD722}"/>
              </a:ext>
            </a:extLst>
          </p:cNvPr>
          <p:cNvSpPr>
            <a:spLocks xmlns:a="http://schemas.openxmlformats.org/drawingml/2006/main" noGrp="1"/>
          </p:cNvSpPr>
          <p:nvPr/>
        </p:nvSpPr>
        <p:spPr>
          <a:xfrm xmlns:a="http://schemas.openxmlformats.org/drawingml/2006/main">
            <a:off x="9705975" y="3095625"/>
            <a:ext cx="133350" cy="133350"/>
          </a:xfrm>
          <a:prstGeom xmlns:a="http://schemas.openxmlformats.org/drawingml/2006/main" prst="ellipse">
            <a:avLst/>
          </a:prstGeom>
          <a:solidFill xmlns:a="http://schemas.openxmlformats.org/drawingml/2006/main">
            <a:srgbClr val="191919"/>
          </a:solidFill>
          <a:ln xmlns:a="http://schemas.openxmlformats.org/drawingml/2006/main" w="0">
            <a:noFill/>
          </a:ln>
        </p:spPr>
      </p:sp>
      <p:sp>
        <p:nvSpPr>
          <p:cNvPr id="36" name="circle">
            <a:extLst xmlns:a="http://schemas.openxmlformats.org/drawingml/2006/main">
              <a:ext uri="{FF2B5EF4-FFF2-40B4-BE49-F238E27FC236}">
                <a16:creationId xmlns:a16="http://schemas.microsoft.com/office/drawing/2014/main" id="{F3CBA0A0-75BF-4153-A110-2BE6EB4F25A0}"/>
              </a:ext>
            </a:extLst>
          </p:cNvPr>
          <p:cNvSpPr>
            <a:spLocks xmlns:a="http://schemas.openxmlformats.org/drawingml/2006/main" noGrp="1"/>
          </p:cNvSpPr>
          <p:nvPr/>
        </p:nvSpPr>
        <p:spPr>
          <a:xfrm xmlns:a="http://schemas.openxmlformats.org/drawingml/2006/main">
            <a:off x="10125075" y="3095625"/>
            <a:ext cx="133350" cy="133350"/>
          </a:xfrm>
          <a:prstGeom xmlns:a="http://schemas.openxmlformats.org/drawingml/2006/main" prst="ellipse">
            <a:avLst/>
          </a:prstGeom>
          <a:solidFill xmlns:a="http://schemas.openxmlformats.org/drawingml/2006/main">
            <a:srgbClr val="191919"/>
          </a:solidFill>
          <a:ln xmlns:a="http://schemas.openxmlformats.org/drawingml/2006/main" w="0">
            <a:noFill/>
          </a:ln>
        </p:spPr>
      </p:sp>
      <p:sp>
        <p:nvSpPr>
          <p:cNvPr id="37" name="circle">
            <a:extLst xmlns:a="http://schemas.openxmlformats.org/drawingml/2006/main">
              <a:ext uri="{FF2B5EF4-FFF2-40B4-BE49-F238E27FC236}">
                <a16:creationId xmlns:a16="http://schemas.microsoft.com/office/drawing/2014/main" id="{6424DB87-CFF6-446B-A363-98CBCB6291CF}"/>
              </a:ext>
            </a:extLst>
          </p:cNvPr>
          <p:cNvSpPr>
            <a:spLocks xmlns:a="http://schemas.openxmlformats.org/drawingml/2006/main" noGrp="1"/>
          </p:cNvSpPr>
          <p:nvPr/>
        </p:nvSpPr>
        <p:spPr>
          <a:xfrm xmlns:a="http://schemas.openxmlformats.org/drawingml/2006/main">
            <a:off x="10544175" y="3095625"/>
            <a:ext cx="133350" cy="133350"/>
          </a:xfrm>
          <a:prstGeom xmlns:a="http://schemas.openxmlformats.org/drawingml/2006/main" prst="ellipse">
            <a:avLst/>
          </a:prstGeom>
          <a:solidFill xmlns:a="http://schemas.openxmlformats.org/drawingml/2006/main">
            <a:srgbClr val="191919"/>
          </a:solidFill>
          <a:ln xmlns:a="http://schemas.openxmlformats.org/drawingml/2006/main" w="0">
            <a:noFill/>
          </a:ln>
        </p:spPr>
      </p:sp>
      <p:sp>
        <p:nvSpPr>
          <p:cNvPr id="38" name="circle">
            <a:extLst xmlns:a="http://schemas.openxmlformats.org/drawingml/2006/main">
              <a:ext uri="{FF2B5EF4-FFF2-40B4-BE49-F238E27FC236}">
                <a16:creationId xmlns:a16="http://schemas.microsoft.com/office/drawing/2014/main" id="{6A04BBE0-61DF-4634-8380-7318308DC03F}"/>
              </a:ext>
            </a:extLst>
          </p:cNvPr>
          <p:cNvSpPr>
            <a:spLocks xmlns:a="http://schemas.openxmlformats.org/drawingml/2006/main" noGrp="1"/>
          </p:cNvSpPr>
          <p:nvPr/>
        </p:nvSpPr>
        <p:spPr>
          <a:xfrm xmlns:a="http://schemas.openxmlformats.org/drawingml/2006/main">
            <a:off x="10963275" y="3095625"/>
            <a:ext cx="133350" cy="133350"/>
          </a:xfrm>
          <a:prstGeom xmlns:a="http://schemas.openxmlformats.org/drawingml/2006/main" prst="ellipse">
            <a:avLst/>
          </a:prstGeom>
          <a:solidFill xmlns:a="http://schemas.openxmlformats.org/drawingml/2006/main">
            <a:srgbClr val="191919"/>
          </a:solidFill>
          <a:ln xmlns:a="http://schemas.openxmlformats.org/drawingml/2006/main" w="0">
            <a:noFill/>
          </a:ln>
        </p:spPr>
      </p:sp>
      <p:sp>
        <p:nvSpPr>
          <p:cNvPr id="39" name="Relaxed / lines">
            <a:extLst xmlns:a="http://schemas.openxmlformats.org/drawingml/2006/main">
              <a:ext uri="{FF2B5EF4-FFF2-40B4-BE49-F238E27FC236}">
                <a16:creationId xmlns:a16="http://schemas.microsoft.com/office/drawing/2014/main" id="{248A3631-D174-4F4C-AEA7-7FCE58F345FF}"/>
              </a:ext>
            </a:extLst>
          </p:cNvPr>
          <p:cNvSpPr>
            <a:spLocks xmlns:a="http://schemas.openxmlformats.org/drawingml/2006/main" noGrp="1"/>
          </p:cNvSpPr>
          <p:nvPr/>
        </p:nvSpPr>
        <p:spPr>
          <a:xfrm xmlns:a="http://schemas.openxmlformats.org/drawingml/2006/main">
            <a:off x="6477000" y="3533775"/>
            <a:ext cx="23431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650" b="1">
                <a:solidFill>
                  <a:srgbClr val="191919"/>
                </a:solidFill>
                <a:latin typeface="Arial"/>
                <a:ea typeface="Arial"/>
                <a:cs typeface="Arial"/>
              </a:defRPr>
            </a:pPr>
            <a:r>
              <a:rPr sz="1650" b="1">
                <a:solidFill>
                  <a:srgbClr val="191919"/>
                </a:solidFill>
                <a:latin typeface="Arial"/>
                <a:ea typeface="Arial"/>
                <a:cs typeface="Arial"/>
              </a:rPr>
              <a:t>Relaxed / lines</a:t>
            </a:r>
          </a:p>
        </p:txBody>
      </p:sp>
      <p:sp>
        <p:nvSpPr>
          <p:cNvPr id="40" name="Organized / circles">
            <a:extLst xmlns:a="http://schemas.openxmlformats.org/drawingml/2006/main">
              <a:ext uri="{FF2B5EF4-FFF2-40B4-BE49-F238E27FC236}">
                <a16:creationId xmlns:a16="http://schemas.microsoft.com/office/drawing/2014/main" id="{00F44DAF-B42A-409F-8BC7-E4784CCD9019}"/>
              </a:ext>
            </a:extLst>
          </p:cNvPr>
          <p:cNvSpPr>
            <a:spLocks xmlns:a="http://schemas.openxmlformats.org/drawingml/2006/main" noGrp="1"/>
          </p:cNvSpPr>
          <p:nvPr/>
        </p:nvSpPr>
        <p:spPr>
          <a:xfrm xmlns:a="http://schemas.openxmlformats.org/drawingml/2006/main">
            <a:off x="9153525" y="3533775"/>
            <a:ext cx="25336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650" b="1">
                <a:solidFill>
                  <a:srgbClr val="191919"/>
                </a:solidFill>
                <a:latin typeface="Arial"/>
                <a:ea typeface="Arial"/>
                <a:cs typeface="Arial"/>
              </a:defRPr>
            </a:pPr>
            <a:r>
              <a:rPr sz="1650" b="1">
                <a:solidFill>
                  <a:srgbClr val="191919"/>
                </a:solidFill>
                <a:latin typeface="Arial"/>
                <a:ea typeface="Arial"/>
                <a:cs typeface="Arial"/>
              </a:rPr>
              <a:t>Organized / circles</a:t>
            </a:r>
          </a:p>
        </p:txBody>
      </p:sp>
      <p:sp>
        <p:nvSpPr>
          <p:cNvPr id="41" name="Open Lesson 2 in Canvas">
            <a:extLst xmlns:a="http://schemas.openxmlformats.org/drawingml/2006/main">
              <a:ext uri="{FF2B5EF4-FFF2-40B4-BE49-F238E27FC236}">
                <a16:creationId xmlns:a16="http://schemas.microsoft.com/office/drawing/2014/main" id="{BDA4A14B-37E8-45C9-AAF6-9E499BFA7B15}"/>
              </a:ext>
            </a:extLst>
          </p:cNvPr>
          <p:cNvSpPr>
            <a:spLocks xmlns:a="http://schemas.openxmlformats.org/drawingml/2006/main" noGrp="1"/>
          </p:cNvSpPr>
          <p:nvPr/>
        </p:nvSpPr>
        <p:spPr>
          <a:xfrm xmlns:a="http://schemas.openxmlformats.org/drawingml/2006/main">
            <a:off x="6343650" y="4810125"/>
            <a:ext cx="52768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025" b="1">
                <a:solidFill>
                  <a:srgbClr val="191919"/>
                </a:solidFill>
                <a:latin typeface="Arial"/>
                <a:ea typeface="Arial"/>
                <a:cs typeface="Arial"/>
              </a:defRPr>
            </a:pPr>
            <a:r>
              <a:rPr sz="2025" b="1">
                <a:solidFill>
                  <a:srgbClr val="191919"/>
                </a:solidFill>
                <a:latin typeface="Arial"/>
                <a:ea typeface="Arial"/>
                <a:cs typeface="Arial"/>
              </a:rPr>
              <a:t>Open Lesson 2 in Canvas</a:t>
            </a:r>
          </a:p>
        </p:txBody>
      </p:sp>
      <p:pic>
        <p:nvPicPr>
          <p:cNvPr id="85" name="" descr="Canvas Lesson 2 banner: Graphic Design with Canva, in SW1 Graphic Design with the 1960s."/>
          <p:cNvPicPr>
            <a:picLocks xmlns:a="http://schemas.openxmlformats.org/drawingml/2006/main" noChangeAspect="1"/>
          </p:cNvPicPr>
          <p:nvPr/>
        </p:nvPicPr>
        <p:blipFill>
          <a:blip xmlns:r="http://schemas.openxmlformats.org/officeDocument/2006/relationships" xmlns:a="http://schemas.openxmlformats.org/drawingml/2006/main" r:embed="Rcc7b8ea708df45cf"/>
          <a:stretch xmlns:a="http://schemas.openxmlformats.org/drawingml/2006/main"/>
        </p:blipFill>
        <p:spPr>
          <a:xfrm xmlns:a="http://schemas.openxmlformats.org/drawingml/2006/main">
            <a:off x="6840493" y="5238750"/>
            <a:ext cx="4245063" cy="1209675"/>
          </a:xfrm>
          <a:prstGeom xmlns:a="http://schemas.openxmlformats.org/drawingml/2006/main" prst="rect">
            <a:avLst/>
          </a:prstGeom>
        </p:spPr>
      </p:pic>
      <p:sp>
        <p:nvSpPr>
          <p:cNvPr id="43" name="Words: rapid, relaxed, complicated,&#10;organized, labyrinth">
            <a:extLst xmlns:a="http://schemas.openxmlformats.org/drawingml/2006/main">
              <a:ext uri="{FF2B5EF4-FFF2-40B4-BE49-F238E27FC236}">
                <a16:creationId xmlns:a16="http://schemas.microsoft.com/office/drawing/2014/main" id="{C48B0F0D-0C3A-47FB-A347-26E0877E824B}"/>
              </a:ext>
            </a:extLst>
          </p:cNvPr>
          <p:cNvSpPr>
            <a:spLocks xmlns:a="http://schemas.openxmlformats.org/drawingml/2006/main" noGrp="1"/>
          </p:cNvSpPr>
          <p:nvPr/>
        </p:nvSpPr>
        <p:spPr>
          <a:xfrm xmlns:a="http://schemas.openxmlformats.org/drawingml/2006/main">
            <a:off x="6343650" y="4048125"/>
            <a:ext cx="523875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0">
                <a:solidFill>
                  <a:srgbClr val="191919"/>
                </a:solidFill>
                <a:latin typeface="Arial"/>
                <a:ea typeface="Arial"/>
                <a:cs typeface="Arial"/>
              </a:defRPr>
            </a:pPr>
            <a:r>
              <a:rPr sz="1875" b="0">
                <a:solidFill>
                  <a:srgbClr val="191919"/>
                </a:solidFill>
                <a:latin typeface="Arial"/>
                <a:ea typeface="Arial"/>
                <a:cs typeface="Arial"/>
              </a:rPr>
              <a:t>Words: rapid, relaxed, complicated,</a:t>
            </a:r>
          </a:p>
          <a:p xmlns:a="http://schemas.openxmlformats.org/drawingml/2006/main">
            <a:pPr>
              <a:defRPr sz="1875" b="0">
                <a:solidFill>
                  <a:srgbClr val="191919"/>
                </a:solidFill>
                <a:latin typeface="Arial"/>
                <a:ea typeface="Arial"/>
                <a:cs typeface="Arial"/>
              </a:defRPr>
            </a:pPr>
            <a:r>
              <a:rPr sz="1875" b="0">
                <a:solidFill>
                  <a:srgbClr val="191919"/>
                </a:solidFill>
                <a:latin typeface="Arial"/>
                <a:ea typeface="Arial"/>
                <a:cs typeface="Arial"/>
              </a:rPr>
              <a:t>organized, labyrinth</a:t>
            </a:r>
          </a:p>
        </p:txBody>
      </p:sp>
    </p:spTree>
    <p:extLst>
      <p:ext uri="{BB962C8B-B14F-4D97-AF65-F5344CB8AC3E}">
        <p14:creationId xmlns:p14="http://schemas.microsoft.com/office/powerpoint/2010/main" val="60453062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2026-09-10T15:17:38.7520000Z</dcterms:created>
  <dcterms:modified xsi:type="dcterms:W3CDTF">2026-09-10T15:17:38.7520000Z</dcterms:modified>
</coreProperties>
</file>