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3bfa27fe624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" name="Google Shape;19;g3bfa27fe624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g3bfa27fe624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" name="Google Shape;3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" name="Google Shape;3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3bfa27fe624_0_1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" name="Google Shape;43;g3bfa27fe624_0_1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g3bfa27fe624_0_1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DhEyoDCTSDQ" TargetMode="External"/><Relationship Id="rId4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" name="Google Shape;16;p3"/>
          <p:cNvPicPr preferRelativeResize="0"/>
          <p:nvPr/>
        </p:nvPicPr>
        <p:blipFill rotWithShape="1">
          <a:blip r:embed="rId3">
            <a:alphaModFix/>
          </a:blip>
          <a:srcRect b="0" l="389" r="389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at is Pop Art? Watch this short introduction for kids to find out!&#10;&#10;Play games, watch videos and learn about art on #TateKids https://bit.ly/TateKids_ &#10;Subscribe to Tate Kids YouTube: https://bit.ly/3t9XCyu" id="22" name="Google Shape;22;p4" title="What is Pop Art? | Tate Kid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" name="Google Shape;28;p5"/>
          <p:cNvPicPr preferRelativeResize="0"/>
          <p:nvPr/>
        </p:nvPicPr>
        <p:blipFill rotWithShape="1">
          <a:blip r:embed="rId3">
            <a:alphaModFix/>
          </a:blip>
          <a:srcRect b="0" l="389" r="389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4" name="Google Shape;34;p6"/>
          <p:cNvPicPr preferRelativeResize="0"/>
          <p:nvPr/>
        </p:nvPicPr>
        <p:blipFill rotWithShape="1">
          <a:blip r:embed="rId3">
            <a:alphaModFix/>
          </a:blip>
          <a:srcRect b="0" l="389" r="389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0" name="Google Shape;40;p7"/>
          <p:cNvPicPr preferRelativeResize="0"/>
          <p:nvPr/>
        </p:nvPicPr>
        <p:blipFill rotWithShape="1">
          <a:blip r:embed="rId3">
            <a:alphaModFix/>
          </a:blip>
          <a:srcRect b="0" l="389" r="389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6" name="Google Shape;46;p8"/>
          <p:cNvPicPr preferRelativeResize="0"/>
          <p:nvPr/>
        </p:nvPicPr>
        <p:blipFill rotWithShape="1">
          <a:blip r:embed="rId3">
            <a:alphaModFix/>
          </a:blip>
          <a:srcRect b="0" l="387" r="387" t="0"/>
          <a:stretch/>
        </p:blipFill>
        <p:spPr>
          <a:xfrm>
            <a:off x="0" y="0"/>
            <a:ext cx="1219169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2" name="Google Shape;52;p9"/>
          <p:cNvPicPr preferRelativeResize="0"/>
          <p:nvPr/>
        </p:nvPicPr>
        <p:blipFill rotWithShape="1">
          <a:blip r:embed="rId3">
            <a:alphaModFix/>
          </a:blip>
          <a:srcRect b="0" l="389" r="389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