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df4fc08260b4633" /><Relationship Type="http://schemas.openxmlformats.org/officeDocument/2006/relationships/extended-properties" Target="/docProps/app.xml" Id="R9463061f6cf14a7e" /><Relationship Type="http://schemas.openxmlformats.org/officeDocument/2006/relationships/officeDocument" Target="/ppt/presentation.xml" Id="Rc033aaa99c3144b9" /></Relationships>
</file>

<file path=ppt/presentation.xml><?xml version="1.0" encoding="utf-8"?>
<p:presentation xmlns:p="http://schemas.openxmlformats.org/presentationml/2006/main">
  <p:sldMasterIdLst>
    <p:sldMasterId xmlns:r="http://schemas.openxmlformats.org/officeDocument/2006/relationships" id="2147483648" r:id="Rb2658530525647e8"/>
  </p:sldMasterIdLst>
  <p:notesMasterIdLst>
    <p:notesMasterId xmlns:r="http://schemas.openxmlformats.org/officeDocument/2006/relationships" r:id="Ra16c969a274c47f0"/>
  </p:notesMasterIdLst>
  <p:sldIdLst>
    <p:sldId xmlns:r="http://schemas.openxmlformats.org/officeDocument/2006/relationships" id="256" r:id="Rcd7a1d090d324a14"/>
    <p:sldId xmlns:r="http://schemas.openxmlformats.org/officeDocument/2006/relationships" id="257" r:id="Rfe72f57c36fd4309"/>
    <p:sldId xmlns:r="http://schemas.openxmlformats.org/officeDocument/2006/relationships" id="258" r:id="R160293abf9764f98"/>
    <p:sldId xmlns:r="http://schemas.openxmlformats.org/officeDocument/2006/relationships" id="259" r:id="Rb520ef8531bc4411"/>
    <p:sldId xmlns:r="http://schemas.openxmlformats.org/officeDocument/2006/relationships" id="260" r:id="R0cc374c95fb64100"/>
    <p:sldId xmlns:r="http://schemas.openxmlformats.org/officeDocument/2006/relationships" id="261" r:id="R29209adee23c4f7f"/>
    <p:sldId xmlns:r="http://schemas.openxmlformats.org/officeDocument/2006/relationships" id="262" r:id="R58b237e53f75432c"/>
    <p:sldId xmlns:r="http://schemas.openxmlformats.org/officeDocument/2006/relationships" id="263" r:id="Rf2cbf3956b85419f"/>
    <p:sldId xmlns:r="http://schemas.openxmlformats.org/officeDocument/2006/relationships" id="264" r:id="R1fa76aed28ee4cb3"/>
    <p:sldId xmlns:r="http://schemas.openxmlformats.org/officeDocument/2006/relationships" id="265" r:id="Ra3ce0057e28944ed"/>
    <p:sldId xmlns:r="http://schemas.openxmlformats.org/officeDocument/2006/relationships" id="266" r:id="R6d06c138f46b43df"/>
    <p:sldId xmlns:r="http://schemas.openxmlformats.org/officeDocument/2006/relationships" id="267" r:id="R8fda2730bb40407a"/>
    <p:sldId xmlns:r="http://schemas.openxmlformats.org/officeDocument/2006/relationships" id="268" r:id="Rfe9b0b34592643e3"/>
    <p:sldId xmlns:r="http://schemas.openxmlformats.org/officeDocument/2006/relationships" id="269" r:id="Rc219bb7e6f0c440f"/>
    <p:sldId xmlns:r="http://schemas.openxmlformats.org/officeDocument/2006/relationships" id="270" r:id="R4c330037fb7946a2"/>
    <p:sldId xmlns:r="http://schemas.openxmlformats.org/officeDocument/2006/relationships" id="271" r:id="Rfa9c8c1fd52648c7"/>
    <p:sldId xmlns:r="http://schemas.openxmlformats.org/officeDocument/2006/relationships" id="272" r:id="Rc26a60f929744119"/>
    <p:sldId xmlns:r="http://schemas.openxmlformats.org/officeDocument/2006/relationships" id="273" r:id="Rd1fac19660734556"/>
    <p:sldId xmlns:r="http://schemas.openxmlformats.org/officeDocument/2006/relationships" id="274" r:id="Rfda901a28a454760"/>
    <p:sldId xmlns:r="http://schemas.openxmlformats.org/officeDocument/2006/relationships" id="275" r:id="Raf8649eb60ef4f1e"/>
    <p:sldId xmlns:r="http://schemas.openxmlformats.org/officeDocument/2006/relationships" id="276" r:id="R837806499f204e19"/>
    <p:sldId xmlns:r="http://schemas.openxmlformats.org/officeDocument/2006/relationships" id="277" r:id="R5a70c77cebbe4577"/>
    <p:sldId xmlns:r="http://schemas.openxmlformats.org/officeDocument/2006/relationships" id="278" r:id="R9bc88180366a42ad"/>
    <p:sldId xmlns:r="http://schemas.openxmlformats.org/officeDocument/2006/relationships" id="279" r:id="R55a42878b69b469b"/>
    <p:sldId xmlns:r="http://schemas.openxmlformats.org/officeDocument/2006/relationships" id="280" r:id="R7960e80203444db1"/>
    <p:sldId xmlns:r="http://schemas.openxmlformats.org/officeDocument/2006/relationships" id="281" r:id="R1813ab9ecb1a4875"/>
    <p:sldId xmlns:r="http://schemas.openxmlformats.org/officeDocument/2006/relationships" id="282" r:id="R7e65409dae6c42e1"/>
    <p:sldId xmlns:r="http://schemas.openxmlformats.org/officeDocument/2006/relationships" id="283" r:id="Rdcb5c88a47da4e6d"/>
    <p:sldId xmlns:r="http://schemas.openxmlformats.org/officeDocument/2006/relationships" id="284" r:id="Ra829656cd12249ff"/>
    <p:sldId xmlns:r="http://schemas.openxmlformats.org/officeDocument/2006/relationships" id="285" r:id="R9218b3a1ee0b4b62"/>
    <p:sldId xmlns:r="http://schemas.openxmlformats.org/officeDocument/2006/relationships" id="286" r:id="R46cd0f0ab15f4c86"/>
    <p:sldId xmlns:r="http://schemas.openxmlformats.org/officeDocument/2006/relationships" id="287" r:id="R6b497c7769b94860"/>
    <p:sldId xmlns:r="http://schemas.openxmlformats.org/officeDocument/2006/relationships" id="288" r:id="R0ce78d750ff14d69"/>
    <p:sldId xmlns:r="http://schemas.openxmlformats.org/officeDocument/2006/relationships" id="289" r:id="R3c5a4b0299b240c8"/>
    <p:sldId xmlns:r="http://schemas.openxmlformats.org/officeDocument/2006/relationships" id="290" r:id="R7910d01babdb4e2a"/>
    <p:sldId xmlns:r="http://schemas.openxmlformats.org/officeDocument/2006/relationships" id="291" r:id="R5949270048b64d35"/>
    <p:sldId xmlns:r="http://schemas.openxmlformats.org/officeDocument/2006/relationships" id="292" r:id="R5669205151b54ac1"/>
    <p:sldId xmlns:r="http://schemas.openxmlformats.org/officeDocument/2006/relationships" id="293" r:id="R188540b1464d41b3"/>
    <p:sldId xmlns:r="http://schemas.openxmlformats.org/officeDocument/2006/relationships" id="294" r:id="R6ffff0b5915f4a43"/>
    <p:sldId xmlns:r="http://schemas.openxmlformats.org/officeDocument/2006/relationships" id="295" r:id="R38d121be6c4d405d"/>
    <p:sldId xmlns:r="http://schemas.openxmlformats.org/officeDocument/2006/relationships" id="296" r:id="R377d8ea88b1c41b0"/>
    <p:sldId xmlns:r="http://schemas.openxmlformats.org/officeDocument/2006/relationships" id="297" r:id="R74214be08f2c424a"/>
    <p:sldId xmlns:r="http://schemas.openxmlformats.org/officeDocument/2006/relationships" id="298" r:id="R1af2603fd0cc4281"/>
    <p:sldId xmlns:r="http://schemas.openxmlformats.org/officeDocument/2006/relationships" id="299" r:id="Re92ffd6192414b15"/>
    <p:sldId xmlns:r="http://schemas.openxmlformats.org/officeDocument/2006/relationships" id="300" r:id="R286dced6dfc54f67"/>
    <p:sldId xmlns:r="http://schemas.openxmlformats.org/officeDocument/2006/relationships" id="301" r:id="R4fcbe94f6f1e45af"/>
    <p:sldId xmlns:r="http://schemas.openxmlformats.org/officeDocument/2006/relationships" id="302" r:id="R41fa02939d6c4e28"/>
    <p:sldId xmlns:r="http://schemas.openxmlformats.org/officeDocument/2006/relationships" id="303" r:id="Rfa9b972bf7cc42e0"/>
    <p:sldId xmlns:r="http://schemas.openxmlformats.org/officeDocument/2006/relationships" id="304" r:id="Rb27b0ca57b78402b"/>
    <p:sldId xmlns:r="http://schemas.openxmlformats.org/officeDocument/2006/relationships" id="305" r:id="Rebc36ba2ad344d0c"/>
    <p:sldId xmlns:r="http://schemas.openxmlformats.org/officeDocument/2006/relationships" id="306" r:id="R9bb5164df8434ea3"/>
    <p:sldId xmlns:r="http://schemas.openxmlformats.org/officeDocument/2006/relationships" id="307" r:id="R7cd6a23928ee4ba3"/>
    <p:sldId xmlns:r="http://schemas.openxmlformats.org/officeDocument/2006/relationships" id="308" r:id="R6334a92ca284427a"/>
    <p:sldId xmlns:r="http://schemas.openxmlformats.org/officeDocument/2006/relationships" id="309" r:id="R798204689b124103"/>
    <p:sldId xmlns:r="http://schemas.openxmlformats.org/officeDocument/2006/relationships" id="310" r:id="Rc2cd0ece846d4899"/>
    <p:sldId xmlns:r="http://schemas.openxmlformats.org/officeDocument/2006/relationships" id="311" r:id="Rcce4d01b1b404f94"/>
    <p:sldId xmlns:r="http://schemas.openxmlformats.org/officeDocument/2006/relationships" id="312" r:id="R2c67684057b648d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093d0cd576e4d8a" /><Relationship Type="http://schemas.openxmlformats.org/officeDocument/2006/relationships/slideMaster" Target="/ppt/slideMasters/slideMaster1.xml" Id="Rb2658530525647e8" /><Relationship Type="http://schemas.openxmlformats.org/officeDocument/2006/relationships/notesMaster" Target="/ppt/notesMasters/notesMaster1.xml" Id="Ra16c969a274c47f0" /><Relationship Type="http://schemas.openxmlformats.org/officeDocument/2006/relationships/presProps" Target="/ppt/presProps.xml" Id="Rc536af013f584403" /><Relationship Type="http://schemas.openxmlformats.org/officeDocument/2006/relationships/tableStyles" Target="/ppt/tableStyles.xml" Id="R57d274f71847434e" /><Relationship Type="http://schemas.openxmlformats.org/officeDocument/2006/relationships/slide" Target="/ppt/slides/slide1.xml" Id="Rcd7a1d090d324a14" /><Relationship Type="http://schemas.openxmlformats.org/officeDocument/2006/relationships/slide" Target="/ppt/slides/slide2.xml" Id="Rfe72f57c36fd4309" /><Relationship Type="http://schemas.openxmlformats.org/officeDocument/2006/relationships/slide" Target="/ppt/slides/slide3.xml" Id="R160293abf9764f98" /><Relationship Type="http://schemas.openxmlformats.org/officeDocument/2006/relationships/slide" Target="/ppt/slides/slide4.xml" Id="Rb520ef8531bc4411" /><Relationship Type="http://schemas.openxmlformats.org/officeDocument/2006/relationships/slide" Target="/ppt/slides/slide5.xml" Id="R0cc374c95fb64100" /><Relationship Type="http://schemas.openxmlformats.org/officeDocument/2006/relationships/slide" Target="/ppt/slides/slide6.xml" Id="R29209adee23c4f7f" /><Relationship Type="http://schemas.openxmlformats.org/officeDocument/2006/relationships/slide" Target="/ppt/slides/slide7.xml" Id="R58b237e53f75432c" /><Relationship Type="http://schemas.openxmlformats.org/officeDocument/2006/relationships/slide" Target="/ppt/slides/slide8.xml" Id="Rf2cbf3956b85419f" /><Relationship Type="http://schemas.openxmlformats.org/officeDocument/2006/relationships/slide" Target="/ppt/slides/slide9.xml" Id="R1fa76aed28ee4cb3" /><Relationship Type="http://schemas.openxmlformats.org/officeDocument/2006/relationships/slide" Target="/ppt/slides/slide10.xml" Id="Ra3ce0057e28944ed" /><Relationship Type="http://schemas.openxmlformats.org/officeDocument/2006/relationships/slide" Target="/ppt/slides/slide11.xml" Id="R6d06c138f46b43df" /><Relationship Type="http://schemas.openxmlformats.org/officeDocument/2006/relationships/slide" Target="/ppt/slides/slide12.xml" Id="R8fda2730bb40407a" /><Relationship Type="http://schemas.openxmlformats.org/officeDocument/2006/relationships/slide" Target="/ppt/slides/slide13.xml" Id="Rfe9b0b34592643e3" /><Relationship Type="http://schemas.openxmlformats.org/officeDocument/2006/relationships/slide" Target="/ppt/slides/slide14.xml" Id="Rc219bb7e6f0c440f" /><Relationship Type="http://schemas.openxmlformats.org/officeDocument/2006/relationships/slide" Target="/ppt/slides/slide15.xml" Id="R4c330037fb7946a2" /><Relationship Type="http://schemas.openxmlformats.org/officeDocument/2006/relationships/slide" Target="/ppt/slides/slide16.xml" Id="Rfa9c8c1fd52648c7" /><Relationship Type="http://schemas.openxmlformats.org/officeDocument/2006/relationships/slide" Target="/ppt/slides/slide17.xml" Id="Rc26a60f929744119" /><Relationship Type="http://schemas.openxmlformats.org/officeDocument/2006/relationships/slide" Target="/ppt/slides/slide18.xml" Id="Rd1fac19660734556" /><Relationship Type="http://schemas.openxmlformats.org/officeDocument/2006/relationships/slide" Target="/ppt/slides/slide19.xml" Id="Rfda901a28a454760" /><Relationship Type="http://schemas.openxmlformats.org/officeDocument/2006/relationships/slide" Target="/ppt/slides/slide20.xml" Id="Raf8649eb60ef4f1e" /><Relationship Type="http://schemas.openxmlformats.org/officeDocument/2006/relationships/slide" Target="/ppt/slides/slide21.xml" Id="R837806499f204e19" /><Relationship Type="http://schemas.openxmlformats.org/officeDocument/2006/relationships/slide" Target="/ppt/slides/slide22.xml" Id="R5a70c77cebbe4577" /><Relationship Type="http://schemas.openxmlformats.org/officeDocument/2006/relationships/slide" Target="/ppt/slides/slide23.xml" Id="R9bc88180366a42ad" /><Relationship Type="http://schemas.openxmlformats.org/officeDocument/2006/relationships/slide" Target="/ppt/slides/slide24.xml" Id="R55a42878b69b469b" /><Relationship Type="http://schemas.openxmlformats.org/officeDocument/2006/relationships/slide" Target="/ppt/slides/slide25.xml" Id="R7960e80203444db1" /><Relationship Type="http://schemas.openxmlformats.org/officeDocument/2006/relationships/slide" Target="/ppt/slides/slide26.xml" Id="R1813ab9ecb1a4875" /><Relationship Type="http://schemas.openxmlformats.org/officeDocument/2006/relationships/slide" Target="/ppt/slides/slide27.xml" Id="R7e65409dae6c42e1" /><Relationship Type="http://schemas.openxmlformats.org/officeDocument/2006/relationships/slide" Target="/ppt/slides/slide28.xml" Id="Rdcb5c88a47da4e6d" /><Relationship Type="http://schemas.openxmlformats.org/officeDocument/2006/relationships/slide" Target="/ppt/slides/slide29.xml" Id="Ra829656cd12249ff" /><Relationship Type="http://schemas.openxmlformats.org/officeDocument/2006/relationships/slide" Target="/ppt/slides/slide30.xml" Id="R9218b3a1ee0b4b62" /><Relationship Type="http://schemas.openxmlformats.org/officeDocument/2006/relationships/slide" Target="/ppt/slides/slide31.xml" Id="R46cd0f0ab15f4c86" /><Relationship Type="http://schemas.openxmlformats.org/officeDocument/2006/relationships/slide" Target="/ppt/slides/slide32.xml" Id="R6b497c7769b94860" /><Relationship Type="http://schemas.openxmlformats.org/officeDocument/2006/relationships/slide" Target="/ppt/slides/slide33.xml" Id="R0ce78d750ff14d69" /><Relationship Type="http://schemas.openxmlformats.org/officeDocument/2006/relationships/slide" Target="/ppt/slides/slide34.xml" Id="R3c5a4b0299b240c8" /><Relationship Type="http://schemas.openxmlformats.org/officeDocument/2006/relationships/slide" Target="/ppt/slides/slide35.xml" Id="R7910d01babdb4e2a" /><Relationship Type="http://schemas.openxmlformats.org/officeDocument/2006/relationships/slide" Target="/ppt/slides/slide36.xml" Id="R5949270048b64d35" /><Relationship Type="http://schemas.openxmlformats.org/officeDocument/2006/relationships/slide" Target="/ppt/slides/slide37.xml" Id="R5669205151b54ac1" /><Relationship Type="http://schemas.openxmlformats.org/officeDocument/2006/relationships/slide" Target="/ppt/slides/slide38.xml" Id="R188540b1464d41b3" /><Relationship Type="http://schemas.openxmlformats.org/officeDocument/2006/relationships/slide" Target="/ppt/slides/slide39.xml" Id="R6ffff0b5915f4a43" /><Relationship Type="http://schemas.openxmlformats.org/officeDocument/2006/relationships/slide" Target="/ppt/slides/slide40.xml" Id="R38d121be6c4d405d" /><Relationship Type="http://schemas.openxmlformats.org/officeDocument/2006/relationships/slide" Target="/ppt/slides/slide41.xml" Id="R377d8ea88b1c41b0" /><Relationship Type="http://schemas.openxmlformats.org/officeDocument/2006/relationships/slide" Target="/ppt/slides/slide42.xml" Id="R74214be08f2c424a" /><Relationship Type="http://schemas.openxmlformats.org/officeDocument/2006/relationships/slide" Target="/ppt/slides/slide43.xml" Id="R1af2603fd0cc4281" /><Relationship Type="http://schemas.openxmlformats.org/officeDocument/2006/relationships/slide" Target="/ppt/slides/slide44.xml" Id="Re92ffd6192414b15" /><Relationship Type="http://schemas.openxmlformats.org/officeDocument/2006/relationships/slide" Target="/ppt/slides/slide45.xml" Id="R286dced6dfc54f67" /><Relationship Type="http://schemas.openxmlformats.org/officeDocument/2006/relationships/slide" Target="/ppt/slides/slide46.xml" Id="R4fcbe94f6f1e45af" /><Relationship Type="http://schemas.openxmlformats.org/officeDocument/2006/relationships/slide" Target="/ppt/slides/slide47.xml" Id="R41fa02939d6c4e28" /><Relationship Type="http://schemas.openxmlformats.org/officeDocument/2006/relationships/slide" Target="/ppt/slides/slide48.xml" Id="Rfa9b972bf7cc42e0" /><Relationship Type="http://schemas.openxmlformats.org/officeDocument/2006/relationships/slide" Target="/ppt/slides/slide49.xml" Id="Rb27b0ca57b78402b" /><Relationship Type="http://schemas.openxmlformats.org/officeDocument/2006/relationships/slide" Target="/ppt/slides/slide50.xml" Id="Rebc36ba2ad344d0c" /><Relationship Type="http://schemas.openxmlformats.org/officeDocument/2006/relationships/slide" Target="/ppt/slides/slide51.xml" Id="R9bb5164df8434ea3" /><Relationship Type="http://schemas.openxmlformats.org/officeDocument/2006/relationships/slide" Target="/ppt/slides/slide52.xml" Id="R7cd6a23928ee4ba3" /><Relationship Type="http://schemas.openxmlformats.org/officeDocument/2006/relationships/slide" Target="/ppt/slides/slide53.xml" Id="R6334a92ca284427a" /><Relationship Type="http://schemas.openxmlformats.org/officeDocument/2006/relationships/slide" Target="/ppt/slides/slide54.xml" Id="R798204689b124103" /><Relationship Type="http://schemas.openxmlformats.org/officeDocument/2006/relationships/slide" Target="/ppt/slides/slide55.xml" Id="Rc2cd0ece846d4899" /><Relationship Type="http://schemas.openxmlformats.org/officeDocument/2006/relationships/slide" Target="/ppt/slides/slide56.xml" Id="Rcce4d01b1b404f94" /><Relationship Type="http://schemas.openxmlformats.org/officeDocument/2006/relationships/slide" Target="/ppt/slides/slide57.xml" Id="R2c67684057b648d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e591ca93769469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a882faf3fce4361" /><Relationship Type="http://schemas.openxmlformats.org/officeDocument/2006/relationships/notesMaster" Target="/ppt/notesMasters/notesMaster1.xml" Id="Rb83abfa3aba14e76" /></Relationships>
</file>

<file path=ppt/notesSlides/_rels/notesSlide2.xml.rels>&#65279;<?xml version="1.0" encoding="utf-8"?><Relationships xmlns="http://schemas.openxmlformats.org/package/2006/relationships"><Relationship Type="http://schemas.openxmlformats.org/officeDocument/2006/relationships/slide" Target="/ppt/slides/slide2.xml" Id="Re75af6f0ce2d4c53" /><Relationship Type="http://schemas.openxmlformats.org/officeDocument/2006/relationships/notesMaster" Target="/ppt/notesMasters/notesMaster1.xml" Id="R81f4667e32b94df6" /></Relationships>
</file>

<file path=ppt/notesSlides/_rels/notesSlide3.xml.rels>&#65279;<?xml version="1.0" encoding="utf-8"?><Relationships xmlns="http://schemas.openxmlformats.org/package/2006/relationships"><Relationship Type="http://schemas.openxmlformats.org/officeDocument/2006/relationships/slide" Target="/ppt/slides/slide3.xml" Id="Rebb40132c2014f8b" /><Relationship Type="http://schemas.openxmlformats.org/officeDocument/2006/relationships/notesMaster" Target="/ppt/notesMasters/notesMaster1.xml" Id="Rcea4b35bea4a4a3b" /></Relationships>
</file>

<file path=ppt/notesSlides/_rels/notesSlide4.xml.rels>&#65279;<?xml version="1.0" encoding="utf-8"?><Relationships xmlns="http://schemas.openxmlformats.org/package/2006/relationships"><Relationship Type="http://schemas.openxmlformats.org/officeDocument/2006/relationships/slide" Target="/ppt/slides/slide4.xml" Id="Raae86d46448147e2" /><Relationship Type="http://schemas.openxmlformats.org/officeDocument/2006/relationships/notesMaster" Target="/ppt/notesMasters/notesMaster1.xml" Id="Rf70a4d0248ca4c31" /></Relationships>
</file>

<file path=ppt/notesSlides/_rels/notesSlide5.xml.rels>&#65279;<?xml version="1.0" encoding="utf-8"?><Relationships xmlns="http://schemas.openxmlformats.org/package/2006/relationships"><Relationship Type="http://schemas.openxmlformats.org/officeDocument/2006/relationships/slide" Target="/ppt/slides/slide5.xml" Id="R367231a6e06341b3" /><Relationship Type="http://schemas.openxmlformats.org/officeDocument/2006/relationships/notesMaster" Target="/ppt/notesMasters/notesMaster1.xml" Id="R84f3da36109f44a0" /></Relationships>
</file>

<file path=ppt/notesSlides/_rels/notesSlide6.xml.rels>&#65279;<?xml version="1.0" encoding="utf-8"?><Relationships xmlns="http://schemas.openxmlformats.org/package/2006/relationships"><Relationship Type="http://schemas.openxmlformats.org/officeDocument/2006/relationships/slide" Target="/ppt/slides/slide6.xml" Id="R5c0945532644417e" /><Relationship Type="http://schemas.openxmlformats.org/officeDocument/2006/relationships/notesMaster" Target="/ppt/notesMasters/notesMaster1.xml" Id="Rd736ee814ce44021" /></Relationships>
</file>

<file path=ppt/notesSlides/_rels/notesSlide7.xml.rels>&#65279;<?xml version="1.0" encoding="utf-8"?><Relationships xmlns="http://schemas.openxmlformats.org/package/2006/relationships"><Relationship Type="http://schemas.openxmlformats.org/officeDocument/2006/relationships/slide" Target="/ppt/slides/slide7.xml" Id="R7cecfd1879df4727" /><Relationship Type="http://schemas.openxmlformats.org/officeDocument/2006/relationships/notesMaster" Target="/ppt/notesMasters/notesMaster1.xml" Id="R65e478ed125e4069" /></Relationships>
</file>

<file path=ppt/notesSlides/_rels/notesSlide8.xml.rels>&#65279;<?xml version="1.0" encoding="utf-8"?><Relationships xmlns="http://schemas.openxmlformats.org/package/2006/relationships"><Relationship Type="http://schemas.openxmlformats.org/officeDocument/2006/relationships/slide" Target="/ppt/slides/slide8.xml" Id="R4f6afed307b54c83" /><Relationship Type="http://schemas.openxmlformats.org/officeDocument/2006/relationships/notesMaster" Target="/ppt/notesMasters/notesMaster1.xml" Id="R4e5a4eb34586448a" /></Relationships>
</file>

<file path=ppt/notesSlides/_rels/notesSlide9.xml.rels>&#65279;<?xml version="1.0" encoding="utf-8"?><Relationships xmlns="http://schemas.openxmlformats.org/package/2006/relationships"><Relationship Type="http://schemas.openxmlformats.org/officeDocument/2006/relationships/slide" Target="/ppt/slides/slide9.xml" Id="Reb6d5685cf6a4fda" /><Relationship Type="http://schemas.openxmlformats.org/officeDocument/2006/relationships/notesMaster" Target="/ppt/notesMasters/notesMaster1.xml" Id="Rb663ca3dfbec432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c9de3935c574775" /><Relationship Type="http://schemas.openxmlformats.org/officeDocument/2006/relationships/notesMaster" Target="/ppt/notesMasters/notesMaster1.xml" Id="Rf96ea26024a84ae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f5baa51c1f846d5" /><Relationship Type="http://schemas.openxmlformats.org/officeDocument/2006/relationships/notesMaster" Target="/ppt/notesMasters/notesMaster1.xml" Id="R617eea496eb040f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618eb2dcafd4ed7" /><Relationship Type="http://schemas.openxmlformats.org/officeDocument/2006/relationships/notesMaster" Target="/ppt/notesMasters/notesMaster1.xml" Id="R032ab7c31e2f440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d0a8d016da14b3a" /><Relationship Type="http://schemas.openxmlformats.org/officeDocument/2006/relationships/notesMaster" Target="/ppt/notesMasters/notesMaster1.xml" Id="Rd7a0fcae960a4e9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f18f7deaaca439a" /><Relationship Type="http://schemas.openxmlformats.org/officeDocument/2006/relationships/notesMaster" Target="/ppt/notesMasters/notesMaster1.xml" Id="R2d094ddda75a44d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bd8544a40244c89" /><Relationship Type="http://schemas.openxmlformats.org/officeDocument/2006/relationships/notesMaster" Target="/ppt/notesMasters/notesMaster1.xml" Id="R0066655c5f944b5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86f6be2fa964127" /><Relationship Type="http://schemas.openxmlformats.org/officeDocument/2006/relationships/notesMaster" Target="/ppt/notesMasters/notesMaster1.xml" Id="Rba3e0d07e801412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d6a8c25b008465e" /><Relationship Type="http://schemas.openxmlformats.org/officeDocument/2006/relationships/notesMaster" Target="/ppt/notesMasters/notesMaster1.xml" Id="R56e748f8e0144ab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520c1df1ee64405" /><Relationship Type="http://schemas.openxmlformats.org/officeDocument/2006/relationships/notesMaster" Target="/ppt/notesMasters/notesMaster1.xml" Id="R845cee759fdc415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bb92ce9d7aa64712" /><Relationship Type="http://schemas.openxmlformats.org/officeDocument/2006/relationships/notesMaster" Target="/ppt/notesMasters/notesMaster1.xml" Id="Raa8f2f7facb541d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5017e741b094c4c" /><Relationship Type="http://schemas.openxmlformats.org/officeDocument/2006/relationships/notesMaster" Target="/ppt/notesMasters/notesMaster1.xml" Id="R619a82949c5d426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e57735c46324221" /><Relationship Type="http://schemas.openxmlformats.org/officeDocument/2006/relationships/notesMaster" Target="/ppt/notesMasters/notesMaster1.xml" Id="R0e320ccfc0ae433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4eea30e9951477b" /><Relationship Type="http://schemas.openxmlformats.org/officeDocument/2006/relationships/notesMaster" Target="/ppt/notesMasters/notesMaster1.xml" Id="R07cfe1b57fff42e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d9b0a3fdb8fa450c" /><Relationship Type="http://schemas.openxmlformats.org/officeDocument/2006/relationships/notesMaster" Target="/ppt/notesMasters/notesMaster1.xml" Id="R50fb48e4e97a4de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772b89a142a54151" /><Relationship Type="http://schemas.openxmlformats.org/officeDocument/2006/relationships/notesMaster" Target="/ppt/notesMasters/notesMaster1.xml" Id="R25b45e20ae0d489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2100b3d61c9741a5" /><Relationship Type="http://schemas.openxmlformats.org/officeDocument/2006/relationships/notesMaster" Target="/ppt/notesMasters/notesMaster1.xml" Id="R510063fb8abe4a5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45877f2ad3c74e2c" /><Relationship Type="http://schemas.openxmlformats.org/officeDocument/2006/relationships/notesMaster" Target="/ppt/notesMasters/notesMaster1.xml" Id="R66cf1076e0384dd3"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6fbf11a738b546bb" /><Relationship Type="http://schemas.openxmlformats.org/officeDocument/2006/relationships/notesMaster" Target="/ppt/notesMasters/notesMaster1.xml" Id="Rc1c57dc8c56a46be"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8d1a6023fe124c43" /><Relationship Type="http://schemas.openxmlformats.org/officeDocument/2006/relationships/notesMaster" Target="/ppt/notesMasters/notesMaster1.xml" Id="R666d9b7a282b42ac"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4dceb08d435c4da6" /><Relationship Type="http://schemas.openxmlformats.org/officeDocument/2006/relationships/notesMaster" Target="/ppt/notesMasters/notesMaster1.xml" Id="Rcf46af7691a4490c"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06d60fba0cc24d77" /><Relationship Type="http://schemas.openxmlformats.org/officeDocument/2006/relationships/notesMaster" Target="/ppt/notesMasters/notesMaster1.xml" Id="Rd1cd43dc172b44f0"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c3f0cf615ccb4eac" /><Relationship Type="http://schemas.openxmlformats.org/officeDocument/2006/relationships/notesMaster" Target="/ppt/notesMasters/notesMaster1.xml" Id="Rf60c335ed53b4bcb"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44226bd1b09446d5" /><Relationship Type="http://schemas.openxmlformats.org/officeDocument/2006/relationships/notesMaster" Target="/ppt/notesMasters/notesMaster1.xml" Id="R0290d21468e645c5"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395b06d215bf4f03" /><Relationship Type="http://schemas.openxmlformats.org/officeDocument/2006/relationships/notesMaster" Target="/ppt/notesMasters/notesMaster1.xml" Id="Re85ff5046b5c4113"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79f7cdb541e94349" /><Relationship Type="http://schemas.openxmlformats.org/officeDocument/2006/relationships/notesMaster" Target="/ppt/notesMasters/notesMaster1.xml" Id="R03830717635a4066"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9faff0d51eb64120" /><Relationship Type="http://schemas.openxmlformats.org/officeDocument/2006/relationships/notesMaster" Target="/ppt/notesMasters/notesMaster1.xml" Id="R4b2b5d43aaf34dd2"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6a4b2e0001224732" /><Relationship Type="http://schemas.openxmlformats.org/officeDocument/2006/relationships/notesMaster" Target="/ppt/notesMasters/notesMaster1.xml" Id="R827cb470d0c74a41"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a08508e92f694e12" /><Relationship Type="http://schemas.openxmlformats.org/officeDocument/2006/relationships/notesMaster" Target="/ppt/notesMasters/notesMaster1.xml" Id="R3e094bc963244c75"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694e8f98a0504f8c" /><Relationship Type="http://schemas.openxmlformats.org/officeDocument/2006/relationships/notesMaster" Target="/ppt/notesMasters/notesMaster1.xml" Id="Re6904f43a8bb474d"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957dadc575bb494f" /><Relationship Type="http://schemas.openxmlformats.org/officeDocument/2006/relationships/notesMaster" Target="/ppt/notesMasters/notesMaster1.xml" Id="R744380f283514976"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41af3633dfa84658" /><Relationship Type="http://schemas.openxmlformats.org/officeDocument/2006/relationships/notesMaster" Target="/ppt/notesMasters/notesMaster1.xml" Id="R51280f033abf4ac5"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92e216981753485d" /><Relationship Type="http://schemas.openxmlformats.org/officeDocument/2006/relationships/notesMaster" Target="/ppt/notesMasters/notesMaster1.xml" Id="Rd855fb2822e84d21"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54894292fbbf4b8b" /><Relationship Type="http://schemas.openxmlformats.org/officeDocument/2006/relationships/notesMaster" Target="/ppt/notesMasters/notesMaster1.xml" Id="R84bbebaee12c4509"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911c77305bcb4fda" /><Relationship Type="http://schemas.openxmlformats.org/officeDocument/2006/relationships/notesMaster" Target="/ppt/notesMasters/notesMaster1.xml" Id="R8aba89e66d354c5c"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98eba6104d464370" /><Relationship Type="http://schemas.openxmlformats.org/officeDocument/2006/relationships/notesMaster" Target="/ppt/notesMasters/notesMaster1.xml" Id="R5423cee0bf0548b8"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545f010a2ce6470d" /><Relationship Type="http://schemas.openxmlformats.org/officeDocument/2006/relationships/notesMaster" Target="/ppt/notesMasters/notesMaster1.xml" Id="R25db8a356d79476b"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ef321fd1bba54014" /><Relationship Type="http://schemas.openxmlformats.org/officeDocument/2006/relationships/notesMaster" Target="/ppt/notesMasters/notesMaster1.xml" Id="Rc447e8f3d96e46f3"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ea746d37b0e54289" /><Relationship Type="http://schemas.openxmlformats.org/officeDocument/2006/relationships/notesMaster" Target="/ppt/notesMasters/notesMaster1.xml" Id="R659bcee631c2473a"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937543af3102441d" /><Relationship Type="http://schemas.openxmlformats.org/officeDocument/2006/relationships/notesMaster" Target="/ppt/notesMasters/notesMaster1.xml" Id="R0544fc51e3ed47cb"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cf5b4f0773f84970" /><Relationship Type="http://schemas.openxmlformats.org/officeDocument/2006/relationships/notesMaster" Target="/ppt/notesMasters/notesMaster1.xml" Id="R99e66fdf40a14296"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e3a5f41b23624b56" /><Relationship Type="http://schemas.openxmlformats.org/officeDocument/2006/relationships/notesMaster" Target="/ppt/notesMasters/notesMaster1.xml" Id="R714be81ad9ac40a2"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6170e4cae46e48e0" /><Relationship Type="http://schemas.openxmlformats.org/officeDocument/2006/relationships/notesMaster" Target="/ppt/notesMasters/notesMaster1.xml" Id="R30ab71772ea6479d"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683c61c4e70b4419" /><Relationship Type="http://schemas.openxmlformats.org/officeDocument/2006/relationships/notesMaster" Target="/ppt/notesMasters/notesMaster1.xml" Id="Raca8ee06df4440d1"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3bb7d1cd28a0419d" /><Relationship Type="http://schemas.openxmlformats.org/officeDocument/2006/relationships/notesMaster" Target="/ppt/notesMasters/notesMaster1.xml" Id="R41dd234a9e00456a"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eed9ffbc75404a82" /><Relationship Type="http://schemas.openxmlformats.org/officeDocument/2006/relationships/notesMaster" Target="/ppt/notesMasters/notesMaster1.xml" Id="Rd9ecaca489b24a6d"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607e2ba0608b476f" /><Relationship Type="http://schemas.openxmlformats.org/officeDocument/2006/relationships/notesMaster" Target="/ppt/notesMasters/notesMaster1.xml" Id="Rbc4901eb34b84622"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47b672a5f3934298" /><Relationship Type="http://schemas.openxmlformats.org/officeDocument/2006/relationships/notesMaster" Target="/ppt/notesMasters/notesMaster1.xml" Id="R9cae4faa9d1a4852"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ed7b071a738343f2" /><Relationship Type="http://schemas.openxmlformats.org/officeDocument/2006/relationships/notesMaster" Target="/ppt/notesMasters/notesMaster1.xml" Id="R7f0bd0f4a37642c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this slide as the home screen. Each section ends with a teacher-only stop point.</a:t>
            </a:r>
          </a:p>
          <a:p xmlns:a="http://schemas.openxmlformats.org/drawingml/2006/main">
            <a:r>
              <a:t/>
            </a:r>
          </a:p>
          <a:p xmlns:a="http://schemas.openxmlformats.org/drawingml/2006/main">
            <a:r>
              <a:t>[Sources]</a:t>
            </a:r>
          </a:p>
          <a:p xmlns:a="http://schemas.openxmlformats.org/drawingml/2006/main">
            <a:r>
              <a:t>- https://tea.texas.gov/laws-and-rules/texas-administrative-code/19-tac-chapter-126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Keep this slide at the front of the deck. Use the listed ranges rather than playing the deck from beginning to end.</a:t>
            </a:r>
          </a:p>
          <a:p xmlns:a="http://schemas.openxmlformats.org/drawingml/2006/main">
            <a:r>
              <a:t/>
            </a:r>
          </a:p>
          <a:p xmlns:a="http://schemas.openxmlformats.org/drawingml/2006/main">
            <a:r>
              <a:t>[Sources]</a:t>
            </a:r>
          </a:p>
          <a:p xmlns:a="http://schemas.openxmlformats.org/drawingml/2006/main">
            <a:r>
              <a:t>- https://tea.texas.gov/laws-and-rules/texas-administrative-code/19-tac-chapter-126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Listen for hidden assumptions. Use one student route as the model on the next slide.</a:t>
            </a:r>
          </a:p>
          <a:p xmlns:a="http://schemas.openxmlformats.org/drawingml/2006/main">
            <a:r>
              <a:t/>
            </a:r>
          </a:p>
          <a:p xmlns:a="http://schemas.openxmlformats.org/drawingml/2006/main">
            <a:r>
              <a:t>[Sources]</a:t>
            </a:r>
          </a:p>
          <a:p xmlns:a="http://schemas.openxmlformats.org/drawingml/2006/main">
            <a:r>
              <a:t>- https://tea.texas.gov/laws-and-rules/texas-administrative-code/19-tac-chapter-126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student-friendly target aloud. Ask one student to restate what must be submitted or shown.</a:t>
            </a:r>
          </a:p>
          <a:p xmlns:a="http://schemas.openxmlformats.org/drawingml/2006/main">
            <a:r>
              <a:t/>
            </a:r>
          </a:p>
          <a:p xmlns:a="http://schemas.openxmlformats.org/drawingml/2006/main">
            <a:r>
              <a:t>[Sources]</a:t>
            </a:r>
          </a:p>
          <a:p xmlns:a="http://schemas.openxmlformats.org/drawingml/2006/main">
            <a:r>
              <a:t>- https://tea.texas.gov/laws-and-rules/texas-administrative-code/19-tac-chapter-126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Model one route. Point to each command while moving a token through the grid. Pseudocode is conceptual and does not run in MakeCode.</a:t>
            </a:r>
          </a:p>
          <a:p xmlns:a="http://schemas.openxmlformats.org/drawingml/2006/main">
            <a:r>
              <a:t/>
            </a:r>
          </a:p>
          <a:p xmlns:a="http://schemas.openxmlformats.org/drawingml/2006/main">
            <a:r>
              <a:t>[Sources]</a:t>
            </a:r>
          </a:p>
          <a:p xmlns:a="http://schemas.openxmlformats.org/drawingml/2006/main">
            <a:r>
              <a:t>- https://tea.texas.gov/laws-and-rules/texas-administrative-code/19-tac-chapter-126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 not let the writer explain verbally until the reader marks the unclear line. Then allow one revision and a second literal test.</a:t>
            </a:r>
          </a:p>
          <a:p xmlns:a="http://schemas.openxmlformats.org/drawingml/2006/main">
            <a:r>
              <a:t/>
            </a:r>
          </a:p>
          <a:p xmlns:a="http://schemas.openxmlformats.org/drawingml/2006/main">
            <a:r>
              <a:t>[Sources]</a:t>
            </a:r>
          </a:p>
          <a:p xmlns:a="http://schemas.openxmlformats.org/drawingml/2006/main">
            <a:r>
              <a:t>- https://tea.texas.gov/laws-and-rules/texas-administrative-code/19-tac-chapter-126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 not project this slide to students. Stop the retrofit deck and return to the original unit deck or Canvas route.</a:t>
            </a:r>
          </a:p>
          <a:p xmlns:a="http://schemas.openxmlformats.org/drawingml/2006/main">
            <a:r>
              <a:t/>
            </a:r>
          </a:p>
          <a:p xmlns:a="http://schemas.openxmlformats.org/drawingml/2006/main">
            <a:r>
              <a:t>[Sources]</a:t>
            </a:r>
          </a:p>
          <a:p xmlns:a="http://schemas.openxmlformats.org/drawingml/2006/main">
            <a:r>
              <a:t>- https://tea.texas.gov/laws-and-rules/texas-administrative-code/19-tac-chapter-126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Ask students to justify the smallest useful repeated group.</a:t>
            </a:r>
          </a:p>
          <a:p xmlns:a="http://schemas.openxmlformats.org/drawingml/2006/main">
            <a:r>
              <a:t/>
            </a:r>
          </a:p>
          <a:p xmlns:a="http://schemas.openxmlformats.org/drawingml/2006/main">
            <a:r>
              <a:t>[Sources]</a:t>
            </a:r>
          </a:p>
          <a:p xmlns:a="http://schemas.openxmlformats.org/drawingml/2006/main">
            <a:r>
              <a:t>- https://tea.texas.gov/laws-and-rules/texas-administrative-code/19-tac-chapter-126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student-friendly target aloud. Ask one student to restate what must be submitted or shown.</a:t>
            </a:r>
          </a:p>
          <a:p xmlns:a="http://schemas.openxmlformats.org/drawingml/2006/main">
            <a:r>
              <a:t/>
            </a:r>
          </a:p>
          <a:p xmlns:a="http://schemas.openxmlformats.org/drawingml/2006/main">
            <a:r>
              <a:t>[Sources]</a:t>
            </a:r>
          </a:p>
          <a:p xmlns:a="http://schemas.openxmlformats.org/drawingml/2006/main">
            <a:r>
              <a:t>- https://tea.texas.gov/laws-and-rules/texas-administrative-code/19-tac-chapter-126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Bracket MOVE plus TURN in the copied version, then count three repeats. Ask what would change if the path had five corners.</a:t>
            </a:r>
          </a:p>
          <a:p xmlns:a="http://schemas.openxmlformats.org/drawingml/2006/main">
            <a:r>
              <a:t/>
            </a:r>
          </a:p>
          <a:p xmlns:a="http://schemas.openxmlformats.org/drawingml/2006/main">
            <a:r>
              <a:t>[Sources]</a:t>
            </a:r>
          </a:p>
          <a:p xmlns:a="http://schemas.openxmlformats.org/drawingml/2006/main">
            <a:r>
              <a:t>- https://tea.texas.gov/laws-and-rules/texas-administrative-code/19-tac-chapter-126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Students may first meet variables in blocks. Focus on meaningful names, type, starting value, and purpose—not syntax memorization.</a:t>
            </a:r>
          </a:p>
          <a:p xmlns:a="http://schemas.openxmlformats.org/drawingml/2006/main">
            <a:r>
              <a:t/>
            </a:r>
          </a:p>
          <a:p xmlns:a="http://schemas.openxmlformats.org/drawingml/2006/main">
            <a:r>
              <a:t>[Sources]</a:t>
            </a:r>
          </a:p>
          <a:p xmlns:a="http://schemas.openxmlformats.org/drawingml/2006/main">
            <a:r>
              <a:t>- https://tea.texas.gov/laws-and-rules/texas-administrative-code/19-tac-chapter-126</a:t>
            </a:r>
          </a:p>
          <a:p xmlns:a="http://schemas.openxmlformats.org/drawingml/2006/main">
            <a:r>
              <a:t>- https://arcade.makecode.com/javascript/variables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 not project this slide to students. Stop the retrofit deck and return to the original unit deck or Canvas route.</a:t>
            </a:r>
          </a:p>
          <a:p xmlns:a="http://schemas.openxmlformats.org/drawingml/2006/main">
            <a:r>
              <a:t/>
            </a:r>
          </a:p>
          <a:p xmlns:a="http://schemas.openxmlformats.org/drawingml/2006/main">
            <a:r>
              <a:t>[Sources]</a:t>
            </a:r>
          </a:p>
          <a:p xmlns:a="http://schemas.openxmlformats.org/drawingml/2006/main">
            <a:r>
              <a:t>- https://tea.texas.gov/laws-and-rules/texas-administrative-code/19-tac-chapter-126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Collect a few predictions before students run anything.</a:t>
            </a:r>
          </a:p>
          <a:p xmlns:a="http://schemas.openxmlformats.org/drawingml/2006/main">
            <a:r>
              <a:t/>
            </a:r>
          </a:p>
          <a:p xmlns:a="http://schemas.openxmlformats.org/drawingml/2006/main">
            <a:r>
              <a:t>[Sources]</a:t>
            </a:r>
          </a:p>
          <a:p xmlns:a="http://schemas.openxmlformats.org/drawingml/2006/main">
            <a:r>
              <a:t>- https://tea.texas.gov/laws-and-rules/texas-administrative-code/19-tac-chapter-126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student-friendly target aloud. Ask one student to restate what must be submitted or shown.</a:t>
            </a:r>
          </a:p>
          <a:p xmlns:a="http://schemas.openxmlformats.org/drawingml/2006/main">
            <a:r>
              <a:t/>
            </a:r>
          </a:p>
          <a:p xmlns:a="http://schemas.openxmlformats.org/drawingml/2006/main">
            <a:r>
              <a:t>[Sources]</a:t>
            </a:r>
          </a:p>
          <a:p xmlns:a="http://schemas.openxmlformats.org/drawingml/2006/main">
            <a:r>
              <a:t>- https://tea.texas.gov/laws-and-rules/texas-administrative-code/19-tac-chapter-126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Require students to name the exact block, instruction, or value changed. A screenshot alone does not show cause and effect.</a:t>
            </a:r>
          </a:p>
          <a:p xmlns:a="http://schemas.openxmlformats.org/drawingml/2006/main">
            <a:r>
              <a:t/>
            </a:r>
          </a:p>
          <a:p xmlns:a="http://schemas.openxmlformats.org/drawingml/2006/main">
            <a:r>
              <a:t>[Sources]</a:t>
            </a:r>
          </a:p>
          <a:p xmlns:a="http://schemas.openxmlformats.org/drawingml/2006/main">
            <a:r>
              <a:t>- https://tea.texas.gov/laws-and-rules/texas-administrative-code/19-tac-chapter-126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Ask students to copy only the changed pseudocode line into the Passport and explain why the revision is better.</a:t>
            </a:r>
          </a:p>
          <a:p xmlns:a="http://schemas.openxmlformats.org/drawingml/2006/main">
            <a:r>
              <a:t/>
            </a:r>
          </a:p>
          <a:p xmlns:a="http://schemas.openxmlformats.org/drawingml/2006/main">
            <a:r>
              <a:t>[Sources]</a:t>
            </a:r>
          </a:p>
          <a:p xmlns:a="http://schemas.openxmlformats.org/drawingml/2006/main">
            <a:r>
              <a:t>- https://tea.texas.gov/laws-and-rules/texas-administrative-code/19-tac-chapter-126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 not project this slide to students. Stop the retrofit deck and return to the original unit deck or Canvas route.</a:t>
            </a:r>
          </a:p>
          <a:p xmlns:a="http://schemas.openxmlformats.org/drawingml/2006/main">
            <a:r>
              <a:t/>
            </a:r>
          </a:p>
          <a:p xmlns:a="http://schemas.openxmlformats.org/drawingml/2006/main">
            <a:r>
              <a:t>[Sources]</a:t>
            </a:r>
          </a:p>
          <a:p xmlns:a="http://schemas.openxmlformats.org/drawingml/2006/main">
            <a:r>
              <a:t>- https://tea.texas.gov/laws-and-rules/texas-administrative-code/19-tac-chapter-126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Have students choose one required feature from the existing Remix assignment.</a:t>
            </a:r>
          </a:p>
          <a:p xmlns:a="http://schemas.openxmlformats.org/drawingml/2006/main">
            <a:r>
              <a:t/>
            </a:r>
          </a:p>
          <a:p xmlns:a="http://schemas.openxmlformats.org/drawingml/2006/main">
            <a:r>
              <a:t>[Sources]</a:t>
            </a:r>
          </a:p>
          <a:p xmlns:a="http://schemas.openxmlformats.org/drawingml/2006/main">
            <a:r>
              <a:t>- https://tea.texas.gov/laws-and-rules/texas-administrative-code/19-tac-chapter-126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student-friendly target aloud. Ask one student to restate what must be submitted or shown.</a:t>
            </a:r>
          </a:p>
          <a:p xmlns:a="http://schemas.openxmlformats.org/drawingml/2006/main">
            <a:r>
              <a:t/>
            </a:r>
          </a:p>
          <a:p xmlns:a="http://schemas.openxmlformats.org/drawingml/2006/main">
            <a:r>
              <a:t>[Sources]</a:t>
            </a:r>
          </a:p>
          <a:p xmlns:a="http://schemas.openxmlformats.org/drawingml/2006/main">
            <a:r>
              <a:t>- https://tea.texas.gov/laws-and-rules/texas-administrative-code/19-tac-chapter-126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Model the WHEN/SHOULD statement before showing the pseudocode. Ask which result the player can see or hear.</a:t>
            </a:r>
          </a:p>
          <a:p xmlns:a="http://schemas.openxmlformats.org/drawingml/2006/main">
            <a:r>
              <a:t/>
            </a:r>
          </a:p>
          <a:p xmlns:a="http://schemas.openxmlformats.org/drawingml/2006/main">
            <a:r>
              <a:t>[Sources]</a:t>
            </a:r>
          </a:p>
          <a:p xmlns:a="http://schemas.openxmlformats.org/drawingml/2006/main">
            <a:r>
              <a:t>- https://tea.texas.gov/laws-and-rules/texas-administrative-code/19-tac-chapter-126</a:t>
            </a:r>
          </a:p>
          <a:p xmlns:a="http://schemas.openxmlformats.org/drawingml/2006/main">
            <a:r>
              <a:t>- https://arcade.makecode.com/docs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After students build in blocks, require one focused playtest. Keep the existing Remix rubric and evidence requirements.</a:t>
            </a:r>
          </a:p>
          <a:p xmlns:a="http://schemas.openxmlformats.org/drawingml/2006/main">
            <a:r>
              <a:t/>
            </a:r>
          </a:p>
          <a:p xmlns:a="http://schemas.openxmlformats.org/drawingml/2006/main">
            <a:r>
              <a:t>[Sources]</a:t>
            </a:r>
          </a:p>
          <a:p xmlns:a="http://schemas.openxmlformats.org/drawingml/2006/main">
            <a:r>
              <a:t>- https://tea.texas.gov/laws-and-rules/texas-administrative-code/19-tac-chapter-126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 not project this slide to students. Stop the retrofit deck and return to the original unit deck or Canvas route.</a:t>
            </a:r>
          </a:p>
          <a:p xmlns:a="http://schemas.openxmlformats.org/drawingml/2006/main">
            <a:r>
              <a:t/>
            </a:r>
          </a:p>
          <a:p xmlns:a="http://schemas.openxmlformats.org/drawingml/2006/main">
            <a:r>
              <a:t>[Sources]</a:t>
            </a:r>
          </a:p>
          <a:p xmlns:a="http://schemas.openxmlformats.org/drawingml/2006/main">
            <a:r>
              <a:t>- https://tea.texas.gov/laws-and-rules/texas-administrative-code/19-tac-chapter-126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Project this section divider while students open the Passport and MakeCode. This is a complete one-period lesson.</a:t>
            </a:r>
          </a:p>
          <a:p xmlns:a="http://schemas.openxmlformats.org/drawingml/2006/main">
            <a:r>
              <a:t/>
            </a:r>
          </a:p>
          <a:p xmlns:a="http://schemas.openxmlformats.org/drawingml/2006/main">
            <a:r>
              <a:t>[Sources]</a:t>
            </a:r>
          </a:p>
          <a:p xmlns:a="http://schemas.openxmlformats.org/drawingml/2006/main">
            <a:r>
              <a:t>- https://tea.texas.gov/laws-and-rules/texas-administrative-code/19-tac-chapter-126</a:t>
            </a:r>
          </a:p>
          <a:p xmlns:a="http://schemas.openxmlformats.org/drawingml/2006/main">
            <a:r>
              <a:t>- https://arcade.makecode.com/docs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Expected response: 12 supplies; 3 × 4 = 12. Do not reveal the bug yet.</a:t>
            </a:r>
          </a:p>
          <a:p xmlns:a="http://schemas.openxmlformats.org/drawingml/2006/main">
            <a:r>
              <a:t/>
            </a:r>
          </a:p>
          <a:p xmlns:a="http://schemas.openxmlformats.org/drawingml/2006/main">
            <a:r>
              <a:t>[Sources]</a:t>
            </a:r>
          </a:p>
          <a:p xmlns:a="http://schemas.openxmlformats.org/drawingml/2006/main">
            <a:r>
              <a:t>- https://tea.texas.gov/laws-and-rules/texas-administrative-code/19-tac-chapter-126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student-friendly target aloud. Ask one student to restate what must be submitted or shown.</a:t>
            </a:r>
          </a:p>
          <a:p xmlns:a="http://schemas.openxmlformats.org/drawingml/2006/main">
            <a:r>
              <a:t/>
            </a:r>
          </a:p>
          <a:p xmlns:a="http://schemas.openxmlformats.org/drawingml/2006/main">
            <a:r>
              <a:t>[Sources]</a:t>
            </a:r>
          </a:p>
          <a:p xmlns:a="http://schemas.openxmlformats.org/drawingml/2006/main">
            <a:r>
              <a:t>- https://tea.texas.gov/laws-and-rules/texas-administrative-code/19-tac-chapter-126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Model the setup once. Close the welcome tour, select JavaScript, and paste the full Bug Challenge. This neutral screenshot intentionally shows no challenge code or result. Students do not press Run until the prediction is recorded.</a:t>
            </a:r>
          </a:p>
          <a:p xmlns:a="http://schemas.openxmlformats.org/drawingml/2006/main">
            <a:r>
              <a:t/>
            </a:r>
          </a:p>
          <a:p xmlns:a="http://schemas.openxmlformats.org/drawingml/2006/main">
            <a:r>
              <a:t>[Sources]</a:t>
            </a:r>
          </a:p>
          <a:p xmlns:a="http://schemas.openxmlformats.org/drawingml/2006/main">
            <a:r>
              <a:t>- https://arcade.makecode.com/docs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Students complete the four-value Passport table. Ask different students to trace each name, type, starting value, and purpose.</a:t>
            </a:r>
          </a:p>
          <a:p xmlns:a="http://schemas.openxmlformats.org/drawingml/2006/main">
            <a:r>
              <a:t/>
            </a:r>
          </a:p>
          <a:p xmlns:a="http://schemas.openxmlformats.org/drawingml/2006/main">
            <a:r>
              <a:t>[Sources]</a:t>
            </a:r>
          </a:p>
          <a:p xmlns:a="http://schemas.openxmlformats.org/drawingml/2006/main">
            <a:r>
              <a:t>- https://arcade.makecode.com/javascript/variables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Trace shelf 0 with a finger and then begin shelf 1. This neutral example teaches the outer/inner relationship without revealing the challenge's variable names or repair.</a:t>
            </a:r>
          </a:p>
          <a:p xmlns:a="http://schemas.openxmlformats.org/drawingml/2006/main">
            <a:r>
              <a:t/>
            </a:r>
          </a:p>
          <a:p xmlns:a="http://schemas.openxmlformats.org/drawingml/2006/main">
            <a:r>
              <a:t>[Sources]</a:t>
            </a:r>
          </a:p>
          <a:p xmlns:a="http://schemas.openxmlformats.org/drawingml/2006/main">
            <a:r>
              <a:t>- https://arcade.makecode.com/javascript/statements</a:t>
            </a:r>
          </a:p>
          <a:p xmlns:a="http://schemas.openxmlformats.org/drawingml/2006/main">
            <a:r>
              <a:t>- https://arcade.makecode.com/blocks/loops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Pause until every student has recorded 12. This preserves prediction evidence before the program reveals the mismatch.</a:t>
            </a:r>
          </a:p>
          <a:p xmlns:a="http://schemas.openxmlformats.org/drawingml/2006/main">
            <a:r>
              <a:t/>
            </a:r>
          </a:p>
          <a:p xmlns:a="http://schemas.openxmlformats.org/drawingml/2006/main">
            <a:r>
              <a:t>[Sources]</a:t>
            </a:r>
          </a:p>
          <a:p xmlns:a="http://schemas.openxmlformats.org/drawingml/2006/main">
            <a:r>
              <a:t>- https://tea.texas.gov/laws-and-rules/texas-administrative-code/19-tac-chapter-126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Students run the unedited Bug Challenge. They record 3 × 3 and 9 before changing code. Do not reveal the wrong condition yet.</a:t>
            </a:r>
          </a:p>
          <a:p xmlns:a="http://schemas.openxmlformats.org/drawingml/2006/main">
            <a:r>
              <a:t/>
            </a:r>
          </a:p>
          <a:p xmlns:a="http://schemas.openxmlformats.org/drawingml/2006/main">
            <a:r>
              <a:t>[Sources]</a:t>
            </a:r>
          </a:p>
          <a:p xmlns:a="http://schemas.openxmlformats.org/drawingml/2006/main">
            <a:r>
              <a:t>- https://arcade.makecode.com/docs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Ask students to point to the inner loop before showing the bug. Listen for: the inner loop stops at rows instead of columns.</a:t>
            </a:r>
          </a:p>
          <a:p xmlns:a="http://schemas.openxmlformats.org/drawingml/2006/main">
            <a:r>
              <a:t/>
            </a:r>
          </a:p>
          <a:p xmlns:a="http://schemas.openxmlformats.org/drawingml/2006/main">
            <a:r>
              <a:t>[Sources]</a:t>
            </a:r>
          </a:p>
          <a:p xmlns:a="http://schemas.openxmlformats.org/drawingml/2006/main">
            <a:r>
              <a:t>- https://arcade.makecode.com/blocks/loops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Reveal only after students have diagnosed. Ask students to circle rows in the condition and connect it to the observed three columns.</a:t>
            </a:r>
          </a:p>
          <a:p xmlns:a="http://schemas.openxmlformats.org/drawingml/2006/main">
            <a:r>
              <a:t/>
            </a:r>
          </a:p>
          <a:p xmlns:a="http://schemas.openxmlformats.org/drawingml/2006/main">
            <a:r>
              <a:t>[Sources]</a:t>
            </a:r>
          </a:p>
          <a:p xmlns:a="http://schemas.openxmlformats.org/drawingml/2006/main">
            <a:r>
              <a:t>- https://arcade.makecode.com/javascript/statements</a:t>
            </a:r>
          </a:p>
          <a:p xmlns:a="http://schemas.openxmlformats.org/drawingml/2006/main">
            <a:r>
              <a:t>- https://arcade.makecode.com/blocks/loops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Students change exactly one word and run again. If code does not run, check the edited line and matching braces before replacing anything.</a:t>
            </a:r>
          </a:p>
          <a:p xmlns:a="http://schemas.openxmlformats.org/drawingml/2006/main">
            <a:r>
              <a:t/>
            </a:r>
          </a:p>
          <a:p xmlns:a="http://schemas.openxmlformats.org/drawingml/2006/main">
            <a:r>
              <a:t>[Sources]</a:t>
            </a:r>
          </a:p>
          <a:p xmlns:a="http://schemas.openxmlformats.org/drawingml/2006/main">
            <a:r>
              <a:t>- https://arcade.makecode.com/javascript/statements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Verify that students can point to 3 rows, 4 columns, score 12, and the repaired condition. Capture the simulator and readable code.</a:t>
            </a:r>
          </a:p>
          <a:p xmlns:a="http://schemas.openxmlformats.org/drawingml/2006/main">
            <a:r>
              <a:t/>
            </a:r>
          </a:p>
          <a:p xmlns:a="http://schemas.openxmlformats.org/drawingml/2006/main">
            <a:r>
              <a:t>[Sources]</a:t>
            </a:r>
          </a:p>
          <a:p xmlns:a="http://schemas.openxmlformats.org/drawingml/2006/main">
            <a:r>
              <a:t>- https://arcade.makecode.com/docs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Circulate using the checklist. Ask for the exact failing line before giving a new starter. Allow oral explanation when the teacher records equivalent evidence.</a:t>
            </a:r>
          </a:p>
          <a:p xmlns:a="http://schemas.openxmlformats.org/drawingml/2006/main">
            <a:r>
              <a:t/>
            </a:r>
          </a:p>
          <a:p xmlns:a="http://schemas.openxmlformats.org/drawingml/2006/main">
            <a:r>
              <a:t>[Sources]</a:t>
            </a:r>
          </a:p>
          <a:p xmlns:a="http://schemas.openxmlformats.org/drawingml/2006/main">
            <a:r>
              <a:t>- https://arcade.makecode.com/docs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sentence as the closure and submission self-check. Confirm the four named evidence types before students leave.</a:t>
            </a:r>
          </a:p>
          <a:p xmlns:a="http://schemas.openxmlformats.org/drawingml/2006/main">
            <a:r>
              <a:t/>
            </a:r>
          </a:p>
          <a:p xmlns:a="http://schemas.openxmlformats.org/drawingml/2006/main">
            <a:r>
              <a:t>[Sources]</a:t>
            </a:r>
          </a:p>
          <a:p xmlns:a="http://schemas.openxmlformats.org/drawingml/2006/main">
            <a:r>
              <a:t>- https://tea.texas.gov/laws-and-rules/texas-administrative-code/19-tac-chapter-126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 not project this slide to students. Stop the retrofit deck and return to the original unit deck or Canvas route.</a:t>
            </a:r>
          </a:p>
          <a:p xmlns:a="http://schemas.openxmlformats.org/drawingml/2006/main">
            <a:r>
              <a:t/>
            </a:r>
          </a:p>
          <a:p xmlns:a="http://schemas.openxmlformats.org/drawingml/2006/main">
            <a:r>
              <a:t>[Sources]</a:t>
            </a:r>
          </a:p>
          <a:p xmlns:a="http://schemas.openxmlformats.org/drawingml/2006/main">
            <a:r>
              <a:t>- https://tea.texas.gov/laws-and-rules/texas-administrative-code/19-tac-chapter-126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Project this section divider while students paste the Day 2 student-authorship scaffold. Day 2 is a new design task, not a replay of Day 1.</a:t>
            </a:r>
          </a:p>
          <a:p xmlns:a="http://schemas.openxmlformats.org/drawingml/2006/main">
            <a:r>
              <a:t/>
            </a:r>
          </a:p>
          <a:p xmlns:a="http://schemas.openxmlformats.org/drawingml/2006/main">
            <a:r>
              <a:t>[Sources]</a:t>
            </a:r>
          </a:p>
          <a:p xmlns:a="http://schemas.openxmlformats.org/drawingml/2006/main">
            <a:r>
              <a:t>- https://tea.texas.gov/laws-and-rules/texas-administrative-code/19-tac-chapter-126</a:t>
            </a:r>
          </a:p>
          <a:p xmlns:a="http://schemas.openxmlformats.org/drawingml/2006/main">
            <a:r>
              <a:t>- https://arcade.makecode.com/docs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Expected totals: Mission A 20; Mission B 12. Students choose after predicting both.</a:t>
            </a:r>
          </a:p>
          <a:p xmlns:a="http://schemas.openxmlformats.org/drawingml/2006/main">
            <a:r>
              <a:t/>
            </a:r>
          </a:p>
          <a:p xmlns:a="http://schemas.openxmlformats.org/drawingml/2006/main">
            <a:r>
              <a:t>[Sources]</a:t>
            </a:r>
          </a:p>
          <a:p xmlns:a="http://schemas.openxmlformats.org/drawingml/2006/main">
            <a:r>
              <a:t>- https://tea.texas.gov/laws-and-rules/texas-administrative-code/19-tac-chapter-126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student-friendly target aloud. Ask one student to restate what must be submitted or shown.</a:t>
            </a:r>
          </a:p>
          <a:p xmlns:a="http://schemas.openxmlformats.org/drawingml/2006/main">
            <a:r>
              <a:t/>
            </a:r>
          </a:p>
          <a:p xmlns:a="http://schemas.openxmlformats.org/drawingml/2006/main">
            <a:r>
              <a:t>[Sources]</a:t>
            </a:r>
          </a:p>
          <a:p xmlns:a="http://schemas.openxmlformats.org/drawingml/2006/main">
            <a:r>
              <a:t>- https://tea.texas.gov/laws-and-rules/texas-administrative-code/19-tac-chapter-126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Frame the task as a design problem. Students must meet the constraints, but they choose mission values and explain their decisions.</a:t>
            </a:r>
          </a:p>
          <a:p xmlns:a="http://schemas.openxmlformats.org/drawingml/2006/main">
            <a:r>
              <a:t/>
            </a:r>
          </a:p>
          <a:p xmlns:a="http://schemas.openxmlformats.org/drawingml/2006/main">
            <a:r>
              <a:t>[Sources]</a:t>
            </a:r>
          </a:p>
          <a:p xmlns:a="http://schemas.openxmlformats.org/drawingml/2006/main">
            <a:r>
              <a:t>- https://tea.texas.gov/laws-and-rules/texas-administrative-code/19-tac-chapter-126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Make the authorship boundary explicit. The sprite image is provided; the mission data, loop conditions, prediction, test, and revision belong to the student.</a:t>
            </a:r>
          </a:p>
          <a:p xmlns:a="http://schemas.openxmlformats.org/drawingml/2006/main">
            <a:r>
              <a:t/>
            </a:r>
          </a:p>
          <a:p xmlns:a="http://schemas.openxmlformats.org/drawingml/2006/main">
            <a:r>
              <a:t>[Sources]</a:t>
            </a:r>
          </a:p>
          <a:p xmlns:a="http://schemas.openxmlformats.org/drawingml/2006/main">
            <a:r>
              <a:t>- https://arcade.makecode.com/javascript/statements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Students type or replace each visible value. Check data types and meaningful names before they continue to the loops.</a:t>
            </a:r>
          </a:p>
          <a:p xmlns:a="http://schemas.openxmlformats.org/drawingml/2006/main">
            <a:r>
              <a:t/>
            </a:r>
          </a:p>
          <a:p xmlns:a="http://schemas.openxmlformats.org/drawingml/2006/main">
            <a:r>
              <a:t>[Sources]</a:t>
            </a:r>
          </a:p>
          <a:p xmlns:a="http://schemas.openxmlformats.org/drawingml/2006/main">
            <a:r>
              <a:t>- https://arcade.makecode.com/javascript/variables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Students author both complete for-loop structures in JavaScript. The resource supplies only the two body lines as comments. If syntax support is needed, point back to the neutral shelf/slot loop from Day 1; do not paste the assignment's target loops for the student.</a:t>
            </a:r>
          </a:p>
          <a:p xmlns:a="http://schemas.openxmlformats.org/drawingml/2006/main">
            <a:r>
              <a:t/>
            </a:r>
          </a:p>
          <a:p xmlns:a="http://schemas.openxmlformats.org/drawingml/2006/main">
            <a:r>
              <a:t>[Sources]</a:t>
            </a:r>
          </a:p>
          <a:p xmlns:a="http://schemas.openxmlformats.org/drawingml/2006/main">
            <a:r>
              <a:t>- https://arcade.makecode.com/javascript/statements</a:t>
            </a:r>
          </a:p>
          <a:p xmlns:a="http://schemas.openxmlformats.org/drawingml/2006/main">
            <a:r>
              <a:t>- https://arcade.makecode.com/blocks/loops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Model one coordinate using the chosen spacing. Ask students to point to the column operation for x and row operation for y.</a:t>
            </a:r>
          </a:p>
          <a:p xmlns:a="http://schemas.openxmlformats.org/drawingml/2006/main">
            <a:r>
              <a:t/>
            </a:r>
          </a:p>
          <a:p xmlns:a="http://schemas.openxmlformats.org/drawingml/2006/main">
            <a:r>
              <a:t>[Sources]</a:t>
            </a:r>
          </a:p>
          <a:p xmlns:a="http://schemas.openxmlformats.org/drawingml/2006/main">
            <a:r>
              <a:t>- https://arcade.makecode.com/javascript/statements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 not let students run until the total and one coordinate are recorded. Check calculations quickly at the desk or through a partner check.</a:t>
            </a:r>
          </a:p>
          <a:p xmlns:a="http://schemas.openxmlformats.org/drawingml/2006/main">
            <a:r>
              <a:t/>
            </a:r>
          </a:p>
          <a:p xmlns:a="http://schemas.openxmlformats.org/drawingml/2006/main">
            <a:r>
              <a:t>[Sources]</a:t>
            </a:r>
          </a:p>
          <a:p xmlns:a="http://schemas.openxmlformats.org/drawingml/2006/main">
            <a:r>
              <a:t>- https://tea.texas.gov/laws-and-rules/texas-administrative-code/19-tac-chapter-126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Require exactly one controlled revision in the evidence table. Do not accept several unrecorded changes at once.</a:t>
            </a:r>
          </a:p>
          <a:p xmlns:a="http://schemas.openxmlformats.org/drawingml/2006/main">
            <a:r>
              <a:t/>
            </a:r>
          </a:p>
          <a:p xmlns:a="http://schemas.openxmlformats.org/drawingml/2006/main">
            <a:r>
              <a:t>[Sources]</a:t>
            </a:r>
          </a:p>
          <a:p xmlns:a="http://schemas.openxmlformats.org/drawingml/2006/main">
            <a:r>
              <a:t>- https://arcade.makecode.com/docs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Offer private teacher prompting, read-aloud, tested dimensions, or oral explanation as access supports. Every route still requires student-authored typed values and operations, both complete loop structures, prediction, test, revision, and explanation. Extension begins only after proficiency evidence is complete.</a:t>
            </a:r>
          </a:p>
          <a:p xmlns:a="http://schemas.openxmlformats.org/drawingml/2006/main">
            <a:r>
              <a:t/>
            </a:r>
          </a:p>
          <a:p xmlns:a="http://schemas.openxmlformats.org/drawingml/2006/main">
            <a:r>
              <a:t>[Sources]</a:t>
            </a:r>
          </a:p>
          <a:p xmlns:a="http://schemas.openxmlformats.org/drawingml/2006/main">
            <a:r>
              <a:t>- https://tea.texas.gov/laws-and-rules/texas-administrative-code/19-tac-chapter-126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four criteria before submission. Students may explain orally when the teacher records equivalent evidence, but code and test artifacts remain required.</a:t>
            </a:r>
          </a:p>
          <a:p xmlns:a="http://schemas.openxmlformats.org/drawingml/2006/main">
            <a:r>
              <a:t/>
            </a:r>
          </a:p>
          <a:p xmlns:a="http://schemas.openxmlformats.org/drawingml/2006/main">
            <a:r>
              <a:t>[Sources]</a:t>
            </a:r>
          </a:p>
          <a:p xmlns:a="http://schemas.openxmlformats.org/drawingml/2006/main">
            <a:r>
              <a:t>- https://tea.texas.gov/laws-and-rules/texas-administrative-code/19-tac-chapter-126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sentence as closure. Ask a few students to name different design decisions: mission data, spacing, priority mode, or loop boundaries.</a:t>
            </a:r>
          </a:p>
          <a:p xmlns:a="http://schemas.openxmlformats.org/drawingml/2006/main">
            <a:r>
              <a:t/>
            </a:r>
          </a:p>
          <a:p xmlns:a="http://schemas.openxmlformats.org/drawingml/2006/main">
            <a:r>
              <a:t>[Sources]</a:t>
            </a:r>
          </a:p>
          <a:p xmlns:a="http://schemas.openxmlformats.org/drawingml/2006/main">
            <a:r>
              <a:t>- https://tea.texas.gov/laws-and-rules/texas-administrative-code/19-tac-chapter-126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 not project this slide to students. Stop the retrofit deck and return to the original unit deck or Canvas route.</a:t>
            </a:r>
          </a:p>
          <a:p xmlns:a="http://schemas.openxmlformats.org/drawingml/2006/main">
            <a:r>
              <a:t/>
            </a:r>
          </a:p>
          <a:p xmlns:a="http://schemas.openxmlformats.org/drawingml/2006/main">
            <a:r>
              <a:t>[Sources]</a:t>
            </a:r>
          </a:p>
          <a:p xmlns:a="http://schemas.openxmlformats.org/drawingml/2006/main">
            <a:r>
              <a:t>- https://tea.texas.gov/laws-and-rules/texas-administrative-code/19-tac-chapter-126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Collect examples that are observable and measurable.</a:t>
            </a:r>
          </a:p>
          <a:p xmlns:a="http://schemas.openxmlformats.org/drawingml/2006/main">
            <a:r>
              <a:t/>
            </a:r>
          </a:p>
          <a:p xmlns:a="http://schemas.openxmlformats.org/drawingml/2006/main">
            <a:r>
              <a:t>[Sources]</a:t>
            </a:r>
          </a:p>
          <a:p xmlns:a="http://schemas.openxmlformats.org/drawingml/2006/main">
            <a:r>
              <a:t>- https://tea.texas.gov/laws-and-rules/texas-administrative-code/19-tac-chapter-126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student-friendly target aloud. Ask one student to restate what must be submitted or shown.</a:t>
            </a:r>
          </a:p>
          <a:p xmlns:a="http://schemas.openxmlformats.org/drawingml/2006/main">
            <a:r>
              <a:t/>
            </a:r>
          </a:p>
          <a:p xmlns:a="http://schemas.openxmlformats.org/drawingml/2006/main">
            <a:r>
              <a:t>[Sources]</a:t>
            </a:r>
          </a:p>
          <a:p xmlns:a="http://schemas.openxmlformats.org/drawingml/2006/main">
            <a:r>
              <a:t>- https://tea.texas.gov/laws-and-rules/texas-administrative-code/19-tac-chapter-126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Assign roles before students select Draw or Blocks. Rotate after the first run when time allows.</a:t>
            </a:r>
          </a:p>
          <a:p xmlns:a="http://schemas.openxmlformats.org/drawingml/2006/main">
            <a:r>
              <a:t/>
            </a:r>
          </a:p>
          <a:p xmlns:a="http://schemas.openxmlformats.org/drawingml/2006/main">
            <a:r>
              <a:t>[Sources]</a:t>
            </a:r>
          </a:p>
          <a:p xmlns:a="http://schemas.openxmlformats.org/drawingml/2006/main">
            <a:r>
              <a:t>- https://tea.texas.gov/laws-and-rules/texas-administrative-code/19-tac-chapter-126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 not accept a corrected robot program with an unchanged plan. The tester records the literal result before the team revises.</a:t>
            </a:r>
          </a:p>
          <a:p xmlns:a="http://schemas.openxmlformats.org/drawingml/2006/main">
            <a:r>
              <a:t/>
            </a:r>
          </a:p>
          <a:p xmlns:a="http://schemas.openxmlformats.org/drawingml/2006/main">
            <a:r>
              <a:t>[Sources]</a:t>
            </a:r>
          </a:p>
          <a:p xmlns:a="http://schemas.openxmlformats.org/drawingml/2006/main">
            <a:r>
              <a:t>- https://tea.texas.gov/laws-and-rules/texas-administrative-code/19-tac-chapter-126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Close with one specific revision from the existing RVR Mission Sheet. Students should connect the physical result to the changed plan—not merely name the three tools.</a:t>
            </a:r>
          </a:p>
          <a:p xmlns:a="http://schemas.openxmlformats.org/drawingml/2006/main">
            <a:r>
              <a:t/>
            </a:r>
          </a:p>
          <a:p xmlns:a="http://schemas.openxmlformats.org/drawingml/2006/main">
            <a:r>
              <a:t>[Sources]</a:t>
            </a:r>
          </a:p>
          <a:p xmlns:a="http://schemas.openxmlformats.org/drawingml/2006/main">
            <a:r>
              <a:t>- https://tea.texas.gov/laws-and-rules/texas-administrative-code/19-tac-chapter-126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 not project this slide to students. Stop the retrofit deck and return to the original unit deck or Canvas route.</a:t>
            </a:r>
          </a:p>
          <a:p xmlns:a="http://schemas.openxmlformats.org/drawingml/2006/main">
            <a:r>
              <a:t/>
            </a:r>
          </a:p>
          <a:p xmlns:a="http://schemas.openxmlformats.org/drawingml/2006/main">
            <a:r>
              <a:t>[Sources]</a:t>
            </a:r>
          </a:p>
          <a:p xmlns:a="http://schemas.openxmlformats.org/drawingml/2006/main">
            <a:r>
              <a:t>- https://tea.texas.gov/laws-and-rules/texas-administrative-code/19-tac-chapter-126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a86629db1e9472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a15f2d57a404e09" /><Relationship Type="http://schemas.openxmlformats.org/officeDocument/2006/relationships/slideLayout" Target="/ppt/slideLayouts/slideLayout1.xml" Id="Rd8d87625796a48e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8d87625796a48e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abf1c1c5869847bf" /><Relationship Type="http://schemas.openxmlformats.org/officeDocument/2006/relationships/notesSlide" Target="/ppt/notesSlides/notesSlide1.xml" Id="R1adef61fb0844dd3"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8f8a256266bb4b41" /><Relationship Type="http://schemas.openxmlformats.org/officeDocument/2006/relationships/notesSlide" Target="/ppt/notesSlides/notesSlide2.xml" Id="R833c97f91a5e4132"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f3df639880ab43fa" /><Relationship Type="http://schemas.openxmlformats.org/officeDocument/2006/relationships/notesSlide" Target="/ppt/notesSlides/notesSlide3.xml" Id="Rcc16a1709c5d4d42"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e09ebaa384f54f53" /><Relationship Type="http://schemas.openxmlformats.org/officeDocument/2006/relationships/notesSlide" Target="/ppt/notesSlides/notesSlide4.xml" Id="Ra5975d8524fa450b"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3373a54055454555" /><Relationship Type="http://schemas.openxmlformats.org/officeDocument/2006/relationships/notesSlide" Target="/ppt/notesSlides/notesSlide5.xml" Id="Rd2c6923471434863"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bf085b63fbf34cb3" /><Relationship Type="http://schemas.openxmlformats.org/officeDocument/2006/relationships/notesSlide" Target="/ppt/notesSlides/notesSlide6.xml" Id="R00b035608ea5418f"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96bdad73182a4841" /><Relationship Type="http://schemas.openxmlformats.org/officeDocument/2006/relationships/notesSlide" Target="/ppt/notesSlides/notesSlide7.xml" Id="R2283a6d8503a4915"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1acad9bbd1e34380" /><Relationship Type="http://schemas.openxmlformats.org/officeDocument/2006/relationships/notesSlide" Target="/ppt/notesSlides/notesSlide8.xml" Id="Rdadf7d5df10a4c5d"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5b660b74eadf4b7c" /><Relationship Type="http://schemas.openxmlformats.org/officeDocument/2006/relationships/notesSlide" Target="/ppt/notesSlides/notesSlide9.xml" Id="Rc6c4ee0403f14bd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40c7d430ec824698" /><Relationship Type="http://schemas.openxmlformats.org/officeDocument/2006/relationships/notesSlide" Target="/ppt/notesSlides/notesSlide10.xml" Id="R788ac1f1e7c5447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2e58bd286c834373" /><Relationship Type="http://schemas.openxmlformats.org/officeDocument/2006/relationships/notesSlide" Target="/ppt/notesSlides/notesSlide11.xml" Id="R947c3432f18f461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765b7a724faa4836" /><Relationship Type="http://schemas.openxmlformats.org/officeDocument/2006/relationships/notesSlide" Target="/ppt/notesSlides/notesSlide12.xml" Id="Rda2f17857fab4cd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ed9bba63668e4357" /><Relationship Type="http://schemas.openxmlformats.org/officeDocument/2006/relationships/notesSlide" Target="/ppt/notesSlides/notesSlide13.xml" Id="R32287042dc8e4c4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892661e6c8644d6e" /><Relationship Type="http://schemas.openxmlformats.org/officeDocument/2006/relationships/notesSlide" Target="/ppt/notesSlides/notesSlide14.xml" Id="R07af76b56c7f48f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52213db1394748d8" /><Relationship Type="http://schemas.openxmlformats.org/officeDocument/2006/relationships/notesSlide" Target="/ppt/notesSlides/notesSlide15.xml" Id="R9512fc4bde2d4d5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b9a77eaa4ad640b0" /><Relationship Type="http://schemas.openxmlformats.org/officeDocument/2006/relationships/notesSlide" Target="/ppt/notesSlides/notesSlide16.xml" Id="Rdb3da6ca48fd449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eeda3b95dd6442c6" /><Relationship Type="http://schemas.openxmlformats.org/officeDocument/2006/relationships/notesSlide" Target="/ppt/notesSlides/notesSlide17.xml" Id="Rb00dbe2b7efb40bf"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c03f337262734cbd" /><Relationship Type="http://schemas.openxmlformats.org/officeDocument/2006/relationships/notesSlide" Target="/ppt/notesSlides/notesSlide18.xml" Id="R39b8355fccb145c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e9cf0a3d85e24ddf" /><Relationship Type="http://schemas.openxmlformats.org/officeDocument/2006/relationships/notesSlide" Target="/ppt/notesSlides/notesSlide19.xml" Id="R3adc67537f6143d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98685653fab54670" /><Relationship Type="http://schemas.openxmlformats.org/officeDocument/2006/relationships/notesSlide" Target="/ppt/notesSlides/notesSlide20.xml" Id="R4db96725d6c045b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15e6f9fe304643e5" /><Relationship Type="http://schemas.openxmlformats.org/officeDocument/2006/relationships/notesSlide" Target="/ppt/notesSlides/notesSlide21.xml" Id="R8541deada3f149f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290877af28f144e8" /><Relationship Type="http://schemas.openxmlformats.org/officeDocument/2006/relationships/notesSlide" Target="/ppt/notesSlides/notesSlide22.xml" Id="R026abbb4b1f14358"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c4f688c1523645f5" /><Relationship Type="http://schemas.openxmlformats.org/officeDocument/2006/relationships/notesSlide" Target="/ppt/notesSlides/notesSlide23.xml" Id="Rac23bcde2e614ef6"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69119a6cf4744705" /><Relationship Type="http://schemas.openxmlformats.org/officeDocument/2006/relationships/notesSlide" Target="/ppt/notesSlides/notesSlide24.xml" Id="R142d3b522f6a43dc"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a768c4337b0b44e3" /><Relationship Type="http://schemas.openxmlformats.org/officeDocument/2006/relationships/notesSlide" Target="/ppt/notesSlides/notesSlide25.xml" Id="R27d35ce9fbaa4900"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c3b7868f402940da" /><Relationship Type="http://schemas.openxmlformats.org/officeDocument/2006/relationships/image" Target="/ppt/media/image.jpeg" Id="R6bf29a5122034408" /><Relationship Type="http://schemas.openxmlformats.org/officeDocument/2006/relationships/notesSlide" Target="/ppt/notesSlides/notesSlide26.xml" Id="Ra8579f8e45064849"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9bbfa2d9cf6f4f8e" /><Relationship Type="http://schemas.openxmlformats.org/officeDocument/2006/relationships/notesSlide" Target="/ppt/notesSlides/notesSlide27.xml" Id="R5f83fef864ed4b96"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b1483ada8606422c" /><Relationship Type="http://schemas.openxmlformats.org/officeDocument/2006/relationships/notesSlide" Target="/ppt/notesSlides/notesSlide28.xml" Id="R64a4cd817ea64464"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8bd399a028c84d58" /><Relationship Type="http://schemas.openxmlformats.org/officeDocument/2006/relationships/notesSlide" Target="/ppt/notesSlides/notesSlide29.xml" Id="Rd8f430ab54dd493d"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597d02f47a104be3" /><Relationship Type="http://schemas.openxmlformats.org/officeDocument/2006/relationships/notesSlide" Target="/ppt/notesSlides/notesSlide30.xml" Id="R383c796da6f447a9"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d3378ec5c787491e" /><Relationship Type="http://schemas.openxmlformats.org/officeDocument/2006/relationships/notesSlide" Target="/ppt/notesSlides/notesSlide31.xml" Id="R8669cd142ac242a6"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399ac579d0904bb8" /><Relationship Type="http://schemas.openxmlformats.org/officeDocument/2006/relationships/notesSlide" Target="/ppt/notesSlides/notesSlide32.xml" Id="R7e69a614632a4033"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5e75509c03884d1b" /><Relationship Type="http://schemas.openxmlformats.org/officeDocument/2006/relationships/notesSlide" Target="/ppt/notesSlides/notesSlide33.xml" Id="Re645224396d14932"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e452b19907174c63" /><Relationship Type="http://schemas.openxmlformats.org/officeDocument/2006/relationships/image" Target="/ppt/media/image2.jpeg" Id="Rc3d50b9dae4f43a0" /><Relationship Type="http://schemas.openxmlformats.org/officeDocument/2006/relationships/notesSlide" Target="/ppt/notesSlides/notesSlide34.xml" Id="R13dfa34ab47d41d1"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f197b0e3fdcf4e2d" /><Relationship Type="http://schemas.openxmlformats.org/officeDocument/2006/relationships/notesSlide" Target="/ppt/notesSlides/notesSlide35.xml" Id="Rf975c3209595444e"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0bcf503b66aa465f" /><Relationship Type="http://schemas.openxmlformats.org/officeDocument/2006/relationships/notesSlide" Target="/ppt/notesSlides/notesSlide36.xml" Id="R16e3095e85c841d4"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8cd32b2e0c264165" /><Relationship Type="http://schemas.openxmlformats.org/officeDocument/2006/relationships/notesSlide" Target="/ppt/notesSlides/notesSlide37.xml" Id="R319407f4094a4a04"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d7b92b84b6354525" /><Relationship Type="http://schemas.openxmlformats.org/officeDocument/2006/relationships/notesSlide" Target="/ppt/notesSlides/notesSlide38.xml" Id="R5bdb8a2e30134a35"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96ae7f4419f84dca" /><Relationship Type="http://schemas.openxmlformats.org/officeDocument/2006/relationships/notesSlide" Target="/ppt/notesSlides/notesSlide39.xml" Id="Ra9a492f17b564608" /></Relationships>
</file>

<file path=ppt/slides/_rels/slide40.xml.rels>&#65279;<?xml version="1.0" encoding="utf-8"?><Relationships xmlns="http://schemas.openxmlformats.org/package/2006/relationships"><Relationship Type="http://schemas.openxmlformats.org/officeDocument/2006/relationships/slideLayout" Target="/ppt/slideLayouts/slideLayout1.xml" Id="R577ccc936e004539" /><Relationship Type="http://schemas.openxmlformats.org/officeDocument/2006/relationships/notesSlide" Target="/ppt/notesSlides/notesSlide40.xml" Id="Rb1ccce2b5c2e4bda" /></Relationships>
</file>

<file path=ppt/slides/_rels/slide41.xml.rels>&#65279;<?xml version="1.0" encoding="utf-8"?><Relationships xmlns="http://schemas.openxmlformats.org/package/2006/relationships"><Relationship Type="http://schemas.openxmlformats.org/officeDocument/2006/relationships/slideLayout" Target="/ppt/slideLayouts/slideLayout1.xml" Id="R59adc413a38f46eb" /><Relationship Type="http://schemas.openxmlformats.org/officeDocument/2006/relationships/notesSlide" Target="/ppt/notesSlides/notesSlide41.xml" Id="Rc074a0f3159941e5" /></Relationships>
</file>

<file path=ppt/slides/_rels/slide42.xml.rels>&#65279;<?xml version="1.0" encoding="utf-8"?><Relationships xmlns="http://schemas.openxmlformats.org/package/2006/relationships"><Relationship Type="http://schemas.openxmlformats.org/officeDocument/2006/relationships/slideLayout" Target="/ppt/slideLayouts/slideLayout1.xml" Id="R3a23830ab3064b01" /><Relationship Type="http://schemas.openxmlformats.org/officeDocument/2006/relationships/notesSlide" Target="/ppt/notesSlides/notesSlide42.xml" Id="R43de71fd7a8a4eb5" /></Relationships>
</file>

<file path=ppt/slides/_rels/slide43.xml.rels>&#65279;<?xml version="1.0" encoding="utf-8"?><Relationships xmlns="http://schemas.openxmlformats.org/package/2006/relationships"><Relationship Type="http://schemas.openxmlformats.org/officeDocument/2006/relationships/slideLayout" Target="/ppt/slideLayouts/slideLayout1.xml" Id="Rae22687f9f0f4739" /><Relationship Type="http://schemas.openxmlformats.org/officeDocument/2006/relationships/notesSlide" Target="/ppt/notesSlides/notesSlide43.xml" Id="R6959eb0af9814279" /></Relationships>
</file>

<file path=ppt/slides/_rels/slide44.xml.rels>&#65279;<?xml version="1.0" encoding="utf-8"?><Relationships xmlns="http://schemas.openxmlformats.org/package/2006/relationships"><Relationship Type="http://schemas.openxmlformats.org/officeDocument/2006/relationships/slideLayout" Target="/ppt/slideLayouts/slideLayout1.xml" Id="R7fe5ebd1c357463d" /><Relationship Type="http://schemas.openxmlformats.org/officeDocument/2006/relationships/notesSlide" Target="/ppt/notesSlides/notesSlide44.xml" Id="Rd96e92b1fc8e4adb" /></Relationships>
</file>

<file path=ppt/slides/_rels/slide45.xml.rels>&#65279;<?xml version="1.0" encoding="utf-8"?><Relationships xmlns="http://schemas.openxmlformats.org/package/2006/relationships"><Relationship Type="http://schemas.openxmlformats.org/officeDocument/2006/relationships/slideLayout" Target="/ppt/slideLayouts/slideLayout1.xml" Id="Re78e5827ed1e463e" /><Relationship Type="http://schemas.openxmlformats.org/officeDocument/2006/relationships/notesSlide" Target="/ppt/notesSlides/notesSlide45.xml" Id="Rcf4f28f8b3774f12" /></Relationships>
</file>

<file path=ppt/slides/_rels/slide46.xml.rels>&#65279;<?xml version="1.0" encoding="utf-8"?><Relationships xmlns="http://schemas.openxmlformats.org/package/2006/relationships"><Relationship Type="http://schemas.openxmlformats.org/officeDocument/2006/relationships/slideLayout" Target="/ppt/slideLayouts/slideLayout1.xml" Id="R4b4f273a049f4e1c" /><Relationship Type="http://schemas.openxmlformats.org/officeDocument/2006/relationships/notesSlide" Target="/ppt/notesSlides/notesSlide46.xml" Id="R9defe4f08fd64993" /></Relationships>
</file>

<file path=ppt/slides/_rels/slide47.xml.rels>&#65279;<?xml version="1.0" encoding="utf-8"?><Relationships xmlns="http://schemas.openxmlformats.org/package/2006/relationships"><Relationship Type="http://schemas.openxmlformats.org/officeDocument/2006/relationships/slideLayout" Target="/ppt/slideLayouts/slideLayout1.xml" Id="R0f3c4a052b2e4317" /><Relationship Type="http://schemas.openxmlformats.org/officeDocument/2006/relationships/notesSlide" Target="/ppt/notesSlides/notesSlide47.xml" Id="Rc31034b11dbe430d" /></Relationships>
</file>

<file path=ppt/slides/_rels/slide48.xml.rels>&#65279;<?xml version="1.0" encoding="utf-8"?><Relationships xmlns="http://schemas.openxmlformats.org/package/2006/relationships"><Relationship Type="http://schemas.openxmlformats.org/officeDocument/2006/relationships/slideLayout" Target="/ppt/slideLayouts/slideLayout1.xml" Id="R587e0f434e2d47c5" /><Relationship Type="http://schemas.openxmlformats.org/officeDocument/2006/relationships/notesSlide" Target="/ppt/notesSlides/notesSlide48.xml" Id="R1d691587b2734035" /></Relationships>
</file>

<file path=ppt/slides/_rels/slide49.xml.rels>&#65279;<?xml version="1.0" encoding="utf-8"?><Relationships xmlns="http://schemas.openxmlformats.org/package/2006/relationships"><Relationship Type="http://schemas.openxmlformats.org/officeDocument/2006/relationships/slideLayout" Target="/ppt/slideLayouts/slideLayout1.xml" Id="Rca8824f2192d42d6" /><Relationship Type="http://schemas.openxmlformats.org/officeDocument/2006/relationships/notesSlide" Target="/ppt/notesSlides/notesSlide49.xml" Id="R4b284110c53e4f43" /></Relationships>
</file>

<file path=ppt/slides/_rels/slide50.xml.rels>&#65279;<?xml version="1.0" encoding="utf-8"?><Relationships xmlns="http://schemas.openxmlformats.org/package/2006/relationships"><Relationship Type="http://schemas.openxmlformats.org/officeDocument/2006/relationships/slideLayout" Target="/ppt/slideLayouts/slideLayout1.xml" Id="R5266f0130a04494f" /><Relationship Type="http://schemas.openxmlformats.org/officeDocument/2006/relationships/notesSlide" Target="/ppt/notesSlides/notesSlide50.xml" Id="Rf8084911536847af" /></Relationships>
</file>

<file path=ppt/slides/_rels/slide51.xml.rels>&#65279;<?xml version="1.0" encoding="utf-8"?><Relationships xmlns="http://schemas.openxmlformats.org/package/2006/relationships"><Relationship Type="http://schemas.openxmlformats.org/officeDocument/2006/relationships/slideLayout" Target="/ppt/slideLayouts/slideLayout1.xml" Id="R08cf4809f75a4797" /><Relationship Type="http://schemas.openxmlformats.org/officeDocument/2006/relationships/notesSlide" Target="/ppt/notesSlides/notesSlide51.xml" Id="R533ab724cc834517" /></Relationships>
</file>

<file path=ppt/slides/_rels/slide52.xml.rels>&#65279;<?xml version="1.0" encoding="utf-8"?><Relationships xmlns="http://schemas.openxmlformats.org/package/2006/relationships"><Relationship Type="http://schemas.openxmlformats.org/officeDocument/2006/relationships/slideLayout" Target="/ppt/slideLayouts/slideLayout1.xml" Id="R6aa2e76c8e0d4a23" /><Relationship Type="http://schemas.openxmlformats.org/officeDocument/2006/relationships/notesSlide" Target="/ppt/notesSlides/notesSlide52.xml" Id="Raad53de25182493d" /></Relationships>
</file>

<file path=ppt/slides/_rels/slide53.xml.rels>&#65279;<?xml version="1.0" encoding="utf-8"?><Relationships xmlns="http://schemas.openxmlformats.org/package/2006/relationships"><Relationship Type="http://schemas.openxmlformats.org/officeDocument/2006/relationships/slideLayout" Target="/ppt/slideLayouts/slideLayout1.xml" Id="Rbd69542c377044d0" /><Relationship Type="http://schemas.openxmlformats.org/officeDocument/2006/relationships/notesSlide" Target="/ppt/notesSlides/notesSlide53.xml" Id="R9721519fbc484fc4" /></Relationships>
</file>

<file path=ppt/slides/_rels/slide54.xml.rels>&#65279;<?xml version="1.0" encoding="utf-8"?><Relationships xmlns="http://schemas.openxmlformats.org/package/2006/relationships"><Relationship Type="http://schemas.openxmlformats.org/officeDocument/2006/relationships/slideLayout" Target="/ppt/slideLayouts/slideLayout1.xml" Id="Rba24c00d47a449c0" /><Relationship Type="http://schemas.openxmlformats.org/officeDocument/2006/relationships/notesSlide" Target="/ppt/notesSlides/notesSlide54.xml" Id="R95359ee549c6466c" /></Relationships>
</file>

<file path=ppt/slides/_rels/slide55.xml.rels>&#65279;<?xml version="1.0" encoding="utf-8"?><Relationships xmlns="http://schemas.openxmlformats.org/package/2006/relationships"><Relationship Type="http://schemas.openxmlformats.org/officeDocument/2006/relationships/slideLayout" Target="/ppt/slideLayouts/slideLayout1.xml" Id="R4eaa9057a68d40b3" /><Relationship Type="http://schemas.openxmlformats.org/officeDocument/2006/relationships/notesSlide" Target="/ppt/notesSlides/notesSlide55.xml" Id="R14459b371b1e4356" /></Relationships>
</file>

<file path=ppt/slides/_rels/slide56.xml.rels>&#65279;<?xml version="1.0" encoding="utf-8"?><Relationships xmlns="http://schemas.openxmlformats.org/package/2006/relationships"><Relationship Type="http://schemas.openxmlformats.org/officeDocument/2006/relationships/slideLayout" Target="/ppt/slideLayouts/slideLayout1.xml" Id="Re583dae12d5c40a1" /><Relationship Type="http://schemas.openxmlformats.org/officeDocument/2006/relationships/notesSlide" Target="/ppt/notesSlides/notesSlide56.xml" Id="R91492164e1564bb3" /></Relationships>
</file>

<file path=ppt/slides/_rels/slide57.xml.rels>&#65279;<?xml version="1.0" encoding="utf-8"?><Relationships xmlns="http://schemas.openxmlformats.org/package/2006/relationships"><Relationship Type="http://schemas.openxmlformats.org/officeDocument/2006/relationships/slideLayout" Target="/ppt/slideLayouts/slideLayout1.xml" Id="R88f9a03218644382" /><Relationship Type="http://schemas.openxmlformats.org/officeDocument/2006/relationships/notesSlide" Target="/ppt/notesSlides/notesSlide57.xml" Id="Rd7262c4b35e241e4" /></Relationships>
</file>

<file path=ppt/slides/slide1.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18" name="teacher-only">
            <a:extLst xmlns:a="http://schemas.openxmlformats.org/drawingml/2006/main">
              <a:ext uri="{FF2B5EF4-FFF2-40B4-BE49-F238E27FC236}">
                <a16:creationId xmlns:a16="http://schemas.microsoft.com/office/drawing/2014/main" id="{1D47FC5F-E13C-43A4-BDA4-714D70C225B5}"/>
              </a:ext>
            </a:extLst>
          </p:cNvPr>
          <p:cNvSpPr>
            <a:spLocks xmlns:a="http://schemas.openxmlformats.org/drawingml/2006/main" noGrp="1"/>
          </p:cNvSpPr>
          <p:nvPr/>
        </p:nvSpPr>
        <p:spPr>
          <a:xfrm xmlns:a="http://schemas.openxmlformats.org/drawingml/2006/main">
            <a:off x="685800" y="590550"/>
            <a:ext cx="6667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200" b="1">
                <a:solidFill>
                  <a:srgbClr val="FFD166"/>
                </a:solidFill>
              </a:defRPr>
            </a:pPr>
            <a:r>
              <a:rPr sz="1200" b="1">
                <a:solidFill>
                  <a:srgbClr val="FFD166"/>
                </a:solidFill>
              </a:rPr>
              <a:t>TEACHER NAVIGATION · DO NOT PROJECT</a:t>
            </a:r>
          </a:p>
        </p:txBody>
      </p:sp>
      <p:sp>
        <p:nvSpPr>
          <p:cNvPr id="2" name="title">
            <a:extLst xmlns:a="http://schemas.openxmlformats.org/drawingml/2006/main">
              <a:ext uri="{FF2B5EF4-FFF2-40B4-BE49-F238E27FC236}">
                <a16:creationId xmlns:a16="http://schemas.microsoft.com/office/drawing/2014/main" id="{B8C7B38A-7087-47CB-818E-1E0E1F5974CC}"/>
              </a:ext>
            </a:extLst>
          </p:cNvPr>
          <p:cNvSpPr>
            <a:spLocks xmlns:a="http://schemas.openxmlformats.org/drawingml/2006/main" noGrp="1"/>
          </p:cNvSpPr>
          <p:nvPr/>
        </p:nvSpPr>
        <p:spPr>
          <a:xfrm xmlns:a="http://schemas.openxmlformats.org/drawingml/2006/main">
            <a:off x="685800" y="1276350"/>
            <a:ext cx="990600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3600" b="1">
                <a:solidFill>
                  <a:srgbClr val="FFFFFF"/>
                </a:solidFill>
              </a:defRPr>
            </a:pPr>
            <a:r>
              <a:rPr sz="3600" b="1">
                <a:solidFill>
                  <a:srgbClr val="FFFFFF"/>
                </a:solidFill>
              </a:rPr>
              <a:t>Coding Foundations retrofit map</a:t>
            </a:r>
          </a:p>
        </p:txBody>
      </p:sp>
      <p:sp>
        <p:nvSpPr>
          <p:cNvPr id="3" name="subtitle">
            <a:extLst xmlns:a="http://schemas.openxmlformats.org/drawingml/2006/main">
              <a:ext uri="{FF2B5EF4-FFF2-40B4-BE49-F238E27FC236}">
                <a16:creationId xmlns:a16="http://schemas.microsoft.com/office/drawing/2014/main" id="{C7386E38-F1D3-4589-8FDB-80EBA3347397}"/>
              </a:ext>
            </a:extLst>
          </p:cNvPr>
          <p:cNvSpPr>
            <a:spLocks xmlns:a="http://schemas.openxmlformats.org/drawingml/2006/main" noGrp="1"/>
          </p:cNvSpPr>
          <p:nvPr/>
        </p:nvSpPr>
        <p:spPr>
          <a:xfrm xmlns:a="http://schemas.openxmlformats.org/drawingml/2006/main">
            <a:off x="685800" y="2209800"/>
            <a:ext cx="98107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875" b="0">
                <a:solidFill>
                  <a:srgbClr val="B8C7D9"/>
                </a:solidFill>
              </a:defRPr>
            </a:pPr>
            <a:r>
              <a:rPr sz="1875" b="0">
                <a:solidFill>
                  <a:srgbClr val="B8C7D9"/>
                </a:solidFill>
              </a:rPr>
              <a:t>Seven short checkpoints. Open only the section that belongs to today’s existing lesson.</a:t>
            </a:r>
          </a:p>
        </p:txBody>
      </p:sp>
      <p:sp>
        <p:nvSpPr>
          <p:cNvPr id="4" name="step-0">
            <a:extLst xmlns:a="http://schemas.openxmlformats.org/drawingml/2006/main">
              <a:ext uri="{FF2B5EF4-FFF2-40B4-BE49-F238E27FC236}">
                <a16:creationId xmlns:a16="http://schemas.microsoft.com/office/drawing/2014/main" id="{8424DCB7-615B-489C-ACAB-6CF7806FCC8A}"/>
              </a:ext>
            </a:extLst>
          </p:cNvPr>
          <p:cNvSpPr>
            <a:spLocks xmlns:a="http://schemas.openxmlformats.org/drawingml/2006/main" noGrp="1"/>
          </p:cNvSpPr>
          <p:nvPr/>
        </p:nvSpPr>
        <p:spPr>
          <a:xfrm xmlns:a="http://schemas.openxmlformats.org/drawingml/2006/main">
            <a:off x="533400" y="3333750"/>
            <a:ext cx="2652713" cy="742950"/>
          </a:xfrm>
          <a:prstGeom xmlns:a="http://schemas.openxmlformats.org/drawingml/2006/main" prst="roundRect">
            <a:avLst>
              <a:gd name="adj" fmla="val 17949"/>
            </a:avLst>
          </a:prstGeom>
          <a:solidFill xmlns:a="http://schemas.openxmlformats.org/drawingml/2006/main">
            <a:srgbClr val="EAF8FA"/>
          </a:solidFill>
          <a:ln xmlns:a="http://schemas.openxmlformats.org/drawingml/2006/main" w="19050">
            <a:solidFill>
              <a:srgbClr val="00B8C8"/>
            </a:solidFill>
            <a:prstDash val="solid"/>
          </a:ln>
        </p:spPr>
      </p:sp>
      <p:sp>
        <p:nvSpPr>
          <p:cNvPr id="5" name="step-text-0">
            <a:extLst xmlns:a="http://schemas.openxmlformats.org/drawingml/2006/main">
              <a:ext uri="{FF2B5EF4-FFF2-40B4-BE49-F238E27FC236}">
                <a16:creationId xmlns:a16="http://schemas.microsoft.com/office/drawing/2014/main" id="{8B4E4C25-EDE9-4D26-A4A3-98CC74B067B4}"/>
              </a:ext>
            </a:extLst>
          </p:cNvPr>
          <p:cNvSpPr>
            <a:spLocks xmlns:a="http://schemas.openxmlformats.org/drawingml/2006/main" noGrp="1"/>
          </p:cNvSpPr>
          <p:nvPr/>
        </p:nvSpPr>
        <p:spPr>
          <a:xfrm xmlns:a="http://schemas.openxmlformats.org/drawingml/2006/main">
            <a:off x="628650" y="3505200"/>
            <a:ext cx="2462213"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200" b="1">
                <a:solidFill>
                  <a:srgbClr val="172033"/>
                </a:solidFill>
              </a:defRPr>
            </a:pPr>
            <a:r>
              <a:rPr sz="1200" b="1">
                <a:solidFill>
                  <a:srgbClr val="172033"/>
                </a:solidFill>
              </a:rPr>
              <a:t>1. C1 Intro Day 1</a:t>
            </a:r>
          </a:p>
        </p:txBody>
      </p:sp>
      <p:sp>
        <p:nvSpPr>
          <p:cNvPr id="6" name="step-1">
            <a:extLst xmlns:a="http://schemas.openxmlformats.org/drawingml/2006/main">
              <a:ext uri="{FF2B5EF4-FFF2-40B4-BE49-F238E27FC236}">
                <a16:creationId xmlns:a16="http://schemas.microsoft.com/office/drawing/2014/main" id="{81164DAA-1086-4F6F-A0B8-C4A7E924D683}"/>
              </a:ext>
            </a:extLst>
          </p:cNvPr>
          <p:cNvSpPr>
            <a:spLocks xmlns:a="http://schemas.openxmlformats.org/drawingml/2006/main" noGrp="1"/>
          </p:cNvSpPr>
          <p:nvPr/>
        </p:nvSpPr>
        <p:spPr>
          <a:xfrm xmlns:a="http://schemas.openxmlformats.org/drawingml/2006/main">
            <a:off x="3357563" y="3333750"/>
            <a:ext cx="2652713" cy="742950"/>
          </a:xfrm>
          <a:prstGeom xmlns:a="http://schemas.openxmlformats.org/drawingml/2006/main" prst="roundRect">
            <a:avLst>
              <a:gd name="adj" fmla="val 17949"/>
            </a:avLst>
          </a:prstGeom>
          <a:solidFill xmlns:a="http://schemas.openxmlformats.org/drawingml/2006/main">
            <a:srgbClr val="EAF8FA"/>
          </a:solidFill>
          <a:ln xmlns:a="http://schemas.openxmlformats.org/drawingml/2006/main" w="19050">
            <a:solidFill>
              <a:srgbClr val="00B8C8"/>
            </a:solidFill>
            <a:prstDash val="solid"/>
          </a:ln>
        </p:spPr>
      </p:sp>
      <p:sp>
        <p:nvSpPr>
          <p:cNvPr id="7" name="step-text-1">
            <a:extLst xmlns:a="http://schemas.openxmlformats.org/drawingml/2006/main">
              <a:ext uri="{FF2B5EF4-FFF2-40B4-BE49-F238E27FC236}">
                <a16:creationId xmlns:a16="http://schemas.microsoft.com/office/drawing/2014/main" id="{47990D30-CF36-42E8-977A-546F4CFACAF5}"/>
              </a:ext>
            </a:extLst>
          </p:cNvPr>
          <p:cNvSpPr>
            <a:spLocks xmlns:a="http://schemas.openxmlformats.org/drawingml/2006/main" noGrp="1"/>
          </p:cNvSpPr>
          <p:nvPr/>
        </p:nvSpPr>
        <p:spPr>
          <a:xfrm xmlns:a="http://schemas.openxmlformats.org/drawingml/2006/main">
            <a:off x="3452813" y="3505200"/>
            <a:ext cx="2462213"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200" b="1">
                <a:solidFill>
                  <a:srgbClr val="172033"/>
                </a:solidFill>
              </a:defRPr>
            </a:pPr>
            <a:r>
              <a:rPr sz="1200" b="1">
                <a:solidFill>
                  <a:srgbClr val="172033"/>
                </a:solidFill>
              </a:rPr>
              <a:t>2. C2 Intro Day 2</a:t>
            </a:r>
          </a:p>
        </p:txBody>
      </p:sp>
      <p:sp>
        <p:nvSpPr>
          <p:cNvPr id="8" name="step-2">
            <a:extLst xmlns:a="http://schemas.openxmlformats.org/drawingml/2006/main">
              <a:ext uri="{FF2B5EF4-FFF2-40B4-BE49-F238E27FC236}">
                <a16:creationId xmlns:a16="http://schemas.microsoft.com/office/drawing/2014/main" id="{55BED2ED-92CA-4894-82C4-2D92C59D42B5}"/>
              </a:ext>
            </a:extLst>
          </p:cNvPr>
          <p:cNvSpPr>
            <a:spLocks xmlns:a="http://schemas.openxmlformats.org/drawingml/2006/main" noGrp="1"/>
          </p:cNvSpPr>
          <p:nvPr/>
        </p:nvSpPr>
        <p:spPr>
          <a:xfrm xmlns:a="http://schemas.openxmlformats.org/drawingml/2006/main">
            <a:off x="6181725" y="3333750"/>
            <a:ext cx="2652713" cy="742950"/>
          </a:xfrm>
          <a:prstGeom xmlns:a="http://schemas.openxmlformats.org/drawingml/2006/main" prst="roundRect">
            <a:avLst>
              <a:gd name="adj" fmla="val 17949"/>
            </a:avLst>
          </a:prstGeom>
          <a:solidFill xmlns:a="http://schemas.openxmlformats.org/drawingml/2006/main">
            <a:srgbClr val="EAF8FA"/>
          </a:solidFill>
          <a:ln xmlns:a="http://schemas.openxmlformats.org/drawingml/2006/main" w="19050">
            <a:solidFill>
              <a:srgbClr val="00B8C8"/>
            </a:solidFill>
            <a:prstDash val="solid"/>
          </a:ln>
        </p:spPr>
      </p:sp>
      <p:sp>
        <p:nvSpPr>
          <p:cNvPr id="9" name="step-text-2">
            <a:extLst xmlns:a="http://schemas.openxmlformats.org/drawingml/2006/main">
              <a:ext uri="{FF2B5EF4-FFF2-40B4-BE49-F238E27FC236}">
                <a16:creationId xmlns:a16="http://schemas.microsoft.com/office/drawing/2014/main" id="{B65235BB-61AC-4E00-A4A6-C0746E419DDC}"/>
              </a:ext>
            </a:extLst>
          </p:cNvPr>
          <p:cNvSpPr>
            <a:spLocks xmlns:a="http://schemas.openxmlformats.org/drawingml/2006/main" noGrp="1"/>
          </p:cNvSpPr>
          <p:nvPr/>
        </p:nvSpPr>
        <p:spPr>
          <a:xfrm xmlns:a="http://schemas.openxmlformats.org/drawingml/2006/main">
            <a:off x="6276975" y="3505200"/>
            <a:ext cx="2462213"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200" b="1">
                <a:solidFill>
                  <a:srgbClr val="172033"/>
                </a:solidFill>
              </a:defRPr>
            </a:pPr>
            <a:r>
              <a:rPr sz="1200" b="1">
                <a:solidFill>
                  <a:srgbClr val="172033"/>
                </a:solidFill>
              </a:rPr>
              <a:t>3. C3 Intro Day 3</a:t>
            </a:r>
          </a:p>
        </p:txBody>
      </p:sp>
      <p:sp>
        <p:nvSpPr>
          <p:cNvPr id="10" name="step-3">
            <a:extLst xmlns:a="http://schemas.openxmlformats.org/drawingml/2006/main">
              <a:ext uri="{FF2B5EF4-FFF2-40B4-BE49-F238E27FC236}">
                <a16:creationId xmlns:a16="http://schemas.microsoft.com/office/drawing/2014/main" id="{EBED4000-C5AC-4DBE-941D-7E815EBE677D}"/>
              </a:ext>
            </a:extLst>
          </p:cNvPr>
          <p:cNvSpPr>
            <a:spLocks xmlns:a="http://schemas.openxmlformats.org/drawingml/2006/main" noGrp="1"/>
          </p:cNvSpPr>
          <p:nvPr/>
        </p:nvSpPr>
        <p:spPr>
          <a:xfrm xmlns:a="http://schemas.openxmlformats.org/drawingml/2006/main">
            <a:off x="9005888" y="3333750"/>
            <a:ext cx="2652713" cy="742950"/>
          </a:xfrm>
          <a:prstGeom xmlns:a="http://schemas.openxmlformats.org/drawingml/2006/main" prst="roundRect">
            <a:avLst>
              <a:gd name="adj" fmla="val 17949"/>
            </a:avLst>
          </a:prstGeom>
          <a:solidFill xmlns:a="http://schemas.openxmlformats.org/drawingml/2006/main">
            <a:srgbClr val="EAF8FA"/>
          </a:solidFill>
          <a:ln xmlns:a="http://schemas.openxmlformats.org/drawingml/2006/main" w="19050">
            <a:solidFill>
              <a:srgbClr val="00B8C8"/>
            </a:solidFill>
            <a:prstDash val="solid"/>
          </a:ln>
        </p:spPr>
      </p:sp>
      <p:sp>
        <p:nvSpPr>
          <p:cNvPr id="11" name="step-text-3">
            <a:extLst xmlns:a="http://schemas.openxmlformats.org/drawingml/2006/main">
              <a:ext uri="{FF2B5EF4-FFF2-40B4-BE49-F238E27FC236}">
                <a16:creationId xmlns:a16="http://schemas.microsoft.com/office/drawing/2014/main" id="{9FBE1489-4D24-4138-AC14-82E5EB40271A}"/>
              </a:ext>
            </a:extLst>
          </p:cNvPr>
          <p:cNvSpPr>
            <a:spLocks xmlns:a="http://schemas.openxmlformats.org/drawingml/2006/main" noGrp="1"/>
          </p:cNvSpPr>
          <p:nvPr/>
        </p:nvSpPr>
        <p:spPr>
          <a:xfrm xmlns:a="http://schemas.openxmlformats.org/drawingml/2006/main">
            <a:off x="9101138" y="3505200"/>
            <a:ext cx="2462213"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200" b="1">
                <a:solidFill>
                  <a:srgbClr val="172033"/>
                </a:solidFill>
              </a:defRPr>
            </a:pPr>
            <a:r>
              <a:rPr sz="1200" b="1">
                <a:solidFill>
                  <a:srgbClr val="172033"/>
                </a:solidFill>
              </a:rPr>
              <a:t>4. C4 Game Remix</a:t>
            </a:r>
          </a:p>
        </p:txBody>
      </p:sp>
      <p:sp>
        <p:nvSpPr>
          <p:cNvPr id="12" name="step-0">
            <a:extLst xmlns:a="http://schemas.openxmlformats.org/drawingml/2006/main">
              <a:ext uri="{FF2B5EF4-FFF2-40B4-BE49-F238E27FC236}">
                <a16:creationId xmlns:a16="http://schemas.microsoft.com/office/drawing/2014/main" id="{D22B203C-CD4A-4A88-8614-934A048AC941}"/>
              </a:ext>
            </a:extLst>
          </p:cNvPr>
          <p:cNvSpPr>
            <a:spLocks xmlns:a="http://schemas.openxmlformats.org/drawingml/2006/main" noGrp="1"/>
          </p:cNvSpPr>
          <p:nvPr/>
        </p:nvSpPr>
        <p:spPr>
          <a:xfrm xmlns:a="http://schemas.openxmlformats.org/drawingml/2006/main">
            <a:off x="533400" y="4438650"/>
            <a:ext cx="3594100" cy="742950"/>
          </a:xfrm>
          <a:prstGeom xmlns:a="http://schemas.openxmlformats.org/drawingml/2006/main" prst="roundRect">
            <a:avLst>
              <a:gd name="adj" fmla="val 17949"/>
            </a:avLst>
          </a:prstGeom>
          <a:solidFill xmlns:a="http://schemas.openxmlformats.org/drawingml/2006/main">
            <a:srgbClr val="EAF8FA"/>
          </a:solidFill>
          <a:ln xmlns:a="http://schemas.openxmlformats.org/drawingml/2006/main" w="19050">
            <a:solidFill>
              <a:srgbClr val="00B8C8"/>
            </a:solidFill>
            <a:prstDash val="solid"/>
          </a:ln>
        </p:spPr>
      </p:sp>
      <p:sp>
        <p:nvSpPr>
          <p:cNvPr id="13" name="step-text-0">
            <a:extLst xmlns:a="http://schemas.openxmlformats.org/drawingml/2006/main">
              <a:ext uri="{FF2B5EF4-FFF2-40B4-BE49-F238E27FC236}">
                <a16:creationId xmlns:a16="http://schemas.microsoft.com/office/drawing/2014/main" id="{2B404899-D3B3-4F11-9EA2-F5992EF6F44B}"/>
              </a:ext>
            </a:extLst>
          </p:cNvPr>
          <p:cNvSpPr>
            <a:spLocks xmlns:a="http://schemas.openxmlformats.org/drawingml/2006/main" noGrp="1"/>
          </p:cNvSpPr>
          <p:nvPr/>
        </p:nvSpPr>
        <p:spPr>
          <a:xfrm xmlns:a="http://schemas.openxmlformats.org/drawingml/2006/main">
            <a:off x="628650" y="4610100"/>
            <a:ext cx="34036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200" b="1">
                <a:solidFill>
                  <a:srgbClr val="172033"/>
                </a:solidFill>
              </a:defRPr>
            </a:pPr>
            <a:r>
              <a:rPr sz="1200" b="1">
                <a:solidFill>
                  <a:srgbClr val="172033"/>
                </a:solidFill>
              </a:rPr>
              <a:t>1. C5 Text Day 1</a:t>
            </a:r>
          </a:p>
        </p:txBody>
      </p:sp>
      <p:sp>
        <p:nvSpPr>
          <p:cNvPr id="14" name="step-1">
            <a:extLst xmlns:a="http://schemas.openxmlformats.org/drawingml/2006/main">
              <a:ext uri="{FF2B5EF4-FFF2-40B4-BE49-F238E27FC236}">
                <a16:creationId xmlns:a16="http://schemas.microsoft.com/office/drawing/2014/main" id="{5BBB65E7-D00C-4727-A1B4-8FAECB04032D}"/>
              </a:ext>
            </a:extLst>
          </p:cNvPr>
          <p:cNvSpPr>
            <a:spLocks xmlns:a="http://schemas.openxmlformats.org/drawingml/2006/main" noGrp="1"/>
          </p:cNvSpPr>
          <p:nvPr/>
        </p:nvSpPr>
        <p:spPr>
          <a:xfrm xmlns:a="http://schemas.openxmlformats.org/drawingml/2006/main">
            <a:off x="4298950" y="4438650"/>
            <a:ext cx="3594100" cy="742950"/>
          </a:xfrm>
          <a:prstGeom xmlns:a="http://schemas.openxmlformats.org/drawingml/2006/main" prst="roundRect">
            <a:avLst>
              <a:gd name="adj" fmla="val 17949"/>
            </a:avLst>
          </a:prstGeom>
          <a:solidFill xmlns:a="http://schemas.openxmlformats.org/drawingml/2006/main">
            <a:srgbClr val="EAF8FA"/>
          </a:solidFill>
          <a:ln xmlns:a="http://schemas.openxmlformats.org/drawingml/2006/main" w="19050">
            <a:solidFill>
              <a:srgbClr val="00B8C8"/>
            </a:solidFill>
            <a:prstDash val="solid"/>
          </a:ln>
        </p:spPr>
      </p:sp>
      <p:sp>
        <p:nvSpPr>
          <p:cNvPr id="15" name="step-text-1">
            <a:extLst xmlns:a="http://schemas.openxmlformats.org/drawingml/2006/main">
              <a:ext uri="{FF2B5EF4-FFF2-40B4-BE49-F238E27FC236}">
                <a16:creationId xmlns:a16="http://schemas.microsoft.com/office/drawing/2014/main" id="{F6CE440B-79A4-410F-9CCB-95017DD6F41B}"/>
              </a:ext>
            </a:extLst>
          </p:cNvPr>
          <p:cNvSpPr>
            <a:spLocks xmlns:a="http://schemas.openxmlformats.org/drawingml/2006/main" noGrp="1"/>
          </p:cNvSpPr>
          <p:nvPr/>
        </p:nvSpPr>
        <p:spPr>
          <a:xfrm xmlns:a="http://schemas.openxmlformats.org/drawingml/2006/main">
            <a:off x="4394200" y="4610100"/>
            <a:ext cx="34036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200" b="1">
                <a:solidFill>
                  <a:srgbClr val="172033"/>
                </a:solidFill>
              </a:defRPr>
            </a:pPr>
            <a:r>
              <a:rPr sz="1200" b="1">
                <a:solidFill>
                  <a:srgbClr val="172033"/>
                </a:solidFill>
              </a:rPr>
              <a:t>2. C6 Text Day 2</a:t>
            </a:r>
          </a:p>
        </p:txBody>
      </p:sp>
      <p:sp>
        <p:nvSpPr>
          <p:cNvPr id="16" name="step-2">
            <a:extLst xmlns:a="http://schemas.openxmlformats.org/drawingml/2006/main">
              <a:ext uri="{FF2B5EF4-FFF2-40B4-BE49-F238E27FC236}">
                <a16:creationId xmlns:a16="http://schemas.microsoft.com/office/drawing/2014/main" id="{464C9BC0-34F7-47D7-8C24-F9FE4BEF4914}"/>
              </a:ext>
            </a:extLst>
          </p:cNvPr>
          <p:cNvSpPr>
            <a:spLocks xmlns:a="http://schemas.openxmlformats.org/drawingml/2006/main" noGrp="1"/>
          </p:cNvSpPr>
          <p:nvPr/>
        </p:nvSpPr>
        <p:spPr>
          <a:xfrm xmlns:a="http://schemas.openxmlformats.org/drawingml/2006/main">
            <a:off x="8064500" y="4438650"/>
            <a:ext cx="3594100" cy="742950"/>
          </a:xfrm>
          <a:prstGeom xmlns:a="http://schemas.openxmlformats.org/drawingml/2006/main" prst="roundRect">
            <a:avLst>
              <a:gd name="adj" fmla="val 17949"/>
            </a:avLst>
          </a:prstGeom>
          <a:solidFill xmlns:a="http://schemas.openxmlformats.org/drawingml/2006/main">
            <a:srgbClr val="EAF8FA"/>
          </a:solidFill>
          <a:ln xmlns:a="http://schemas.openxmlformats.org/drawingml/2006/main" w="19050">
            <a:solidFill>
              <a:srgbClr val="00B8C8"/>
            </a:solidFill>
            <a:prstDash val="solid"/>
          </a:ln>
        </p:spPr>
      </p:sp>
      <p:sp>
        <p:nvSpPr>
          <p:cNvPr id="17" name="step-text-2">
            <a:extLst xmlns:a="http://schemas.openxmlformats.org/drawingml/2006/main">
              <a:ext uri="{FF2B5EF4-FFF2-40B4-BE49-F238E27FC236}">
                <a16:creationId xmlns:a16="http://schemas.microsoft.com/office/drawing/2014/main" id="{AFF6F8B6-0549-4B9C-A9BA-DFE66E99CD8B}"/>
              </a:ext>
            </a:extLst>
          </p:cNvPr>
          <p:cNvSpPr>
            <a:spLocks xmlns:a="http://schemas.openxmlformats.org/drawingml/2006/main" noGrp="1"/>
          </p:cNvSpPr>
          <p:nvPr/>
        </p:nvSpPr>
        <p:spPr>
          <a:xfrm xmlns:a="http://schemas.openxmlformats.org/drawingml/2006/main">
            <a:off x="8159750" y="4610100"/>
            <a:ext cx="34036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200" b="1">
                <a:solidFill>
                  <a:srgbClr val="172033"/>
                </a:solidFill>
              </a:defRPr>
            </a:pPr>
            <a:r>
              <a:rPr sz="1200" b="1">
                <a:solidFill>
                  <a:srgbClr val="172033"/>
                </a:solidFill>
              </a:rPr>
              <a:t>3. C7 RVR Transfer</a:t>
            </a:r>
          </a:p>
        </p:txBody>
      </p:sp>
    </p:spTree>
    <p:extLst>
      <p:ext uri="{BB962C8B-B14F-4D97-AF65-F5344CB8AC3E}">
        <p14:creationId xmlns:p14="http://schemas.microsoft.com/office/powerpoint/2010/main" val="1510219919"/>
      </p:ext>
    </p:extLst>
  </p:cSld>
</p:sld>
</file>

<file path=ppt/slides/slide2.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12" name="kicker">
            <a:extLst xmlns:a="http://schemas.openxmlformats.org/drawingml/2006/main">
              <a:ext uri="{FF2B5EF4-FFF2-40B4-BE49-F238E27FC236}">
                <a16:creationId xmlns:a16="http://schemas.microsoft.com/office/drawing/2014/main" id="{D5F3BE1A-EE14-4F2F-B6D9-3B9C0D132548}"/>
              </a:ext>
            </a:extLst>
          </p:cNvPr>
          <p:cNvSpPr>
            <a:spLocks xmlns:a="http://schemas.openxmlformats.org/drawingml/2006/main" noGrp="1"/>
          </p:cNvSpPr>
          <p:nvPr/>
        </p:nvSpPr>
        <p:spPr>
          <a:xfrm xmlns:a="http://schemas.openxmlformats.org/drawingml/2006/main">
            <a:off x="533400" y="228600"/>
            <a:ext cx="685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050" b="1">
                <a:solidFill>
                  <a:srgbClr val="00B8C8"/>
                </a:solidFill>
              </a:defRPr>
            </a:pPr>
            <a:r>
              <a:rPr sz="1050" b="1">
                <a:solidFill>
                  <a:srgbClr val="00B8C8"/>
                </a:solidFill>
              </a:rPr>
              <a:t>TEACHER ROUTE MAP</a:t>
            </a:r>
          </a:p>
        </p:txBody>
      </p:sp>
      <p:sp>
        <p:nvSpPr>
          <p:cNvPr id="2" name="footer-left">
            <a:extLst xmlns:a="http://schemas.openxmlformats.org/drawingml/2006/main">
              <a:ext uri="{FF2B5EF4-FFF2-40B4-BE49-F238E27FC236}">
                <a16:creationId xmlns:a16="http://schemas.microsoft.com/office/drawing/2014/main" id="{B22770B3-F4FB-45E1-9AAB-385CA4A9F4E4}"/>
              </a:ext>
            </a:extLst>
          </p:cNvPr>
          <p:cNvSpPr>
            <a:spLocks xmlns:a="http://schemas.openxmlformats.org/drawingml/2006/main" noGrp="1"/>
          </p:cNvSpPr>
          <p:nvPr/>
        </p:nvSpPr>
        <p:spPr>
          <a:xfrm xmlns:a="http://schemas.openxmlformats.org/drawingml/2006/main">
            <a:off x="533400" y="6400800"/>
            <a:ext cx="476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750" b="0">
                <a:solidFill>
                  <a:srgbClr val="B8C7D9"/>
                </a:solidFill>
              </a:defRPr>
            </a:pPr>
            <a:r>
              <a:rPr sz="750" b="0">
                <a:solidFill>
                  <a:srgbClr val="B8C7D9"/>
                </a:solidFill>
              </a:rPr>
              <a:t>SMART SOLUTIONS · CODING FOUNDATIONS</a:t>
            </a:r>
          </a:p>
        </p:txBody>
      </p:sp>
      <p:sp>
        <p:nvSpPr>
          <p:cNvPr id="3" name="footer-right">
            <a:extLst xmlns:a="http://schemas.openxmlformats.org/drawingml/2006/main">
              <a:ext uri="{FF2B5EF4-FFF2-40B4-BE49-F238E27FC236}">
                <a16:creationId xmlns:a16="http://schemas.microsoft.com/office/drawing/2014/main" id="{203ECE3A-77E5-4287-8376-F21554661740}"/>
              </a:ext>
            </a:extLst>
          </p:cNvPr>
          <p:cNvSpPr>
            <a:spLocks xmlns:a="http://schemas.openxmlformats.org/drawingml/2006/main" noGrp="1"/>
          </p:cNvSpPr>
          <p:nvPr/>
        </p:nvSpPr>
        <p:spPr>
          <a:xfrm xmlns:a="http://schemas.openxmlformats.org/drawingml/2006/main">
            <a:off x="9906000" y="6400800"/>
            <a:ext cx="17526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750" b="0">
                <a:solidFill>
                  <a:srgbClr val="B8C7D9"/>
                </a:solidFill>
              </a:defRPr>
            </a:pPr>
            <a:r>
              <a:rPr sz="750" b="0">
                <a:solidFill>
                  <a:srgbClr val="B8C7D9"/>
                </a:solidFill>
              </a:rPr>
              <a:t>VILS 2027</a:t>
            </a:r>
          </a:p>
        </p:txBody>
      </p:sp>
      <p:sp>
        <p:nvSpPr>
          <p:cNvPr id="4" name="title">
            <a:extLst xmlns:a="http://schemas.openxmlformats.org/drawingml/2006/main">
              <a:ext uri="{FF2B5EF4-FFF2-40B4-BE49-F238E27FC236}">
                <a16:creationId xmlns:a16="http://schemas.microsoft.com/office/drawing/2014/main" id="{8B6DF34C-D9A1-427B-87F2-315A23096EB0}"/>
              </a:ext>
            </a:extLst>
          </p:cNvPr>
          <p:cNvSpPr>
            <a:spLocks xmlns:a="http://schemas.openxmlformats.org/drawingml/2006/main" noGrp="1"/>
          </p:cNvSpPr>
          <p:nvPr/>
        </p:nvSpPr>
        <p:spPr>
          <a:xfrm xmlns:a="http://schemas.openxmlformats.org/drawingml/2006/main">
            <a:off x="533400" y="685800"/>
            <a:ext cx="111252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FFFFFF"/>
                </a:solidFill>
              </a:defRPr>
            </a:pPr>
            <a:r>
              <a:rPr sz="2850" b="1">
                <a:solidFill>
                  <a:srgbClr val="FFFFFF"/>
                </a:solidFill>
              </a:rPr>
              <a:t>Jump to the right checkpoint</a:t>
            </a:r>
          </a:p>
        </p:txBody>
      </p:sp>
      <p:sp>
        <p:nvSpPr>
          <p:cNvPr id="5" name="subtitle">
            <a:extLst xmlns:a="http://schemas.openxmlformats.org/drawingml/2006/main">
              <a:ext uri="{FF2B5EF4-FFF2-40B4-BE49-F238E27FC236}">
                <a16:creationId xmlns:a16="http://schemas.microsoft.com/office/drawing/2014/main" id="{68262B75-7106-4D1D-BB39-9DC43848EE10}"/>
              </a:ext>
            </a:extLst>
          </p:cNvPr>
          <p:cNvSpPr>
            <a:spLocks xmlns:a="http://schemas.openxmlformats.org/drawingml/2006/main" noGrp="1"/>
          </p:cNvSpPr>
          <p:nvPr/>
        </p:nvSpPr>
        <p:spPr>
          <a:xfrm xmlns:a="http://schemas.openxmlformats.org/drawingml/2006/main">
            <a:off x="533400" y="1524000"/>
            <a:ext cx="11125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B8C7D9"/>
                </a:solidFill>
              </a:defRPr>
            </a:pPr>
            <a:r>
              <a:rPr sz="1575" b="0">
                <a:solidFill>
                  <a:srgbClr val="B8C7D9"/>
                </a:solidFill>
              </a:rPr>
              <a:t>Teacher navigation · do not project</a:t>
            </a:r>
          </a:p>
        </p:txBody>
      </p:sp>
      <p:sp>
        <p:nvSpPr>
          <p:cNvPr id="6" name="left">
            <a:extLst xmlns:a="http://schemas.openxmlformats.org/drawingml/2006/main">
              <a:ext uri="{FF2B5EF4-FFF2-40B4-BE49-F238E27FC236}">
                <a16:creationId xmlns:a16="http://schemas.microsoft.com/office/drawing/2014/main" id="{2EA1181D-BB66-448E-87C5-0A97A95A2C35}"/>
              </a:ext>
            </a:extLst>
          </p:cNvPr>
          <p:cNvSpPr>
            <a:spLocks xmlns:a="http://schemas.openxmlformats.org/drawingml/2006/main" noGrp="1"/>
          </p:cNvSpPr>
          <p:nvPr/>
        </p:nvSpPr>
        <p:spPr>
          <a:xfrm xmlns:a="http://schemas.openxmlformats.org/drawingml/2006/main">
            <a:off x="685800" y="2133600"/>
            <a:ext cx="5143500" cy="3562350"/>
          </a:xfrm>
          <a:prstGeom xmlns:a="http://schemas.openxmlformats.org/drawingml/2006/main" prst="roundRect">
            <a:avLst>
              <a:gd name="adj" fmla="val 3743"/>
            </a:avLst>
          </a:prstGeom>
          <a:solidFill xmlns:a="http://schemas.openxmlformats.org/drawingml/2006/main">
            <a:srgbClr val="FFFBE8"/>
          </a:solidFill>
          <a:ln xmlns:a="http://schemas.openxmlformats.org/drawingml/2006/main" w="19050">
            <a:solidFill>
              <a:srgbClr val="00B8C8"/>
            </a:solidFill>
            <a:prstDash val="solid"/>
          </a:ln>
        </p:spPr>
      </p:sp>
      <p:sp>
        <p:nvSpPr>
          <p:cNvPr id="7" name="left-heading">
            <a:extLst xmlns:a="http://schemas.openxmlformats.org/drawingml/2006/main">
              <a:ext uri="{FF2B5EF4-FFF2-40B4-BE49-F238E27FC236}">
                <a16:creationId xmlns:a16="http://schemas.microsoft.com/office/drawing/2014/main" id="{62DF84AE-540F-476E-A1BF-3B4C98B288CB}"/>
              </a:ext>
            </a:extLst>
          </p:cNvPr>
          <p:cNvSpPr>
            <a:spLocks xmlns:a="http://schemas.openxmlformats.org/drawingml/2006/main" noGrp="1"/>
          </p:cNvSpPr>
          <p:nvPr/>
        </p:nvSpPr>
        <p:spPr>
          <a:xfrm xmlns:a="http://schemas.openxmlformats.org/drawingml/2006/main">
            <a:off x="933450" y="2324100"/>
            <a:ext cx="46482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650" b="1">
                <a:solidFill>
                  <a:srgbClr val="172033"/>
                </a:solidFill>
              </a:defRPr>
            </a:pPr>
            <a:r>
              <a:rPr sz="1650" b="1">
                <a:solidFill>
                  <a:srgbClr val="172033"/>
                </a:solidFill>
              </a:rPr>
              <a:t>SHORT RETROFIT INSERTIONS</a:t>
            </a:r>
          </a:p>
        </p:txBody>
      </p:sp>
      <p:sp>
        <p:nvSpPr>
          <p:cNvPr id="8" name="left-body">
            <a:extLst xmlns:a="http://schemas.openxmlformats.org/drawingml/2006/main">
              <a:ext uri="{FF2B5EF4-FFF2-40B4-BE49-F238E27FC236}">
                <a16:creationId xmlns:a16="http://schemas.microsoft.com/office/drawing/2014/main" id="{3022D6AB-3D2A-45DA-BAE7-AD904F5FE545}"/>
              </a:ext>
            </a:extLst>
          </p:cNvPr>
          <p:cNvSpPr>
            <a:spLocks xmlns:a="http://schemas.openxmlformats.org/drawingml/2006/main" noGrp="1"/>
          </p:cNvSpPr>
          <p:nvPr/>
        </p:nvSpPr>
        <p:spPr>
          <a:xfrm xmlns:a="http://schemas.openxmlformats.org/drawingml/2006/main">
            <a:off x="933450" y="2876550"/>
            <a:ext cx="4648200" cy="2609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875" b="0">
                <a:solidFill>
                  <a:srgbClr val="172033"/>
                </a:solidFill>
              </a:defRPr>
            </a:pPr>
            <a:r>
              <a:rPr sz="1875" b="0">
                <a:solidFill>
                  <a:srgbClr val="172033"/>
                </a:solidFill>
              </a:rPr>
              <a:t>C1 · slides 3–7 · Intro Day 1</a:t>
            </a:r>
          </a:p>
          <a:p xmlns:a="http://schemas.openxmlformats.org/drawingml/2006/main">
            <a:pPr algn="l">
              <a:defRPr sz="1875" b="0">
                <a:solidFill>
                  <a:srgbClr val="172033"/>
                </a:solidFill>
              </a:defRPr>
            </a:pPr>
            <a:r>
              <a:rPr sz="1875" b="0">
                <a:solidFill>
                  <a:srgbClr val="172033"/>
                </a:solidFill>
              </a:rPr>
              <a:t>C2 · slides 8–12 · Intro Day 2</a:t>
            </a:r>
          </a:p>
          <a:p xmlns:a="http://schemas.openxmlformats.org/drawingml/2006/main">
            <a:pPr algn="l">
              <a:defRPr sz="1875" b="0">
                <a:solidFill>
                  <a:srgbClr val="172033"/>
                </a:solidFill>
              </a:defRPr>
            </a:pPr>
            <a:r>
              <a:rPr sz="1875" b="0">
                <a:solidFill>
                  <a:srgbClr val="172033"/>
                </a:solidFill>
              </a:rPr>
              <a:t>C3 · slides 13–17 · Intro Day 3</a:t>
            </a:r>
          </a:p>
          <a:p xmlns:a="http://schemas.openxmlformats.org/drawingml/2006/main">
            <a:pPr algn="l">
              <a:defRPr sz="1875" b="0">
                <a:solidFill>
                  <a:srgbClr val="172033"/>
                </a:solidFill>
              </a:defRPr>
            </a:pPr>
            <a:r>
              <a:rPr sz="1875" b="0">
                <a:solidFill>
                  <a:srgbClr val="172033"/>
                </a:solidFill>
              </a:rPr>
              <a:t>C4 · slides 18–22 · Game Remix</a:t>
            </a:r>
          </a:p>
          <a:p xmlns:a="http://schemas.openxmlformats.org/drawingml/2006/main">
            <a:pPr algn="l">
              <a:defRPr sz="1875" b="0">
                <a:solidFill>
                  <a:srgbClr val="172033"/>
                </a:solidFill>
              </a:defRPr>
            </a:pPr>
            <a:r>
              <a:rPr sz="1875" b="0">
                <a:solidFill>
                  <a:srgbClr val="172033"/>
                </a:solidFill>
              </a:rPr>
              <a:t>C7 · slides 52–57 · RVR Transfer</a:t>
            </a:r>
          </a:p>
        </p:txBody>
      </p:sp>
      <p:sp>
        <p:nvSpPr>
          <p:cNvPr id="9" name="right">
            <a:extLst xmlns:a="http://schemas.openxmlformats.org/drawingml/2006/main">
              <a:ext uri="{FF2B5EF4-FFF2-40B4-BE49-F238E27FC236}">
                <a16:creationId xmlns:a16="http://schemas.microsoft.com/office/drawing/2014/main" id="{FB43E7FA-7130-48D9-8E37-9B20376B855D}"/>
              </a:ext>
            </a:extLst>
          </p:cNvPr>
          <p:cNvSpPr>
            <a:spLocks xmlns:a="http://schemas.openxmlformats.org/drawingml/2006/main" noGrp="1"/>
          </p:cNvSpPr>
          <p:nvPr/>
        </p:nvSpPr>
        <p:spPr>
          <a:xfrm xmlns:a="http://schemas.openxmlformats.org/drawingml/2006/main">
            <a:off x="6362700" y="2133600"/>
            <a:ext cx="5143500" cy="3562350"/>
          </a:xfrm>
          <a:prstGeom xmlns:a="http://schemas.openxmlformats.org/drawingml/2006/main" prst="roundRect">
            <a:avLst>
              <a:gd name="adj" fmla="val 3743"/>
            </a:avLst>
          </a:prstGeom>
          <a:solidFill xmlns:a="http://schemas.openxmlformats.org/drawingml/2006/main">
            <a:srgbClr val="FFFBE8"/>
          </a:solidFill>
          <a:ln xmlns:a="http://schemas.openxmlformats.org/drawingml/2006/main" w="19050">
            <a:solidFill>
              <a:srgbClr val="FFD166"/>
            </a:solidFill>
            <a:prstDash val="solid"/>
          </a:ln>
        </p:spPr>
      </p:sp>
      <p:sp>
        <p:nvSpPr>
          <p:cNvPr id="10" name="right-heading">
            <a:extLst xmlns:a="http://schemas.openxmlformats.org/drawingml/2006/main">
              <a:ext uri="{FF2B5EF4-FFF2-40B4-BE49-F238E27FC236}">
                <a16:creationId xmlns:a16="http://schemas.microsoft.com/office/drawing/2014/main" id="{A5EBAAC8-E4C1-4338-8C5A-E985FDC36827}"/>
              </a:ext>
            </a:extLst>
          </p:cNvPr>
          <p:cNvSpPr>
            <a:spLocks xmlns:a="http://schemas.openxmlformats.org/drawingml/2006/main" noGrp="1"/>
          </p:cNvSpPr>
          <p:nvPr/>
        </p:nvSpPr>
        <p:spPr>
          <a:xfrm xmlns:a="http://schemas.openxmlformats.org/drawingml/2006/main">
            <a:off x="6610350" y="2324100"/>
            <a:ext cx="46482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650" b="1">
                <a:solidFill>
                  <a:srgbClr val="172033"/>
                </a:solidFill>
              </a:defRPr>
            </a:pPr>
            <a:r>
              <a:rPr sz="1650" b="1">
                <a:solidFill>
                  <a:srgbClr val="172033"/>
                </a:solidFill>
              </a:rPr>
              <a:t>FULL TEXT-CODE LESSONS</a:t>
            </a:r>
          </a:p>
        </p:txBody>
      </p:sp>
      <p:sp>
        <p:nvSpPr>
          <p:cNvPr id="11" name="right-body">
            <a:extLst xmlns:a="http://schemas.openxmlformats.org/drawingml/2006/main">
              <a:ext uri="{FF2B5EF4-FFF2-40B4-BE49-F238E27FC236}">
                <a16:creationId xmlns:a16="http://schemas.microsoft.com/office/drawing/2014/main" id="{51AFE0F0-EAEB-4340-8C22-F7F3632A8D33}"/>
              </a:ext>
            </a:extLst>
          </p:cNvPr>
          <p:cNvSpPr>
            <a:spLocks xmlns:a="http://schemas.openxmlformats.org/drawingml/2006/main" noGrp="1"/>
          </p:cNvSpPr>
          <p:nvPr/>
        </p:nvSpPr>
        <p:spPr>
          <a:xfrm xmlns:a="http://schemas.openxmlformats.org/drawingml/2006/main">
            <a:off x="6610350" y="2876550"/>
            <a:ext cx="4648200" cy="2609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875" b="0">
                <a:solidFill>
                  <a:srgbClr val="172033"/>
                </a:solidFill>
              </a:defRPr>
            </a:pPr>
            <a:r>
              <a:rPr sz="1875" b="0">
                <a:solidFill>
                  <a:srgbClr val="172033"/>
                </a:solidFill>
              </a:rPr>
              <a:t>C5 · slides 23–37 · Text Day 1</a:t>
            </a:r>
          </a:p>
          <a:p xmlns:a="http://schemas.openxmlformats.org/drawingml/2006/main">
            <a:pPr algn="l">
              <a:defRPr sz="1875" b="0">
                <a:solidFill>
                  <a:srgbClr val="172033"/>
                </a:solidFill>
              </a:defRPr>
            </a:pPr>
            <a:r>
              <a:rPr sz="1875" b="0">
                <a:solidFill>
                  <a:srgbClr val="172033"/>
                </a:solidFill>
              </a:rPr>
              <a:t>Trace, predict, diagnose, repair</a:t>
            </a:r>
          </a:p>
          <a:p xmlns:a="http://schemas.openxmlformats.org/drawingml/2006/main">
            <a:r>
              <a:t/>
            </a:r>
          </a:p>
          <a:p xmlns:a="http://schemas.openxmlformats.org/drawingml/2006/main">
            <a:pPr algn="l">
              <a:defRPr sz="1875" b="0">
                <a:solidFill>
                  <a:srgbClr val="172033"/>
                </a:solidFill>
              </a:defRPr>
            </a:pPr>
            <a:r>
              <a:rPr sz="1875" b="0">
                <a:solidFill>
                  <a:srgbClr val="172033"/>
                </a:solidFill>
              </a:rPr>
              <a:t>C6 · slides 38–51 · Text Day 2</a:t>
            </a:r>
          </a:p>
          <a:p xmlns:a="http://schemas.openxmlformats.org/drawingml/2006/main">
            <a:pPr algn="l">
              <a:defRPr sz="1875" b="0">
                <a:solidFill>
                  <a:srgbClr val="172033"/>
                </a:solidFill>
              </a:defRPr>
            </a:pPr>
            <a:r>
              <a:rPr sz="1875" b="0">
                <a:solidFill>
                  <a:srgbClr val="172033"/>
                </a:solidFill>
              </a:rPr>
              <a:t>Design, author, test, revise</a:t>
            </a:r>
          </a:p>
        </p:txBody>
      </p:sp>
    </p:spTree>
    <p:extLst>
      <p:ext uri="{BB962C8B-B14F-4D97-AF65-F5344CB8AC3E}">
        <p14:creationId xmlns:p14="http://schemas.microsoft.com/office/powerpoint/2010/main" val="16056271"/>
      </p:ext>
    </p:extLst>
  </p:cSld>
</p:sld>
</file>

<file path=ppt/slides/slide3.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10" name="kicker">
            <a:extLst xmlns:a="http://schemas.openxmlformats.org/drawingml/2006/main">
              <a:ext uri="{FF2B5EF4-FFF2-40B4-BE49-F238E27FC236}">
                <a16:creationId xmlns:a16="http://schemas.microsoft.com/office/drawing/2014/main" id="{BD132813-B81C-421C-9308-6C1DB795DC33}"/>
              </a:ext>
            </a:extLst>
          </p:cNvPr>
          <p:cNvSpPr>
            <a:spLocks xmlns:a="http://schemas.openxmlformats.org/drawingml/2006/main" noGrp="1"/>
          </p:cNvSpPr>
          <p:nvPr/>
        </p:nvSpPr>
        <p:spPr>
          <a:xfrm xmlns:a="http://schemas.openxmlformats.org/drawingml/2006/main">
            <a:off x="533400" y="228600"/>
            <a:ext cx="685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050" b="1">
                <a:solidFill>
                  <a:srgbClr val="00B8C8"/>
                </a:solidFill>
              </a:defRPr>
            </a:pPr>
            <a:r>
              <a:rPr sz="1050" b="1">
                <a:solidFill>
                  <a:srgbClr val="00B8C8"/>
                </a:solidFill>
              </a:rPr>
              <a:t>C1 · INTRO DAY 1</a:t>
            </a:r>
          </a:p>
        </p:txBody>
      </p:sp>
      <p:sp>
        <p:nvSpPr>
          <p:cNvPr id="2" name="marker">
            <a:extLst xmlns:a="http://schemas.openxmlformats.org/drawingml/2006/main">
              <a:ext uri="{FF2B5EF4-FFF2-40B4-BE49-F238E27FC236}">
                <a16:creationId xmlns:a16="http://schemas.microsoft.com/office/drawing/2014/main" id="{5335BE28-381E-4D76-AD32-47A7519652CA}"/>
              </a:ext>
            </a:extLst>
          </p:cNvPr>
          <p:cNvSpPr>
            <a:spLocks xmlns:a="http://schemas.openxmlformats.org/drawingml/2006/main" noGrp="1"/>
          </p:cNvSpPr>
          <p:nvPr/>
        </p:nvSpPr>
        <p:spPr>
          <a:xfrm xmlns:a="http://schemas.openxmlformats.org/drawingml/2006/main">
            <a:off x="9048750" y="228600"/>
            <a:ext cx="26098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1050" b="1">
                <a:solidFill>
                  <a:srgbClr val="B8C7D9"/>
                </a:solidFill>
              </a:defRPr>
            </a:pPr>
            <a:r>
              <a:rPr sz="1050" b="1">
                <a:solidFill>
                  <a:srgbClr val="B8C7D9"/>
                </a:solidFill>
              </a:rPr>
              <a:t>2 MINUTES</a:t>
            </a:r>
          </a:p>
        </p:txBody>
      </p:sp>
      <p:sp>
        <p:nvSpPr>
          <p:cNvPr id="3" name="footer-left">
            <a:extLst xmlns:a="http://schemas.openxmlformats.org/drawingml/2006/main">
              <a:ext uri="{FF2B5EF4-FFF2-40B4-BE49-F238E27FC236}">
                <a16:creationId xmlns:a16="http://schemas.microsoft.com/office/drawing/2014/main" id="{C1EF9285-4BEB-43A2-AC10-CA50D6F326C8}"/>
              </a:ext>
            </a:extLst>
          </p:cNvPr>
          <p:cNvSpPr>
            <a:spLocks xmlns:a="http://schemas.openxmlformats.org/drawingml/2006/main" noGrp="1"/>
          </p:cNvSpPr>
          <p:nvPr/>
        </p:nvSpPr>
        <p:spPr>
          <a:xfrm xmlns:a="http://schemas.openxmlformats.org/drawingml/2006/main">
            <a:off x="533400" y="6400800"/>
            <a:ext cx="476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750" b="0">
                <a:solidFill>
                  <a:srgbClr val="B8C7D9"/>
                </a:solidFill>
              </a:defRPr>
            </a:pPr>
            <a:r>
              <a:rPr sz="750" b="0">
                <a:solidFill>
                  <a:srgbClr val="B8C7D9"/>
                </a:solidFill>
              </a:rPr>
              <a:t>SMART SOLUTIONS · CODING FOUNDATIONS</a:t>
            </a:r>
          </a:p>
        </p:txBody>
      </p:sp>
      <p:sp>
        <p:nvSpPr>
          <p:cNvPr id="4" name="footer-right">
            <a:extLst xmlns:a="http://schemas.openxmlformats.org/drawingml/2006/main">
              <a:ext uri="{FF2B5EF4-FFF2-40B4-BE49-F238E27FC236}">
                <a16:creationId xmlns:a16="http://schemas.microsoft.com/office/drawing/2014/main" id="{D0C93B33-77EC-46FD-AA19-9081D0327250}"/>
              </a:ext>
            </a:extLst>
          </p:cNvPr>
          <p:cNvSpPr>
            <a:spLocks xmlns:a="http://schemas.openxmlformats.org/drawingml/2006/main" noGrp="1"/>
          </p:cNvSpPr>
          <p:nvPr/>
        </p:nvSpPr>
        <p:spPr>
          <a:xfrm xmlns:a="http://schemas.openxmlformats.org/drawingml/2006/main">
            <a:off x="9906000" y="6400800"/>
            <a:ext cx="17526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750" b="0">
                <a:solidFill>
                  <a:srgbClr val="B8C7D9"/>
                </a:solidFill>
              </a:defRPr>
            </a:pPr>
            <a:r>
              <a:rPr sz="750" b="0">
                <a:solidFill>
                  <a:srgbClr val="B8C7D9"/>
                </a:solidFill>
              </a:rPr>
              <a:t>VILS 2027</a:t>
            </a:r>
          </a:p>
        </p:txBody>
      </p:sp>
      <p:sp>
        <p:nvSpPr>
          <p:cNvPr id="5" name="title">
            <a:extLst xmlns:a="http://schemas.openxmlformats.org/drawingml/2006/main">
              <a:ext uri="{FF2B5EF4-FFF2-40B4-BE49-F238E27FC236}">
                <a16:creationId xmlns:a16="http://schemas.microsoft.com/office/drawing/2014/main" id="{C4E07D5F-EC42-4482-8E7A-7719FA3FCC29}"/>
              </a:ext>
            </a:extLst>
          </p:cNvPr>
          <p:cNvSpPr>
            <a:spLocks xmlns:a="http://schemas.openxmlformats.org/drawingml/2006/main" noGrp="1"/>
          </p:cNvSpPr>
          <p:nvPr/>
        </p:nvSpPr>
        <p:spPr>
          <a:xfrm xmlns:a="http://schemas.openxmlformats.org/drawingml/2006/main">
            <a:off x="533400" y="685800"/>
            <a:ext cx="111252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FFFFFF"/>
                </a:solidFill>
              </a:defRPr>
            </a:pPr>
            <a:r>
              <a:rPr sz="2850" b="1">
                <a:solidFill>
                  <a:srgbClr val="FFFFFF"/>
                </a:solidFill>
              </a:rPr>
              <a:t>As you enter</a:t>
            </a:r>
          </a:p>
        </p:txBody>
      </p:sp>
      <p:sp>
        <p:nvSpPr>
          <p:cNvPr id="6" name="subtitle">
            <a:extLst xmlns:a="http://schemas.openxmlformats.org/drawingml/2006/main">
              <a:ext uri="{FF2B5EF4-FFF2-40B4-BE49-F238E27FC236}">
                <a16:creationId xmlns:a16="http://schemas.microsoft.com/office/drawing/2014/main" id="{C6D8E5AE-E2BD-4E06-8F7B-7778C684510C}"/>
              </a:ext>
            </a:extLst>
          </p:cNvPr>
          <p:cNvSpPr>
            <a:spLocks xmlns:a="http://schemas.openxmlformats.org/drawingml/2006/main" noGrp="1"/>
          </p:cNvSpPr>
          <p:nvPr/>
        </p:nvSpPr>
        <p:spPr>
          <a:xfrm xmlns:a="http://schemas.openxmlformats.org/drawingml/2006/main">
            <a:off x="533400" y="1524000"/>
            <a:ext cx="11125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B8C7D9"/>
                </a:solidFill>
              </a:defRPr>
            </a:pPr>
            <a:r>
              <a:rPr sz="1575" b="0">
                <a:solidFill>
                  <a:srgbClr val="B8C7D9"/>
                </a:solidFill>
              </a:rPr>
              <a:t>Open the Passport to C1 · INTRO DAY 1.</a:t>
            </a:r>
          </a:p>
        </p:txBody>
      </p:sp>
      <p:sp>
        <p:nvSpPr>
          <p:cNvPr id="7" name="prompt-band">
            <a:extLst xmlns:a="http://schemas.openxmlformats.org/drawingml/2006/main">
              <a:ext uri="{FF2B5EF4-FFF2-40B4-BE49-F238E27FC236}">
                <a16:creationId xmlns:a16="http://schemas.microsoft.com/office/drawing/2014/main" id="{404BAB40-DFBF-49F2-A3F5-599224F20F9C}"/>
              </a:ext>
            </a:extLst>
          </p:cNvPr>
          <p:cNvSpPr>
            <a:spLocks xmlns:a="http://schemas.openxmlformats.org/drawingml/2006/main" noGrp="1"/>
          </p:cNvSpPr>
          <p:nvPr/>
        </p:nvSpPr>
        <p:spPr>
          <a:xfrm xmlns:a="http://schemas.openxmlformats.org/drawingml/2006/main">
            <a:off x="762000" y="2381250"/>
            <a:ext cx="10668000" cy="2476500"/>
          </a:xfrm>
          <a:prstGeom xmlns:a="http://schemas.openxmlformats.org/drawingml/2006/main" prst="roundRect">
            <a:avLst>
              <a:gd name="adj" fmla="val 6923"/>
            </a:avLst>
          </a:prstGeom>
          <a:solidFill xmlns:a="http://schemas.openxmlformats.org/drawingml/2006/main">
            <a:srgbClr val="FFFBE8"/>
          </a:solidFill>
          <a:ln xmlns:a="http://schemas.openxmlformats.org/drawingml/2006/main" w="28575">
            <a:solidFill>
              <a:srgbClr val="FFD166"/>
            </a:solidFill>
            <a:prstDash val="solid"/>
          </a:ln>
        </p:spPr>
      </p:sp>
      <p:sp>
        <p:nvSpPr>
          <p:cNvPr id="8" name="prompt">
            <a:extLst xmlns:a="http://schemas.openxmlformats.org/drawingml/2006/main">
              <a:ext uri="{FF2B5EF4-FFF2-40B4-BE49-F238E27FC236}">
                <a16:creationId xmlns:a16="http://schemas.microsoft.com/office/drawing/2014/main" id="{1440A58A-91F4-453A-AD8F-6FCEBB58A56C}"/>
              </a:ext>
            </a:extLst>
          </p:cNvPr>
          <p:cNvSpPr>
            <a:spLocks xmlns:a="http://schemas.openxmlformats.org/drawingml/2006/main" noGrp="1"/>
          </p:cNvSpPr>
          <p:nvPr/>
        </p:nvSpPr>
        <p:spPr>
          <a:xfrm xmlns:a="http://schemas.openxmlformats.org/drawingml/2006/main">
            <a:off x="1219200" y="2609850"/>
            <a:ext cx="975360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2700" b="1">
                <a:solidFill>
                  <a:srgbClr val="172033"/>
                </a:solidFill>
              </a:defRPr>
            </a:pPr>
            <a:r>
              <a:rPr sz="2700" b="1">
                <a:solidFill>
                  <a:srgbClr val="172033"/>
                </a:solidFill>
              </a:rPr>
              <a:t>Tell a partner how to move from your chair to the door.</a:t>
            </a:r>
          </a:p>
        </p:txBody>
      </p:sp>
      <p:sp>
        <p:nvSpPr>
          <p:cNvPr id="9" name="prompt-support">
            <a:extLst xmlns:a="http://schemas.openxmlformats.org/drawingml/2006/main">
              <a:ext uri="{FF2B5EF4-FFF2-40B4-BE49-F238E27FC236}">
                <a16:creationId xmlns:a16="http://schemas.microsoft.com/office/drawing/2014/main" id="{C263D8B7-E41D-49DF-A759-6D2215C2F01F}"/>
              </a:ext>
            </a:extLst>
          </p:cNvPr>
          <p:cNvSpPr>
            <a:spLocks xmlns:a="http://schemas.openxmlformats.org/drawingml/2006/main" noGrp="1"/>
          </p:cNvSpPr>
          <p:nvPr/>
        </p:nvSpPr>
        <p:spPr>
          <a:xfrm xmlns:a="http://schemas.openxmlformats.org/drawingml/2006/main">
            <a:off x="1219200" y="4267200"/>
            <a:ext cx="97536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500" b="0">
                <a:solidFill>
                  <a:srgbClr val="172033"/>
                </a:solidFill>
              </a:defRPr>
            </a:pPr>
            <a:r>
              <a:rPr sz="1500" b="0">
                <a:solidFill>
                  <a:srgbClr val="172033"/>
                </a:solidFill>
              </a:rPr>
              <a:t>Your partner may ask: ‘How far?’ or ‘Which way?’</a:t>
            </a:r>
          </a:p>
        </p:txBody>
      </p:sp>
    </p:spTree>
    <p:extLst>
      <p:ext uri="{BB962C8B-B14F-4D97-AF65-F5344CB8AC3E}">
        <p14:creationId xmlns:p14="http://schemas.microsoft.com/office/powerpoint/2010/main" val="979612096"/>
      </p:ext>
    </p:extLst>
  </p:cSld>
</p:sld>
</file>

<file path=ppt/slides/slide4.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13" name="kicker">
            <a:extLst xmlns:a="http://schemas.openxmlformats.org/drawingml/2006/main">
              <a:ext uri="{FF2B5EF4-FFF2-40B4-BE49-F238E27FC236}">
                <a16:creationId xmlns:a16="http://schemas.microsoft.com/office/drawing/2014/main" id="{9E1E1670-B0C7-403D-8AC0-3FCA49603589}"/>
              </a:ext>
            </a:extLst>
          </p:cNvPr>
          <p:cNvSpPr>
            <a:spLocks xmlns:a="http://schemas.openxmlformats.org/drawingml/2006/main" noGrp="1"/>
          </p:cNvSpPr>
          <p:nvPr/>
        </p:nvSpPr>
        <p:spPr>
          <a:xfrm xmlns:a="http://schemas.openxmlformats.org/drawingml/2006/main">
            <a:off x="533400" y="228600"/>
            <a:ext cx="685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050" b="1">
                <a:solidFill>
                  <a:srgbClr val="00B8C8"/>
                </a:solidFill>
              </a:defRPr>
            </a:pPr>
            <a:r>
              <a:rPr sz="1050" b="1">
                <a:solidFill>
                  <a:srgbClr val="00B8C8"/>
                </a:solidFill>
              </a:rPr>
              <a:t>C1 · INTRO DAY 1</a:t>
            </a:r>
          </a:p>
        </p:txBody>
      </p:sp>
      <p:sp>
        <p:nvSpPr>
          <p:cNvPr id="2" name="footer-left">
            <a:extLst xmlns:a="http://schemas.openxmlformats.org/drawingml/2006/main">
              <a:ext uri="{FF2B5EF4-FFF2-40B4-BE49-F238E27FC236}">
                <a16:creationId xmlns:a16="http://schemas.microsoft.com/office/drawing/2014/main" id="{3A2DE5FA-6B22-4567-8353-F6F6F097A882}"/>
              </a:ext>
            </a:extLst>
          </p:cNvPr>
          <p:cNvSpPr>
            <a:spLocks xmlns:a="http://schemas.openxmlformats.org/drawingml/2006/main" noGrp="1"/>
          </p:cNvSpPr>
          <p:nvPr/>
        </p:nvSpPr>
        <p:spPr>
          <a:xfrm xmlns:a="http://schemas.openxmlformats.org/drawingml/2006/main">
            <a:off x="533400" y="6400800"/>
            <a:ext cx="476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750" b="0">
                <a:solidFill>
                  <a:srgbClr val="B8C7D9"/>
                </a:solidFill>
              </a:defRPr>
            </a:pPr>
            <a:r>
              <a:rPr sz="750" b="0">
                <a:solidFill>
                  <a:srgbClr val="B8C7D9"/>
                </a:solidFill>
              </a:rPr>
              <a:t>SMART SOLUTIONS · CODING FOUNDATIONS</a:t>
            </a:r>
          </a:p>
        </p:txBody>
      </p:sp>
      <p:sp>
        <p:nvSpPr>
          <p:cNvPr id="3" name="footer-right">
            <a:extLst xmlns:a="http://schemas.openxmlformats.org/drawingml/2006/main">
              <a:ext uri="{FF2B5EF4-FFF2-40B4-BE49-F238E27FC236}">
                <a16:creationId xmlns:a16="http://schemas.microsoft.com/office/drawing/2014/main" id="{6A8C64F7-A238-44BC-9C4D-ED7772A59BC2}"/>
              </a:ext>
            </a:extLst>
          </p:cNvPr>
          <p:cNvSpPr>
            <a:spLocks xmlns:a="http://schemas.openxmlformats.org/drawingml/2006/main" noGrp="1"/>
          </p:cNvSpPr>
          <p:nvPr/>
        </p:nvSpPr>
        <p:spPr>
          <a:xfrm xmlns:a="http://schemas.openxmlformats.org/drawingml/2006/main">
            <a:off x="9906000" y="6400800"/>
            <a:ext cx="17526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750" b="0">
                <a:solidFill>
                  <a:srgbClr val="B8C7D9"/>
                </a:solidFill>
              </a:defRPr>
            </a:pPr>
            <a:r>
              <a:rPr sz="750" b="0">
                <a:solidFill>
                  <a:srgbClr val="B8C7D9"/>
                </a:solidFill>
              </a:rPr>
              <a:t>VILS 2027</a:t>
            </a:r>
          </a:p>
        </p:txBody>
      </p:sp>
      <p:sp>
        <p:nvSpPr>
          <p:cNvPr id="4" name="title">
            <a:extLst xmlns:a="http://schemas.openxmlformats.org/drawingml/2006/main">
              <a:ext uri="{FF2B5EF4-FFF2-40B4-BE49-F238E27FC236}">
                <a16:creationId xmlns:a16="http://schemas.microsoft.com/office/drawing/2014/main" id="{DF4AFF6C-56D5-4EB3-BBBE-D94CC0FE374E}"/>
              </a:ext>
            </a:extLst>
          </p:cNvPr>
          <p:cNvSpPr>
            <a:spLocks xmlns:a="http://schemas.openxmlformats.org/drawingml/2006/main" noGrp="1"/>
          </p:cNvSpPr>
          <p:nvPr/>
        </p:nvSpPr>
        <p:spPr>
          <a:xfrm xmlns:a="http://schemas.openxmlformats.org/drawingml/2006/main">
            <a:off x="533400" y="685800"/>
            <a:ext cx="111252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FFFFFF"/>
                </a:solidFill>
              </a:defRPr>
            </a:pPr>
            <a:r>
              <a:rPr sz="2850" b="1">
                <a:solidFill>
                  <a:srgbClr val="FFFFFF"/>
                </a:solidFill>
              </a:rPr>
              <a:t>Today’s target</a:t>
            </a:r>
          </a:p>
        </p:txBody>
      </p:sp>
      <p:sp>
        <p:nvSpPr>
          <p:cNvPr id="5" name="subtitle">
            <a:extLst xmlns:a="http://schemas.openxmlformats.org/drawingml/2006/main">
              <a:ext uri="{FF2B5EF4-FFF2-40B4-BE49-F238E27FC236}">
                <a16:creationId xmlns:a16="http://schemas.microsoft.com/office/drawing/2014/main" id="{43AE3661-57F6-4547-B3DB-0C8CA453A8E9}"/>
              </a:ext>
            </a:extLst>
          </p:cNvPr>
          <p:cNvSpPr>
            <a:spLocks xmlns:a="http://schemas.openxmlformats.org/drawingml/2006/main" noGrp="1"/>
          </p:cNvSpPr>
          <p:nvPr/>
        </p:nvSpPr>
        <p:spPr>
          <a:xfrm xmlns:a="http://schemas.openxmlformats.org/drawingml/2006/main">
            <a:off x="533400" y="1524000"/>
            <a:ext cx="11125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B8C7D9"/>
                </a:solidFill>
              </a:defRPr>
            </a:pPr>
            <a:r>
              <a:rPr sz="1575" b="0">
                <a:solidFill>
                  <a:srgbClr val="B8C7D9"/>
                </a:solidFill>
              </a:rPr>
              <a:t>Read the target, then point to the evidence you will leave behind.</a:t>
            </a:r>
          </a:p>
        </p:txBody>
      </p:sp>
      <p:sp>
        <p:nvSpPr>
          <p:cNvPr id="6" name="i-can-label-bar">
            <a:extLst xmlns:a="http://schemas.openxmlformats.org/drawingml/2006/main">
              <a:ext uri="{FF2B5EF4-FFF2-40B4-BE49-F238E27FC236}">
                <a16:creationId xmlns:a16="http://schemas.microsoft.com/office/drawing/2014/main" id="{BBAA527E-ADD5-4F98-BC3D-CA567E2F5AF6}"/>
              </a:ext>
            </a:extLst>
          </p:cNvPr>
          <p:cNvSpPr>
            <a:spLocks xmlns:a="http://schemas.openxmlformats.org/drawingml/2006/main" noGrp="1"/>
          </p:cNvSpPr>
          <p:nvPr/>
        </p:nvSpPr>
        <p:spPr>
          <a:xfrm xmlns:a="http://schemas.openxmlformats.org/drawingml/2006/main">
            <a:off x="838200" y="2305050"/>
            <a:ext cx="76200" cy="361950"/>
          </a:xfrm>
          <a:prstGeom xmlns:a="http://schemas.openxmlformats.org/drawingml/2006/main" prst="rect">
            <a:avLst/>
          </a:prstGeom>
          <a:solidFill xmlns:a="http://schemas.openxmlformats.org/drawingml/2006/main">
            <a:srgbClr val="00B8C8"/>
          </a:solidFill>
          <a:ln xmlns:a="http://schemas.openxmlformats.org/drawingml/2006/main" w="0">
            <a:noFill/>
            <a:prstDash val="solid"/>
          </a:ln>
        </p:spPr>
      </p:sp>
      <p:sp>
        <p:nvSpPr>
          <p:cNvPr id="7" name="i-can-label">
            <a:extLst xmlns:a="http://schemas.openxmlformats.org/drawingml/2006/main">
              <a:ext uri="{FF2B5EF4-FFF2-40B4-BE49-F238E27FC236}">
                <a16:creationId xmlns:a16="http://schemas.microsoft.com/office/drawing/2014/main" id="{779C2451-0FC4-4F56-9585-22AF22C3FC48}"/>
              </a:ext>
            </a:extLst>
          </p:cNvPr>
          <p:cNvSpPr>
            <a:spLocks xmlns:a="http://schemas.openxmlformats.org/drawingml/2006/main" noGrp="1"/>
          </p:cNvSpPr>
          <p:nvPr/>
        </p:nvSpPr>
        <p:spPr>
          <a:xfrm xmlns:a="http://schemas.openxmlformats.org/drawingml/2006/main">
            <a:off x="1009650" y="2305050"/>
            <a:ext cx="17335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350" b="1">
                <a:solidFill>
                  <a:srgbClr val="FFFFFF"/>
                </a:solidFill>
              </a:defRPr>
            </a:pPr>
            <a:r>
              <a:rPr sz="1350" b="1">
                <a:solidFill>
                  <a:srgbClr val="FFFFFF"/>
                </a:solidFill>
              </a:rPr>
              <a:t>I CAN</a:t>
            </a:r>
          </a:p>
        </p:txBody>
      </p:sp>
      <p:sp>
        <p:nvSpPr>
          <p:cNvPr id="8" name="i-can">
            <a:extLst xmlns:a="http://schemas.openxmlformats.org/drawingml/2006/main">
              <a:ext uri="{FF2B5EF4-FFF2-40B4-BE49-F238E27FC236}">
                <a16:creationId xmlns:a16="http://schemas.microsoft.com/office/drawing/2014/main" id="{C6FB724A-828F-4381-AD05-B8A0ABF07165}"/>
              </a:ext>
            </a:extLst>
          </p:cNvPr>
          <p:cNvSpPr>
            <a:spLocks xmlns:a="http://schemas.openxmlformats.org/drawingml/2006/main" noGrp="1"/>
          </p:cNvSpPr>
          <p:nvPr/>
        </p:nvSpPr>
        <p:spPr>
          <a:xfrm xmlns:a="http://schemas.openxmlformats.org/drawingml/2006/main">
            <a:off x="1009650" y="2819400"/>
            <a:ext cx="1000125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325" b="1">
                <a:solidFill>
                  <a:srgbClr val="FFFFFF"/>
                </a:solidFill>
              </a:defRPr>
            </a:pPr>
            <a:r>
              <a:rPr sz="2325" b="1">
                <a:solidFill>
                  <a:srgbClr val="FFFFFF"/>
                </a:solidFill>
              </a:rPr>
              <a:t>I can break a goal into smaller steps and write a plan another person can follow.</a:t>
            </a:r>
          </a:p>
        </p:txBody>
      </p:sp>
      <p:sp>
        <p:nvSpPr>
          <p:cNvPr id="9" name="done-label-bar">
            <a:extLst xmlns:a="http://schemas.openxmlformats.org/drawingml/2006/main">
              <a:ext uri="{FF2B5EF4-FFF2-40B4-BE49-F238E27FC236}">
                <a16:creationId xmlns:a16="http://schemas.microsoft.com/office/drawing/2014/main" id="{6F1CF538-6DD3-4494-9100-0F08450CFFFD}"/>
              </a:ext>
            </a:extLst>
          </p:cNvPr>
          <p:cNvSpPr>
            <a:spLocks xmlns:a="http://schemas.openxmlformats.org/drawingml/2006/main" noGrp="1"/>
          </p:cNvSpPr>
          <p:nvPr/>
        </p:nvSpPr>
        <p:spPr>
          <a:xfrm xmlns:a="http://schemas.openxmlformats.org/drawingml/2006/main">
            <a:off x="838200" y="4095750"/>
            <a:ext cx="76200" cy="361950"/>
          </a:xfrm>
          <a:prstGeom xmlns:a="http://schemas.openxmlformats.org/drawingml/2006/main" prst="rect">
            <a:avLst/>
          </a:prstGeom>
          <a:solidFill xmlns:a="http://schemas.openxmlformats.org/drawingml/2006/main">
            <a:srgbClr val="FFD166"/>
          </a:solidFill>
          <a:ln xmlns:a="http://schemas.openxmlformats.org/drawingml/2006/main" w="0">
            <a:noFill/>
            <a:prstDash val="solid"/>
          </a:ln>
        </p:spPr>
      </p:sp>
      <p:sp>
        <p:nvSpPr>
          <p:cNvPr id="10" name="done-label">
            <a:extLst xmlns:a="http://schemas.openxmlformats.org/drawingml/2006/main">
              <a:ext uri="{FF2B5EF4-FFF2-40B4-BE49-F238E27FC236}">
                <a16:creationId xmlns:a16="http://schemas.microsoft.com/office/drawing/2014/main" id="{5F629100-1EBB-4478-AF93-F7B4D35BBEF0}"/>
              </a:ext>
            </a:extLst>
          </p:cNvPr>
          <p:cNvSpPr>
            <a:spLocks xmlns:a="http://schemas.openxmlformats.org/drawingml/2006/main" noGrp="1"/>
          </p:cNvSpPr>
          <p:nvPr/>
        </p:nvSpPr>
        <p:spPr>
          <a:xfrm xmlns:a="http://schemas.openxmlformats.org/drawingml/2006/main">
            <a:off x="1009650" y="4095750"/>
            <a:ext cx="21145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350" b="1">
                <a:solidFill>
                  <a:srgbClr val="FFFFFF"/>
                </a:solidFill>
              </a:defRPr>
            </a:pPr>
            <a:r>
              <a:rPr sz="1350" b="1">
                <a:solidFill>
                  <a:srgbClr val="FFFFFF"/>
                </a:solidFill>
              </a:rPr>
              <a:t>DONE WHEN</a:t>
            </a:r>
          </a:p>
        </p:txBody>
      </p:sp>
      <p:sp>
        <p:nvSpPr>
          <p:cNvPr id="11" name="done">
            <a:extLst xmlns:a="http://schemas.openxmlformats.org/drawingml/2006/main">
              <a:ext uri="{FF2B5EF4-FFF2-40B4-BE49-F238E27FC236}">
                <a16:creationId xmlns:a16="http://schemas.microsoft.com/office/drawing/2014/main" id="{9A1B7531-86AD-4F9F-BC56-ADA437AB3785}"/>
              </a:ext>
            </a:extLst>
          </p:cNvPr>
          <p:cNvSpPr>
            <a:spLocks xmlns:a="http://schemas.openxmlformats.org/drawingml/2006/main" noGrp="1"/>
          </p:cNvSpPr>
          <p:nvPr/>
        </p:nvSpPr>
        <p:spPr>
          <a:xfrm xmlns:a="http://schemas.openxmlformats.org/drawingml/2006/main">
            <a:off x="1009650" y="4610100"/>
            <a:ext cx="1000125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875" b="0">
                <a:solidFill>
                  <a:srgbClr val="FFFBE8"/>
                </a:solidFill>
              </a:defRPr>
            </a:pPr>
            <a:r>
              <a:rPr sz="1875" b="0">
                <a:solidFill>
                  <a:srgbClr val="FFFBE8"/>
                </a:solidFill>
              </a:rPr>
              <a:t>Passport Checkpoint 1 includes the goal, inputs/outputs, three subproblems, a pseudocode draft, and one partner revision.</a:t>
            </a:r>
          </a:p>
        </p:txBody>
      </p:sp>
      <p:sp>
        <p:nvSpPr>
          <p:cNvPr id="12" name="terms">
            <a:extLst xmlns:a="http://schemas.openxmlformats.org/drawingml/2006/main">
              <a:ext uri="{FF2B5EF4-FFF2-40B4-BE49-F238E27FC236}">
                <a16:creationId xmlns:a16="http://schemas.microsoft.com/office/drawing/2014/main" id="{446CBAA7-C380-41D3-A208-6CA783822178}"/>
              </a:ext>
            </a:extLst>
          </p:cNvPr>
          <p:cNvSpPr>
            <a:spLocks xmlns:a="http://schemas.openxmlformats.org/drawingml/2006/main" noGrp="1"/>
          </p:cNvSpPr>
          <p:nvPr/>
        </p:nvSpPr>
        <p:spPr>
          <a:xfrm xmlns:a="http://schemas.openxmlformats.org/drawingml/2006/main">
            <a:off x="1009650" y="5619750"/>
            <a:ext cx="100012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350" b="0">
                <a:solidFill>
                  <a:srgbClr val="B8C7D9"/>
                </a:solidFill>
              </a:defRPr>
            </a:pPr>
            <a:r>
              <a:rPr sz="1350" b="0">
                <a:solidFill>
                  <a:srgbClr val="B8C7D9"/>
                </a:solidFill>
              </a:rPr>
              <a:t>Words / Palabras: goal · meta | step · paso | pseudocode · pseudocódigo</a:t>
            </a:r>
          </a:p>
        </p:txBody>
      </p:sp>
    </p:spTree>
    <p:extLst>
      <p:ext uri="{BB962C8B-B14F-4D97-AF65-F5344CB8AC3E}">
        <p14:creationId xmlns:p14="http://schemas.microsoft.com/office/powerpoint/2010/main" val="1263518947"/>
      </p:ext>
    </p:extLst>
  </p:cSld>
</p:sld>
</file>

<file path=ppt/slides/slide5.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38" name="kicker">
            <a:extLst xmlns:a="http://schemas.openxmlformats.org/drawingml/2006/main">
              <a:ext uri="{FF2B5EF4-FFF2-40B4-BE49-F238E27FC236}">
                <a16:creationId xmlns:a16="http://schemas.microsoft.com/office/drawing/2014/main" id="{7ED25974-30B9-44A8-916A-C3279F4B84C8}"/>
              </a:ext>
            </a:extLst>
          </p:cNvPr>
          <p:cNvSpPr>
            <a:spLocks xmlns:a="http://schemas.openxmlformats.org/drawingml/2006/main" noGrp="1"/>
          </p:cNvSpPr>
          <p:nvPr/>
        </p:nvSpPr>
        <p:spPr>
          <a:xfrm xmlns:a="http://schemas.openxmlformats.org/drawingml/2006/main">
            <a:off x="533400" y="228600"/>
            <a:ext cx="685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050" b="1">
                <a:solidFill>
                  <a:srgbClr val="00B8C8"/>
                </a:solidFill>
              </a:defRPr>
            </a:pPr>
            <a:r>
              <a:rPr sz="1050" b="1">
                <a:solidFill>
                  <a:srgbClr val="00B8C8"/>
                </a:solidFill>
              </a:rPr>
              <a:t>C1 · INTRO DAY 1</a:t>
            </a:r>
          </a:p>
        </p:txBody>
      </p:sp>
      <p:sp>
        <p:nvSpPr>
          <p:cNvPr id="2" name="marker">
            <a:extLst xmlns:a="http://schemas.openxmlformats.org/drawingml/2006/main">
              <a:ext uri="{FF2B5EF4-FFF2-40B4-BE49-F238E27FC236}">
                <a16:creationId xmlns:a16="http://schemas.microsoft.com/office/drawing/2014/main" id="{2EBB9FD6-DFFA-43AC-A689-3F2DB71626AB}"/>
              </a:ext>
            </a:extLst>
          </p:cNvPr>
          <p:cNvSpPr>
            <a:spLocks xmlns:a="http://schemas.openxmlformats.org/drawingml/2006/main" noGrp="1"/>
          </p:cNvSpPr>
          <p:nvPr/>
        </p:nvSpPr>
        <p:spPr>
          <a:xfrm xmlns:a="http://schemas.openxmlformats.org/drawingml/2006/main">
            <a:off x="9048750" y="228600"/>
            <a:ext cx="26098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1050" b="1">
                <a:solidFill>
                  <a:srgbClr val="B8C7D9"/>
                </a:solidFill>
              </a:defRPr>
            </a:pPr>
            <a:r>
              <a:rPr sz="1050" b="1">
                <a:solidFill>
                  <a:srgbClr val="B8C7D9"/>
                </a:solidFill>
              </a:rPr>
              <a:t>MODEL</a:t>
            </a:r>
          </a:p>
        </p:txBody>
      </p:sp>
      <p:sp>
        <p:nvSpPr>
          <p:cNvPr id="3" name="footer-left">
            <a:extLst xmlns:a="http://schemas.openxmlformats.org/drawingml/2006/main">
              <a:ext uri="{FF2B5EF4-FFF2-40B4-BE49-F238E27FC236}">
                <a16:creationId xmlns:a16="http://schemas.microsoft.com/office/drawing/2014/main" id="{CAFC2194-D1BB-402E-9F51-D52313A194E6}"/>
              </a:ext>
            </a:extLst>
          </p:cNvPr>
          <p:cNvSpPr>
            <a:spLocks xmlns:a="http://schemas.openxmlformats.org/drawingml/2006/main" noGrp="1"/>
          </p:cNvSpPr>
          <p:nvPr/>
        </p:nvSpPr>
        <p:spPr>
          <a:xfrm xmlns:a="http://schemas.openxmlformats.org/drawingml/2006/main">
            <a:off x="533400" y="6400800"/>
            <a:ext cx="476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750" b="0">
                <a:solidFill>
                  <a:srgbClr val="B8C7D9"/>
                </a:solidFill>
              </a:defRPr>
            </a:pPr>
            <a:r>
              <a:rPr sz="750" b="0">
                <a:solidFill>
                  <a:srgbClr val="B8C7D9"/>
                </a:solidFill>
              </a:rPr>
              <a:t>SMART SOLUTIONS · CODING FOUNDATIONS</a:t>
            </a:r>
          </a:p>
        </p:txBody>
      </p:sp>
      <p:sp>
        <p:nvSpPr>
          <p:cNvPr id="4" name="footer-right">
            <a:extLst xmlns:a="http://schemas.openxmlformats.org/drawingml/2006/main">
              <a:ext uri="{FF2B5EF4-FFF2-40B4-BE49-F238E27FC236}">
                <a16:creationId xmlns:a16="http://schemas.microsoft.com/office/drawing/2014/main" id="{BAE16554-ADC6-4BD6-84F6-C58598A3249A}"/>
              </a:ext>
            </a:extLst>
          </p:cNvPr>
          <p:cNvSpPr>
            <a:spLocks xmlns:a="http://schemas.openxmlformats.org/drawingml/2006/main" noGrp="1"/>
          </p:cNvSpPr>
          <p:nvPr/>
        </p:nvSpPr>
        <p:spPr>
          <a:xfrm xmlns:a="http://schemas.openxmlformats.org/drawingml/2006/main">
            <a:off x="9906000" y="6400800"/>
            <a:ext cx="17526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750" b="0">
                <a:solidFill>
                  <a:srgbClr val="B8C7D9"/>
                </a:solidFill>
              </a:defRPr>
            </a:pPr>
            <a:r>
              <a:rPr sz="750" b="0">
                <a:solidFill>
                  <a:srgbClr val="B8C7D9"/>
                </a:solidFill>
              </a:rPr>
              <a:t>VILS 2027</a:t>
            </a:r>
          </a:p>
        </p:txBody>
      </p:sp>
      <p:sp>
        <p:nvSpPr>
          <p:cNvPr id="5" name="title">
            <a:extLst xmlns:a="http://schemas.openxmlformats.org/drawingml/2006/main">
              <a:ext uri="{FF2B5EF4-FFF2-40B4-BE49-F238E27FC236}">
                <a16:creationId xmlns:a16="http://schemas.microsoft.com/office/drawing/2014/main" id="{47D274EF-E83A-4803-867E-7612974F8733}"/>
              </a:ext>
            </a:extLst>
          </p:cNvPr>
          <p:cNvSpPr>
            <a:spLocks xmlns:a="http://schemas.openxmlformats.org/drawingml/2006/main" noGrp="1"/>
          </p:cNvSpPr>
          <p:nvPr/>
        </p:nvSpPr>
        <p:spPr>
          <a:xfrm xmlns:a="http://schemas.openxmlformats.org/drawingml/2006/main">
            <a:off x="533400" y="685800"/>
            <a:ext cx="111252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FFFFFF"/>
                </a:solidFill>
              </a:defRPr>
            </a:pPr>
            <a:r>
              <a:rPr sz="2850" b="1">
                <a:solidFill>
                  <a:srgbClr val="FFFFFF"/>
                </a:solidFill>
              </a:rPr>
              <a:t>Turn a route into observable commands</a:t>
            </a:r>
          </a:p>
        </p:txBody>
      </p:sp>
      <p:sp>
        <p:nvSpPr>
          <p:cNvPr id="6" name="subtitle">
            <a:extLst xmlns:a="http://schemas.openxmlformats.org/drawingml/2006/main">
              <a:ext uri="{FF2B5EF4-FFF2-40B4-BE49-F238E27FC236}">
                <a16:creationId xmlns:a16="http://schemas.microsoft.com/office/drawing/2014/main" id="{F02457DE-C2D7-4AEB-AAB1-33A4365F445D}"/>
              </a:ext>
            </a:extLst>
          </p:cNvPr>
          <p:cNvSpPr>
            <a:spLocks xmlns:a="http://schemas.openxmlformats.org/drawingml/2006/main" noGrp="1"/>
          </p:cNvSpPr>
          <p:nvPr/>
        </p:nvSpPr>
        <p:spPr>
          <a:xfrm xmlns:a="http://schemas.openxmlformats.org/drawingml/2006/main">
            <a:off x="533400" y="1524000"/>
            <a:ext cx="11125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B8C7D9"/>
                </a:solidFill>
              </a:defRPr>
            </a:pPr>
            <a:r>
              <a:rPr sz="1575" b="0">
                <a:solidFill>
                  <a:srgbClr val="B8C7D9"/>
                </a:solidFill>
              </a:rPr>
              <a:t>The plan must say what moves, how far, and when to stop.</a:t>
            </a:r>
          </a:p>
        </p:txBody>
      </p:sp>
      <p:sp>
        <p:nvSpPr>
          <p:cNvPr id="7" name="route-frame">
            <a:extLst xmlns:a="http://schemas.openxmlformats.org/drawingml/2006/main">
              <a:ext uri="{FF2B5EF4-FFF2-40B4-BE49-F238E27FC236}">
                <a16:creationId xmlns:a16="http://schemas.microsoft.com/office/drawing/2014/main" id="{8BB04C18-C170-455F-B854-9E34BC6F06F8}"/>
              </a:ext>
            </a:extLst>
          </p:cNvPr>
          <p:cNvSpPr>
            <a:spLocks xmlns:a="http://schemas.openxmlformats.org/drawingml/2006/main" noGrp="1"/>
          </p:cNvSpPr>
          <p:nvPr/>
        </p:nvSpPr>
        <p:spPr>
          <a:xfrm xmlns:a="http://schemas.openxmlformats.org/drawingml/2006/main">
            <a:off x="685800" y="2076450"/>
            <a:ext cx="5334000" cy="3562350"/>
          </a:xfrm>
          <a:prstGeom xmlns:a="http://schemas.openxmlformats.org/drawingml/2006/main" prst="roundRect">
            <a:avLst>
              <a:gd name="adj" fmla="val 3209"/>
            </a:avLst>
          </a:prstGeom>
          <a:solidFill xmlns:a="http://schemas.openxmlformats.org/drawingml/2006/main">
            <a:srgbClr val="07101E"/>
          </a:solidFill>
          <a:ln xmlns:a="http://schemas.openxmlformats.org/drawingml/2006/main" w="19050">
            <a:solidFill>
              <a:srgbClr val="00B8C8"/>
            </a:solidFill>
            <a:prstDash val="solid"/>
          </a:ln>
        </p:spPr>
      </p:sp>
      <p:sp>
        <p:nvSpPr>
          <p:cNvPr id="8" name="route-label-bg">
            <a:extLst xmlns:a="http://schemas.openxmlformats.org/drawingml/2006/main">
              <a:ext uri="{FF2B5EF4-FFF2-40B4-BE49-F238E27FC236}">
                <a16:creationId xmlns:a16="http://schemas.microsoft.com/office/drawing/2014/main" id="{037054F5-B050-4716-85B6-F244051BAC73}"/>
              </a:ext>
            </a:extLst>
          </p:cNvPr>
          <p:cNvSpPr>
            <a:spLocks xmlns:a="http://schemas.openxmlformats.org/drawingml/2006/main" noGrp="1"/>
          </p:cNvSpPr>
          <p:nvPr/>
        </p:nvSpPr>
        <p:spPr>
          <a:xfrm xmlns:a="http://schemas.openxmlformats.org/drawingml/2006/main">
            <a:off x="857250" y="2209800"/>
            <a:ext cx="2952750" cy="361950"/>
          </a:xfrm>
          <a:prstGeom xmlns:a="http://schemas.openxmlformats.org/drawingml/2006/main" prst="roundRect">
            <a:avLst>
              <a:gd name="adj" fmla="val 26316"/>
            </a:avLst>
          </a:prstGeom>
          <a:solidFill xmlns:a="http://schemas.openxmlformats.org/drawingml/2006/main">
            <a:srgbClr val="00B8C8"/>
          </a:solidFill>
          <a:ln xmlns:a="http://schemas.openxmlformats.org/drawingml/2006/main" w="0">
            <a:solidFill>
              <a:srgbClr val="00B8C8"/>
            </a:solidFill>
            <a:prstDash val="solid"/>
          </a:ln>
        </p:spPr>
      </p:sp>
      <p:sp>
        <p:nvSpPr>
          <p:cNvPr id="9" name="route-label">
            <a:extLst xmlns:a="http://schemas.openxmlformats.org/drawingml/2006/main">
              <a:ext uri="{FF2B5EF4-FFF2-40B4-BE49-F238E27FC236}">
                <a16:creationId xmlns:a16="http://schemas.microsoft.com/office/drawing/2014/main" id="{54CEC80D-9242-4067-A4A3-DA416D7023E8}"/>
              </a:ext>
            </a:extLst>
          </p:cNvPr>
          <p:cNvSpPr>
            <a:spLocks xmlns:a="http://schemas.openxmlformats.org/drawingml/2006/main" noGrp="1"/>
          </p:cNvSpPr>
          <p:nvPr/>
        </p:nvSpPr>
        <p:spPr>
          <a:xfrm xmlns:a="http://schemas.openxmlformats.org/drawingml/2006/main">
            <a:off x="1009650" y="2247900"/>
            <a:ext cx="2667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975" b="1">
                <a:solidFill>
                  <a:srgbClr val="0B1426"/>
                </a:solidFill>
              </a:defRPr>
            </a:pPr>
            <a:r>
              <a:rPr sz="975" b="1">
                <a:solidFill>
                  <a:srgbClr val="0B1426"/>
                </a:solidFill>
              </a:rPr>
              <a:t>CONCEPTUAL PSEUDOCODE</a:t>
            </a:r>
          </a:p>
        </p:txBody>
      </p:sp>
      <p:sp>
        <p:nvSpPr>
          <p:cNvPr id="10" name="route">
            <a:extLst xmlns:a="http://schemas.openxmlformats.org/drawingml/2006/main">
              <a:ext uri="{FF2B5EF4-FFF2-40B4-BE49-F238E27FC236}">
                <a16:creationId xmlns:a16="http://schemas.microsoft.com/office/drawing/2014/main" id="{8F5CE9A9-4CF3-47D9-B9B6-8D38C7E69827}"/>
              </a:ext>
            </a:extLst>
          </p:cNvPr>
          <p:cNvSpPr>
            <a:spLocks xmlns:a="http://schemas.openxmlformats.org/drawingml/2006/main" noGrp="1"/>
          </p:cNvSpPr>
          <p:nvPr/>
        </p:nvSpPr>
        <p:spPr>
          <a:xfrm xmlns:a="http://schemas.openxmlformats.org/drawingml/2006/main">
            <a:off x="933450" y="2705100"/>
            <a:ext cx="4838700" cy="2743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800" b="0">
                <a:solidFill>
                  <a:srgbClr val="E8FFF8"/>
                </a:solidFill>
              </a:defRPr>
            </a:pPr>
            <a:r>
              <a:rPr sz="1800" b="0">
                <a:solidFill>
                  <a:srgbClr val="E8FFF8"/>
                </a:solidFill>
              </a:rPr>
              <a:t>START</a:t>
            </a:r>
          </a:p>
          <a:p xmlns:a="http://schemas.openxmlformats.org/drawingml/2006/main">
            <a:pPr algn="l">
              <a:defRPr sz="1800" b="0">
                <a:solidFill>
                  <a:srgbClr val="E8FFF8"/>
                </a:solidFill>
              </a:defRPr>
            </a:pPr>
            <a:r>
              <a:rPr sz="1800" b="0">
                <a:solidFill>
                  <a:srgbClr val="E8FFF8"/>
                </a:solidFill>
              </a:rPr>
              <a:t>  MOVE forward 2 spaces</a:t>
            </a:r>
          </a:p>
          <a:p xmlns:a="http://schemas.openxmlformats.org/drawingml/2006/main">
            <a:pPr algn="l">
              <a:defRPr sz="1800" b="0">
                <a:solidFill>
                  <a:srgbClr val="E8FFF8"/>
                </a:solidFill>
              </a:defRPr>
            </a:pPr>
            <a:r>
              <a:rPr sz="1800" b="0">
                <a:solidFill>
                  <a:srgbClr val="E8FFF8"/>
                </a:solidFill>
              </a:rPr>
              <a:t>  TURN right</a:t>
            </a:r>
          </a:p>
          <a:p xmlns:a="http://schemas.openxmlformats.org/drawingml/2006/main">
            <a:pPr algn="l">
              <a:defRPr sz="1800" b="0">
                <a:solidFill>
                  <a:srgbClr val="E8FFF8"/>
                </a:solidFill>
              </a:defRPr>
            </a:pPr>
            <a:r>
              <a:rPr sz="1800" b="0">
                <a:solidFill>
                  <a:srgbClr val="E8FFF8"/>
                </a:solidFill>
              </a:rPr>
              <a:t>  REPEAT 3 times</a:t>
            </a:r>
          </a:p>
          <a:p xmlns:a="http://schemas.openxmlformats.org/drawingml/2006/main">
            <a:pPr algn="l">
              <a:defRPr sz="1800" b="0">
                <a:solidFill>
                  <a:srgbClr val="E8FFF8"/>
                </a:solidFill>
              </a:defRPr>
            </a:pPr>
            <a:r>
              <a:rPr sz="1800" b="0">
                <a:solidFill>
                  <a:srgbClr val="E8FFF8"/>
                </a:solidFill>
              </a:rPr>
              <a:t>    MOVE forward 1 space</a:t>
            </a:r>
          </a:p>
          <a:p xmlns:a="http://schemas.openxmlformats.org/drawingml/2006/main">
            <a:pPr algn="l">
              <a:defRPr sz="1800" b="0">
                <a:solidFill>
                  <a:srgbClr val="E8FFF8"/>
                </a:solidFill>
              </a:defRPr>
            </a:pPr>
            <a:r>
              <a:rPr sz="1800" b="0">
                <a:solidFill>
                  <a:srgbClr val="E8FFF8"/>
                </a:solidFill>
              </a:rPr>
              <a:t>  END REPEAT</a:t>
            </a:r>
          </a:p>
          <a:p xmlns:a="http://schemas.openxmlformats.org/drawingml/2006/main">
            <a:pPr algn="l">
              <a:defRPr sz="1800" b="0">
                <a:solidFill>
                  <a:srgbClr val="E8FFF8"/>
                </a:solidFill>
              </a:defRPr>
            </a:pPr>
            <a:r>
              <a:rPr sz="1800" b="0">
                <a:solidFill>
                  <a:srgbClr val="E8FFF8"/>
                </a:solidFill>
              </a:rPr>
              <a:t>END</a:t>
            </a:r>
          </a:p>
        </p:txBody>
      </p:sp>
      <p:sp>
        <p:nvSpPr>
          <p:cNvPr id="11" name="route-grid-col-label">
            <a:extLst xmlns:a="http://schemas.openxmlformats.org/drawingml/2006/main">
              <a:ext uri="{FF2B5EF4-FFF2-40B4-BE49-F238E27FC236}">
                <a16:creationId xmlns:a16="http://schemas.microsoft.com/office/drawing/2014/main" id="{0B47A7F9-9954-4D45-A346-104E92C95DFC}"/>
              </a:ext>
            </a:extLst>
          </p:cNvPr>
          <p:cNvSpPr>
            <a:spLocks xmlns:a="http://schemas.openxmlformats.org/drawingml/2006/main" noGrp="1"/>
          </p:cNvSpPr>
          <p:nvPr/>
        </p:nvSpPr>
        <p:spPr>
          <a:xfrm xmlns:a="http://schemas.openxmlformats.org/drawingml/2006/main">
            <a:off x="7810500" y="2362200"/>
            <a:ext cx="25146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050" b="1">
                <a:solidFill>
                  <a:srgbClr val="B8C7D9"/>
                </a:solidFill>
              </a:defRPr>
            </a:pPr>
            <a:r>
              <a:rPr sz="1050" b="1">
                <a:solidFill>
                  <a:srgbClr val="B8C7D9"/>
                </a:solidFill>
              </a:rPr>
              <a:t>COLUMNS / COLUMNAS</a:t>
            </a:r>
          </a:p>
        </p:txBody>
      </p:sp>
      <p:sp>
        <p:nvSpPr>
          <p:cNvPr id="12" name="route-grid-row-label">
            <a:extLst xmlns:a="http://schemas.openxmlformats.org/drawingml/2006/main">
              <a:ext uri="{FF2B5EF4-FFF2-40B4-BE49-F238E27FC236}">
                <a16:creationId xmlns:a16="http://schemas.microsoft.com/office/drawing/2014/main" id="{1BB2FF91-6A07-40F8-916E-DB92ABC2E046}"/>
              </a:ext>
            </a:extLst>
          </p:cNvPr>
          <p:cNvSpPr>
            <a:spLocks xmlns:a="http://schemas.openxmlformats.org/drawingml/2006/main" noGrp="1"/>
          </p:cNvSpPr>
          <p:nvPr/>
        </p:nvSpPr>
        <p:spPr>
          <a:xfrm xmlns:a="http://schemas.openxmlformats.org/drawingml/2006/main">
            <a:off x="6743700" y="3438525"/>
            <a:ext cx="666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050" b="1">
                <a:solidFill>
                  <a:srgbClr val="B8C7D9"/>
                </a:solidFill>
              </a:defRPr>
            </a:pPr>
            <a:r>
              <a:rPr sz="1050" b="1">
                <a:solidFill>
                  <a:srgbClr val="B8C7D9"/>
                </a:solidFill>
              </a:rPr>
              <a:t>ROWS</a:t>
            </a:r>
          </a:p>
          <a:p xmlns:a="http://schemas.openxmlformats.org/drawingml/2006/main">
            <a:pPr algn="ctr">
              <a:defRPr sz="1050" b="1">
                <a:solidFill>
                  <a:srgbClr val="B8C7D9"/>
                </a:solidFill>
              </a:defRPr>
            </a:pPr>
            <a:r>
              <a:rPr sz="1050" b="1">
                <a:solidFill>
                  <a:srgbClr val="B8C7D9"/>
                </a:solidFill>
              </a:rPr>
              <a:t>FILAS</a:t>
            </a:r>
          </a:p>
        </p:txBody>
      </p:sp>
      <p:sp>
        <p:nvSpPr>
          <p:cNvPr id="13" name="route-grid-0-0">
            <a:extLst xmlns:a="http://schemas.openxmlformats.org/drawingml/2006/main">
              <a:ext uri="{FF2B5EF4-FFF2-40B4-BE49-F238E27FC236}">
                <a16:creationId xmlns:a16="http://schemas.microsoft.com/office/drawing/2014/main" id="{B621D084-9471-49F9-A6D3-F326F98FBB16}"/>
              </a:ext>
            </a:extLst>
          </p:cNvPr>
          <p:cNvSpPr>
            <a:spLocks xmlns:a="http://schemas.openxmlformats.org/drawingml/2006/main" noGrp="1"/>
          </p:cNvSpPr>
          <p:nvPr/>
        </p:nvSpPr>
        <p:spPr>
          <a:xfrm xmlns:a="http://schemas.openxmlformats.org/drawingml/2006/main">
            <a:off x="7524750" y="2762250"/>
            <a:ext cx="552450" cy="552450"/>
          </a:xfrm>
          <a:prstGeom xmlns:a="http://schemas.openxmlformats.org/drawingml/2006/main" prst="roundRect">
            <a:avLst>
              <a:gd name="adj" fmla="val 17241"/>
            </a:avLst>
          </a:prstGeom>
          <a:solidFill xmlns:a="http://schemas.openxmlformats.org/drawingml/2006/main">
            <a:srgbClr val="FFFBE8"/>
          </a:solidFill>
          <a:ln xmlns:a="http://schemas.openxmlformats.org/drawingml/2006/main" w="19050">
            <a:solidFill>
              <a:srgbClr val="A970FF"/>
            </a:solidFill>
            <a:prstDash val="solid"/>
          </a:ln>
        </p:spPr>
      </p:sp>
      <p:sp>
        <p:nvSpPr>
          <p:cNvPr id="14" name="route-grid-txt-0-0">
            <a:extLst xmlns:a="http://schemas.openxmlformats.org/drawingml/2006/main">
              <a:ext uri="{FF2B5EF4-FFF2-40B4-BE49-F238E27FC236}">
                <a16:creationId xmlns:a16="http://schemas.microsoft.com/office/drawing/2014/main" id="{34F910D7-3601-4628-BD2E-E0534E4D7569}"/>
              </a:ext>
            </a:extLst>
          </p:cNvPr>
          <p:cNvSpPr>
            <a:spLocks xmlns:a="http://schemas.openxmlformats.org/drawingml/2006/main" noGrp="1"/>
          </p:cNvSpPr>
          <p:nvPr/>
        </p:nvSpPr>
        <p:spPr>
          <a:xfrm xmlns:a="http://schemas.openxmlformats.org/drawingml/2006/main">
            <a:off x="7524750" y="2867025"/>
            <a:ext cx="552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r0 c0</a:t>
            </a:r>
          </a:p>
        </p:txBody>
      </p:sp>
      <p:sp>
        <p:nvSpPr>
          <p:cNvPr id="15" name="route-grid-0-1">
            <a:extLst xmlns:a="http://schemas.openxmlformats.org/drawingml/2006/main">
              <a:ext uri="{FF2B5EF4-FFF2-40B4-BE49-F238E27FC236}">
                <a16:creationId xmlns:a16="http://schemas.microsoft.com/office/drawing/2014/main" id="{B2F16761-C3F4-421D-BA4C-EFDFD4992A62}"/>
              </a:ext>
            </a:extLst>
          </p:cNvPr>
          <p:cNvSpPr>
            <a:spLocks xmlns:a="http://schemas.openxmlformats.org/drawingml/2006/main" noGrp="1"/>
          </p:cNvSpPr>
          <p:nvPr/>
        </p:nvSpPr>
        <p:spPr>
          <a:xfrm xmlns:a="http://schemas.openxmlformats.org/drawingml/2006/main">
            <a:off x="8153400" y="2762250"/>
            <a:ext cx="552450" cy="552450"/>
          </a:xfrm>
          <a:prstGeom xmlns:a="http://schemas.openxmlformats.org/drawingml/2006/main" prst="roundRect">
            <a:avLst>
              <a:gd name="adj" fmla="val 17241"/>
            </a:avLst>
          </a:prstGeom>
          <a:solidFill xmlns:a="http://schemas.openxmlformats.org/drawingml/2006/main">
            <a:srgbClr val="FFFBE8"/>
          </a:solidFill>
          <a:ln xmlns:a="http://schemas.openxmlformats.org/drawingml/2006/main" w="19050">
            <a:solidFill>
              <a:srgbClr val="A970FF"/>
            </a:solidFill>
            <a:prstDash val="solid"/>
          </a:ln>
        </p:spPr>
      </p:sp>
      <p:sp>
        <p:nvSpPr>
          <p:cNvPr id="16" name="route-grid-txt-0-1">
            <a:extLst xmlns:a="http://schemas.openxmlformats.org/drawingml/2006/main">
              <a:ext uri="{FF2B5EF4-FFF2-40B4-BE49-F238E27FC236}">
                <a16:creationId xmlns:a16="http://schemas.microsoft.com/office/drawing/2014/main" id="{5FB7B187-BEA9-4420-9BB8-A1E462098729}"/>
              </a:ext>
            </a:extLst>
          </p:cNvPr>
          <p:cNvSpPr>
            <a:spLocks xmlns:a="http://schemas.openxmlformats.org/drawingml/2006/main" noGrp="1"/>
          </p:cNvSpPr>
          <p:nvPr/>
        </p:nvSpPr>
        <p:spPr>
          <a:xfrm xmlns:a="http://schemas.openxmlformats.org/drawingml/2006/main">
            <a:off x="8153400" y="2867025"/>
            <a:ext cx="552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r0 c1</a:t>
            </a:r>
          </a:p>
        </p:txBody>
      </p:sp>
      <p:sp>
        <p:nvSpPr>
          <p:cNvPr id="17" name="route-grid-0-2">
            <a:extLst xmlns:a="http://schemas.openxmlformats.org/drawingml/2006/main">
              <a:ext uri="{FF2B5EF4-FFF2-40B4-BE49-F238E27FC236}">
                <a16:creationId xmlns:a16="http://schemas.microsoft.com/office/drawing/2014/main" id="{21AB6DD3-B813-44E3-8999-C2EE4EA818B4}"/>
              </a:ext>
            </a:extLst>
          </p:cNvPr>
          <p:cNvSpPr>
            <a:spLocks xmlns:a="http://schemas.openxmlformats.org/drawingml/2006/main" noGrp="1"/>
          </p:cNvSpPr>
          <p:nvPr/>
        </p:nvSpPr>
        <p:spPr>
          <a:xfrm xmlns:a="http://schemas.openxmlformats.org/drawingml/2006/main">
            <a:off x="8782050" y="2762250"/>
            <a:ext cx="552450" cy="552450"/>
          </a:xfrm>
          <a:prstGeom xmlns:a="http://schemas.openxmlformats.org/drawingml/2006/main" prst="roundRect">
            <a:avLst>
              <a:gd name="adj" fmla="val 17241"/>
            </a:avLst>
          </a:prstGeom>
          <a:solidFill xmlns:a="http://schemas.openxmlformats.org/drawingml/2006/main">
            <a:srgbClr val="FFFBE8"/>
          </a:solidFill>
          <a:ln xmlns:a="http://schemas.openxmlformats.org/drawingml/2006/main" w="19050">
            <a:solidFill>
              <a:srgbClr val="A970FF"/>
            </a:solidFill>
            <a:prstDash val="solid"/>
          </a:ln>
        </p:spPr>
      </p:sp>
      <p:sp>
        <p:nvSpPr>
          <p:cNvPr id="18" name="route-grid-txt-0-2">
            <a:extLst xmlns:a="http://schemas.openxmlformats.org/drawingml/2006/main">
              <a:ext uri="{FF2B5EF4-FFF2-40B4-BE49-F238E27FC236}">
                <a16:creationId xmlns:a16="http://schemas.microsoft.com/office/drawing/2014/main" id="{82A32105-3330-4C18-BFE6-E2507C165491}"/>
              </a:ext>
            </a:extLst>
          </p:cNvPr>
          <p:cNvSpPr>
            <a:spLocks xmlns:a="http://schemas.openxmlformats.org/drawingml/2006/main" noGrp="1"/>
          </p:cNvSpPr>
          <p:nvPr/>
        </p:nvSpPr>
        <p:spPr>
          <a:xfrm xmlns:a="http://schemas.openxmlformats.org/drawingml/2006/main">
            <a:off x="8782050" y="2867025"/>
            <a:ext cx="552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r0 c2</a:t>
            </a:r>
          </a:p>
        </p:txBody>
      </p:sp>
      <p:sp>
        <p:nvSpPr>
          <p:cNvPr id="19" name="route-grid-0-3">
            <a:extLst xmlns:a="http://schemas.openxmlformats.org/drawingml/2006/main">
              <a:ext uri="{FF2B5EF4-FFF2-40B4-BE49-F238E27FC236}">
                <a16:creationId xmlns:a16="http://schemas.microsoft.com/office/drawing/2014/main" id="{2B96F7C2-02AC-4F04-A35A-96365507C3D1}"/>
              </a:ext>
            </a:extLst>
          </p:cNvPr>
          <p:cNvSpPr>
            <a:spLocks xmlns:a="http://schemas.openxmlformats.org/drawingml/2006/main" noGrp="1"/>
          </p:cNvSpPr>
          <p:nvPr/>
        </p:nvSpPr>
        <p:spPr>
          <a:xfrm xmlns:a="http://schemas.openxmlformats.org/drawingml/2006/main">
            <a:off x="9410700" y="2762250"/>
            <a:ext cx="552450" cy="552450"/>
          </a:xfrm>
          <a:prstGeom xmlns:a="http://schemas.openxmlformats.org/drawingml/2006/main" prst="roundRect">
            <a:avLst>
              <a:gd name="adj" fmla="val 17241"/>
            </a:avLst>
          </a:prstGeom>
          <a:solidFill xmlns:a="http://schemas.openxmlformats.org/drawingml/2006/main">
            <a:srgbClr val="FFFBE8"/>
          </a:solidFill>
          <a:ln xmlns:a="http://schemas.openxmlformats.org/drawingml/2006/main" w="19050">
            <a:solidFill>
              <a:srgbClr val="A970FF"/>
            </a:solidFill>
            <a:prstDash val="solid"/>
          </a:ln>
        </p:spPr>
      </p:sp>
      <p:sp>
        <p:nvSpPr>
          <p:cNvPr id="20" name="route-grid-txt-0-3">
            <a:extLst xmlns:a="http://schemas.openxmlformats.org/drawingml/2006/main">
              <a:ext uri="{FF2B5EF4-FFF2-40B4-BE49-F238E27FC236}">
                <a16:creationId xmlns:a16="http://schemas.microsoft.com/office/drawing/2014/main" id="{0844317C-9037-4495-95B5-B59F35E21A78}"/>
              </a:ext>
            </a:extLst>
          </p:cNvPr>
          <p:cNvSpPr>
            <a:spLocks xmlns:a="http://schemas.openxmlformats.org/drawingml/2006/main" noGrp="1"/>
          </p:cNvSpPr>
          <p:nvPr/>
        </p:nvSpPr>
        <p:spPr>
          <a:xfrm xmlns:a="http://schemas.openxmlformats.org/drawingml/2006/main">
            <a:off x="9410700" y="2867025"/>
            <a:ext cx="552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r0 c3</a:t>
            </a:r>
          </a:p>
        </p:txBody>
      </p:sp>
      <p:sp>
        <p:nvSpPr>
          <p:cNvPr id="21" name="route-grid-1-0">
            <a:extLst xmlns:a="http://schemas.openxmlformats.org/drawingml/2006/main">
              <a:ext uri="{FF2B5EF4-FFF2-40B4-BE49-F238E27FC236}">
                <a16:creationId xmlns:a16="http://schemas.microsoft.com/office/drawing/2014/main" id="{309A1F62-BF16-479F-A2EC-C04AD7DDD315}"/>
              </a:ext>
            </a:extLst>
          </p:cNvPr>
          <p:cNvSpPr>
            <a:spLocks xmlns:a="http://schemas.openxmlformats.org/drawingml/2006/main" noGrp="1"/>
          </p:cNvSpPr>
          <p:nvPr/>
        </p:nvSpPr>
        <p:spPr>
          <a:xfrm xmlns:a="http://schemas.openxmlformats.org/drawingml/2006/main">
            <a:off x="7524750" y="3390900"/>
            <a:ext cx="552450" cy="552450"/>
          </a:xfrm>
          <a:prstGeom xmlns:a="http://schemas.openxmlformats.org/drawingml/2006/main" prst="roundRect">
            <a:avLst>
              <a:gd name="adj" fmla="val 17241"/>
            </a:avLst>
          </a:prstGeom>
          <a:solidFill xmlns:a="http://schemas.openxmlformats.org/drawingml/2006/main">
            <a:srgbClr val="FFFBE8"/>
          </a:solidFill>
          <a:ln xmlns:a="http://schemas.openxmlformats.org/drawingml/2006/main" w="19050">
            <a:solidFill>
              <a:srgbClr val="A970FF"/>
            </a:solidFill>
            <a:prstDash val="solid"/>
          </a:ln>
        </p:spPr>
      </p:sp>
      <p:sp>
        <p:nvSpPr>
          <p:cNvPr id="22" name="route-grid-txt-1-0">
            <a:extLst xmlns:a="http://schemas.openxmlformats.org/drawingml/2006/main">
              <a:ext uri="{FF2B5EF4-FFF2-40B4-BE49-F238E27FC236}">
                <a16:creationId xmlns:a16="http://schemas.microsoft.com/office/drawing/2014/main" id="{B5B892E3-C6CF-45FD-896F-0B249A48093D}"/>
              </a:ext>
            </a:extLst>
          </p:cNvPr>
          <p:cNvSpPr>
            <a:spLocks xmlns:a="http://schemas.openxmlformats.org/drawingml/2006/main" noGrp="1"/>
          </p:cNvSpPr>
          <p:nvPr/>
        </p:nvSpPr>
        <p:spPr>
          <a:xfrm xmlns:a="http://schemas.openxmlformats.org/drawingml/2006/main">
            <a:off x="7524750" y="3495675"/>
            <a:ext cx="552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r1 c0</a:t>
            </a:r>
          </a:p>
        </p:txBody>
      </p:sp>
      <p:sp>
        <p:nvSpPr>
          <p:cNvPr id="23" name="route-grid-1-1">
            <a:extLst xmlns:a="http://schemas.openxmlformats.org/drawingml/2006/main">
              <a:ext uri="{FF2B5EF4-FFF2-40B4-BE49-F238E27FC236}">
                <a16:creationId xmlns:a16="http://schemas.microsoft.com/office/drawing/2014/main" id="{C2BB79B8-1C77-410F-8D13-02225259A978}"/>
              </a:ext>
            </a:extLst>
          </p:cNvPr>
          <p:cNvSpPr>
            <a:spLocks xmlns:a="http://schemas.openxmlformats.org/drawingml/2006/main" noGrp="1"/>
          </p:cNvSpPr>
          <p:nvPr/>
        </p:nvSpPr>
        <p:spPr>
          <a:xfrm xmlns:a="http://schemas.openxmlformats.org/drawingml/2006/main">
            <a:off x="8153400" y="3390900"/>
            <a:ext cx="552450" cy="552450"/>
          </a:xfrm>
          <a:prstGeom xmlns:a="http://schemas.openxmlformats.org/drawingml/2006/main" prst="roundRect">
            <a:avLst>
              <a:gd name="adj" fmla="val 17241"/>
            </a:avLst>
          </a:prstGeom>
          <a:solidFill xmlns:a="http://schemas.openxmlformats.org/drawingml/2006/main">
            <a:srgbClr val="FFFBE8"/>
          </a:solidFill>
          <a:ln xmlns:a="http://schemas.openxmlformats.org/drawingml/2006/main" w="19050">
            <a:solidFill>
              <a:srgbClr val="A970FF"/>
            </a:solidFill>
            <a:prstDash val="solid"/>
          </a:ln>
        </p:spPr>
      </p:sp>
      <p:sp>
        <p:nvSpPr>
          <p:cNvPr id="24" name="route-grid-txt-1-1">
            <a:extLst xmlns:a="http://schemas.openxmlformats.org/drawingml/2006/main">
              <a:ext uri="{FF2B5EF4-FFF2-40B4-BE49-F238E27FC236}">
                <a16:creationId xmlns:a16="http://schemas.microsoft.com/office/drawing/2014/main" id="{0EA36513-5A3F-4843-8DC4-AC47F0547172}"/>
              </a:ext>
            </a:extLst>
          </p:cNvPr>
          <p:cNvSpPr>
            <a:spLocks xmlns:a="http://schemas.openxmlformats.org/drawingml/2006/main" noGrp="1"/>
          </p:cNvSpPr>
          <p:nvPr/>
        </p:nvSpPr>
        <p:spPr>
          <a:xfrm xmlns:a="http://schemas.openxmlformats.org/drawingml/2006/main">
            <a:off x="8153400" y="3495675"/>
            <a:ext cx="552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r1 c1</a:t>
            </a:r>
          </a:p>
        </p:txBody>
      </p:sp>
      <p:sp>
        <p:nvSpPr>
          <p:cNvPr id="25" name="route-grid-1-2">
            <a:extLst xmlns:a="http://schemas.openxmlformats.org/drawingml/2006/main">
              <a:ext uri="{FF2B5EF4-FFF2-40B4-BE49-F238E27FC236}">
                <a16:creationId xmlns:a16="http://schemas.microsoft.com/office/drawing/2014/main" id="{98F192B1-E218-4E59-B17D-8E817A85B843}"/>
              </a:ext>
            </a:extLst>
          </p:cNvPr>
          <p:cNvSpPr>
            <a:spLocks xmlns:a="http://schemas.openxmlformats.org/drawingml/2006/main" noGrp="1"/>
          </p:cNvSpPr>
          <p:nvPr/>
        </p:nvSpPr>
        <p:spPr>
          <a:xfrm xmlns:a="http://schemas.openxmlformats.org/drawingml/2006/main">
            <a:off x="8782050" y="3390900"/>
            <a:ext cx="552450" cy="552450"/>
          </a:xfrm>
          <a:prstGeom xmlns:a="http://schemas.openxmlformats.org/drawingml/2006/main" prst="roundRect">
            <a:avLst>
              <a:gd name="adj" fmla="val 17241"/>
            </a:avLst>
          </a:prstGeom>
          <a:solidFill xmlns:a="http://schemas.openxmlformats.org/drawingml/2006/main">
            <a:srgbClr val="FFD166"/>
          </a:solidFill>
          <a:ln xmlns:a="http://schemas.openxmlformats.org/drawingml/2006/main" w="19050">
            <a:solidFill>
              <a:srgbClr val="FFD166"/>
            </a:solidFill>
            <a:prstDash val="solid"/>
          </a:ln>
        </p:spPr>
      </p:sp>
      <p:sp>
        <p:nvSpPr>
          <p:cNvPr id="26" name="route-grid-txt-1-2">
            <a:extLst xmlns:a="http://schemas.openxmlformats.org/drawingml/2006/main">
              <a:ext uri="{FF2B5EF4-FFF2-40B4-BE49-F238E27FC236}">
                <a16:creationId xmlns:a16="http://schemas.microsoft.com/office/drawing/2014/main" id="{41005CAF-E1FD-41A6-B114-C31DBF56AA13}"/>
              </a:ext>
            </a:extLst>
          </p:cNvPr>
          <p:cNvSpPr>
            <a:spLocks xmlns:a="http://schemas.openxmlformats.org/drawingml/2006/main" noGrp="1"/>
          </p:cNvSpPr>
          <p:nvPr/>
        </p:nvSpPr>
        <p:spPr>
          <a:xfrm xmlns:a="http://schemas.openxmlformats.org/drawingml/2006/main">
            <a:off x="8782050" y="3495675"/>
            <a:ext cx="552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r1 c2</a:t>
            </a:r>
          </a:p>
        </p:txBody>
      </p:sp>
      <p:sp>
        <p:nvSpPr>
          <p:cNvPr id="27" name="route-grid-1-3">
            <a:extLst xmlns:a="http://schemas.openxmlformats.org/drawingml/2006/main">
              <a:ext uri="{FF2B5EF4-FFF2-40B4-BE49-F238E27FC236}">
                <a16:creationId xmlns:a16="http://schemas.microsoft.com/office/drawing/2014/main" id="{DBD86E88-4F0A-4443-A29B-3731EA459D53}"/>
              </a:ext>
            </a:extLst>
          </p:cNvPr>
          <p:cNvSpPr>
            <a:spLocks xmlns:a="http://schemas.openxmlformats.org/drawingml/2006/main" noGrp="1"/>
          </p:cNvSpPr>
          <p:nvPr/>
        </p:nvSpPr>
        <p:spPr>
          <a:xfrm xmlns:a="http://schemas.openxmlformats.org/drawingml/2006/main">
            <a:off x="9410700" y="3390900"/>
            <a:ext cx="552450" cy="552450"/>
          </a:xfrm>
          <a:prstGeom xmlns:a="http://schemas.openxmlformats.org/drawingml/2006/main" prst="roundRect">
            <a:avLst>
              <a:gd name="adj" fmla="val 17241"/>
            </a:avLst>
          </a:prstGeom>
          <a:solidFill xmlns:a="http://schemas.openxmlformats.org/drawingml/2006/main">
            <a:srgbClr val="FFFBE8"/>
          </a:solidFill>
          <a:ln xmlns:a="http://schemas.openxmlformats.org/drawingml/2006/main" w="19050">
            <a:solidFill>
              <a:srgbClr val="A970FF"/>
            </a:solidFill>
            <a:prstDash val="solid"/>
          </a:ln>
        </p:spPr>
      </p:sp>
      <p:sp>
        <p:nvSpPr>
          <p:cNvPr id="28" name="route-grid-txt-1-3">
            <a:extLst xmlns:a="http://schemas.openxmlformats.org/drawingml/2006/main">
              <a:ext uri="{FF2B5EF4-FFF2-40B4-BE49-F238E27FC236}">
                <a16:creationId xmlns:a16="http://schemas.microsoft.com/office/drawing/2014/main" id="{C1E68DCF-A63A-4530-AF23-9E870527B1CB}"/>
              </a:ext>
            </a:extLst>
          </p:cNvPr>
          <p:cNvSpPr>
            <a:spLocks xmlns:a="http://schemas.openxmlformats.org/drawingml/2006/main" noGrp="1"/>
          </p:cNvSpPr>
          <p:nvPr/>
        </p:nvSpPr>
        <p:spPr>
          <a:xfrm xmlns:a="http://schemas.openxmlformats.org/drawingml/2006/main">
            <a:off x="9410700" y="3495675"/>
            <a:ext cx="552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r1 c3</a:t>
            </a:r>
          </a:p>
        </p:txBody>
      </p:sp>
      <p:sp>
        <p:nvSpPr>
          <p:cNvPr id="29" name="route-grid-2-0">
            <a:extLst xmlns:a="http://schemas.openxmlformats.org/drawingml/2006/main">
              <a:ext uri="{FF2B5EF4-FFF2-40B4-BE49-F238E27FC236}">
                <a16:creationId xmlns:a16="http://schemas.microsoft.com/office/drawing/2014/main" id="{82DBC92B-E11A-46BB-B5D7-0137384A6266}"/>
              </a:ext>
            </a:extLst>
          </p:cNvPr>
          <p:cNvSpPr>
            <a:spLocks xmlns:a="http://schemas.openxmlformats.org/drawingml/2006/main" noGrp="1"/>
          </p:cNvSpPr>
          <p:nvPr/>
        </p:nvSpPr>
        <p:spPr>
          <a:xfrm xmlns:a="http://schemas.openxmlformats.org/drawingml/2006/main">
            <a:off x="7524750" y="4019550"/>
            <a:ext cx="552450" cy="552450"/>
          </a:xfrm>
          <a:prstGeom xmlns:a="http://schemas.openxmlformats.org/drawingml/2006/main" prst="roundRect">
            <a:avLst>
              <a:gd name="adj" fmla="val 17241"/>
            </a:avLst>
          </a:prstGeom>
          <a:solidFill xmlns:a="http://schemas.openxmlformats.org/drawingml/2006/main">
            <a:srgbClr val="FFFBE8"/>
          </a:solidFill>
          <a:ln xmlns:a="http://schemas.openxmlformats.org/drawingml/2006/main" w="19050">
            <a:solidFill>
              <a:srgbClr val="A970FF"/>
            </a:solidFill>
            <a:prstDash val="solid"/>
          </a:ln>
        </p:spPr>
      </p:sp>
      <p:sp>
        <p:nvSpPr>
          <p:cNvPr id="30" name="route-grid-txt-2-0">
            <a:extLst xmlns:a="http://schemas.openxmlformats.org/drawingml/2006/main">
              <a:ext uri="{FF2B5EF4-FFF2-40B4-BE49-F238E27FC236}">
                <a16:creationId xmlns:a16="http://schemas.microsoft.com/office/drawing/2014/main" id="{16D6AA44-E81F-4C24-8F78-D40854D31F84}"/>
              </a:ext>
            </a:extLst>
          </p:cNvPr>
          <p:cNvSpPr>
            <a:spLocks xmlns:a="http://schemas.openxmlformats.org/drawingml/2006/main" noGrp="1"/>
          </p:cNvSpPr>
          <p:nvPr/>
        </p:nvSpPr>
        <p:spPr>
          <a:xfrm xmlns:a="http://schemas.openxmlformats.org/drawingml/2006/main">
            <a:off x="7524750" y="4124325"/>
            <a:ext cx="552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r2 c0</a:t>
            </a:r>
          </a:p>
        </p:txBody>
      </p:sp>
      <p:sp>
        <p:nvSpPr>
          <p:cNvPr id="31" name="route-grid-2-1">
            <a:extLst xmlns:a="http://schemas.openxmlformats.org/drawingml/2006/main">
              <a:ext uri="{FF2B5EF4-FFF2-40B4-BE49-F238E27FC236}">
                <a16:creationId xmlns:a16="http://schemas.microsoft.com/office/drawing/2014/main" id="{50EFF1E0-7FAD-4603-B1B8-109FCF125B41}"/>
              </a:ext>
            </a:extLst>
          </p:cNvPr>
          <p:cNvSpPr>
            <a:spLocks xmlns:a="http://schemas.openxmlformats.org/drawingml/2006/main" noGrp="1"/>
          </p:cNvSpPr>
          <p:nvPr/>
        </p:nvSpPr>
        <p:spPr>
          <a:xfrm xmlns:a="http://schemas.openxmlformats.org/drawingml/2006/main">
            <a:off x="8153400" y="4019550"/>
            <a:ext cx="552450" cy="552450"/>
          </a:xfrm>
          <a:prstGeom xmlns:a="http://schemas.openxmlformats.org/drawingml/2006/main" prst="roundRect">
            <a:avLst>
              <a:gd name="adj" fmla="val 17241"/>
            </a:avLst>
          </a:prstGeom>
          <a:solidFill xmlns:a="http://schemas.openxmlformats.org/drawingml/2006/main">
            <a:srgbClr val="FFFBE8"/>
          </a:solidFill>
          <a:ln xmlns:a="http://schemas.openxmlformats.org/drawingml/2006/main" w="19050">
            <a:solidFill>
              <a:srgbClr val="A970FF"/>
            </a:solidFill>
            <a:prstDash val="solid"/>
          </a:ln>
        </p:spPr>
      </p:sp>
      <p:sp>
        <p:nvSpPr>
          <p:cNvPr id="32" name="route-grid-txt-2-1">
            <a:extLst xmlns:a="http://schemas.openxmlformats.org/drawingml/2006/main">
              <a:ext uri="{FF2B5EF4-FFF2-40B4-BE49-F238E27FC236}">
                <a16:creationId xmlns:a16="http://schemas.microsoft.com/office/drawing/2014/main" id="{3E059806-0205-4563-A95C-01B68841CB19}"/>
              </a:ext>
            </a:extLst>
          </p:cNvPr>
          <p:cNvSpPr>
            <a:spLocks xmlns:a="http://schemas.openxmlformats.org/drawingml/2006/main" noGrp="1"/>
          </p:cNvSpPr>
          <p:nvPr/>
        </p:nvSpPr>
        <p:spPr>
          <a:xfrm xmlns:a="http://schemas.openxmlformats.org/drawingml/2006/main">
            <a:off x="8153400" y="4124325"/>
            <a:ext cx="552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r2 c1</a:t>
            </a:r>
          </a:p>
        </p:txBody>
      </p:sp>
      <p:sp>
        <p:nvSpPr>
          <p:cNvPr id="33" name="route-grid-2-2">
            <a:extLst xmlns:a="http://schemas.openxmlformats.org/drawingml/2006/main">
              <a:ext uri="{FF2B5EF4-FFF2-40B4-BE49-F238E27FC236}">
                <a16:creationId xmlns:a16="http://schemas.microsoft.com/office/drawing/2014/main" id="{CC1A310E-E1DE-4FA7-A5C2-C9C8D56CDD9F}"/>
              </a:ext>
            </a:extLst>
          </p:cNvPr>
          <p:cNvSpPr>
            <a:spLocks xmlns:a="http://schemas.openxmlformats.org/drawingml/2006/main" noGrp="1"/>
          </p:cNvSpPr>
          <p:nvPr/>
        </p:nvSpPr>
        <p:spPr>
          <a:xfrm xmlns:a="http://schemas.openxmlformats.org/drawingml/2006/main">
            <a:off x="8782050" y="4019550"/>
            <a:ext cx="552450" cy="552450"/>
          </a:xfrm>
          <a:prstGeom xmlns:a="http://schemas.openxmlformats.org/drawingml/2006/main" prst="roundRect">
            <a:avLst>
              <a:gd name="adj" fmla="val 17241"/>
            </a:avLst>
          </a:prstGeom>
          <a:solidFill xmlns:a="http://schemas.openxmlformats.org/drawingml/2006/main">
            <a:srgbClr val="FFFBE8"/>
          </a:solidFill>
          <a:ln xmlns:a="http://schemas.openxmlformats.org/drawingml/2006/main" w="19050">
            <a:solidFill>
              <a:srgbClr val="A970FF"/>
            </a:solidFill>
            <a:prstDash val="solid"/>
          </a:ln>
        </p:spPr>
      </p:sp>
      <p:sp>
        <p:nvSpPr>
          <p:cNvPr id="34" name="route-grid-txt-2-2">
            <a:extLst xmlns:a="http://schemas.openxmlformats.org/drawingml/2006/main">
              <a:ext uri="{FF2B5EF4-FFF2-40B4-BE49-F238E27FC236}">
                <a16:creationId xmlns:a16="http://schemas.microsoft.com/office/drawing/2014/main" id="{487D5216-940C-4C00-9D67-5BD40CA735F3}"/>
              </a:ext>
            </a:extLst>
          </p:cNvPr>
          <p:cNvSpPr>
            <a:spLocks xmlns:a="http://schemas.openxmlformats.org/drawingml/2006/main" noGrp="1"/>
          </p:cNvSpPr>
          <p:nvPr/>
        </p:nvSpPr>
        <p:spPr>
          <a:xfrm xmlns:a="http://schemas.openxmlformats.org/drawingml/2006/main">
            <a:off x="8782050" y="4124325"/>
            <a:ext cx="552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r2 c2</a:t>
            </a:r>
          </a:p>
        </p:txBody>
      </p:sp>
      <p:sp>
        <p:nvSpPr>
          <p:cNvPr id="35" name="route-grid-2-3">
            <a:extLst xmlns:a="http://schemas.openxmlformats.org/drawingml/2006/main">
              <a:ext uri="{FF2B5EF4-FFF2-40B4-BE49-F238E27FC236}">
                <a16:creationId xmlns:a16="http://schemas.microsoft.com/office/drawing/2014/main" id="{6F99E048-BDCD-48AC-B9CC-3EE286BB2F4C}"/>
              </a:ext>
            </a:extLst>
          </p:cNvPr>
          <p:cNvSpPr>
            <a:spLocks xmlns:a="http://schemas.openxmlformats.org/drawingml/2006/main" noGrp="1"/>
          </p:cNvSpPr>
          <p:nvPr/>
        </p:nvSpPr>
        <p:spPr>
          <a:xfrm xmlns:a="http://schemas.openxmlformats.org/drawingml/2006/main">
            <a:off x="9410700" y="4019550"/>
            <a:ext cx="552450" cy="552450"/>
          </a:xfrm>
          <a:prstGeom xmlns:a="http://schemas.openxmlformats.org/drawingml/2006/main" prst="roundRect">
            <a:avLst>
              <a:gd name="adj" fmla="val 17241"/>
            </a:avLst>
          </a:prstGeom>
          <a:solidFill xmlns:a="http://schemas.openxmlformats.org/drawingml/2006/main">
            <a:srgbClr val="FFFBE8"/>
          </a:solidFill>
          <a:ln xmlns:a="http://schemas.openxmlformats.org/drawingml/2006/main" w="19050">
            <a:solidFill>
              <a:srgbClr val="A970FF"/>
            </a:solidFill>
            <a:prstDash val="solid"/>
          </a:ln>
        </p:spPr>
      </p:sp>
      <p:sp>
        <p:nvSpPr>
          <p:cNvPr id="36" name="route-grid-txt-2-3">
            <a:extLst xmlns:a="http://schemas.openxmlformats.org/drawingml/2006/main">
              <a:ext uri="{FF2B5EF4-FFF2-40B4-BE49-F238E27FC236}">
                <a16:creationId xmlns:a16="http://schemas.microsoft.com/office/drawing/2014/main" id="{3F57013E-B37A-4ACF-AE3F-836A4C2AE17E}"/>
              </a:ext>
            </a:extLst>
          </p:cNvPr>
          <p:cNvSpPr>
            <a:spLocks xmlns:a="http://schemas.openxmlformats.org/drawingml/2006/main" noGrp="1"/>
          </p:cNvSpPr>
          <p:nvPr/>
        </p:nvSpPr>
        <p:spPr>
          <a:xfrm xmlns:a="http://schemas.openxmlformats.org/drawingml/2006/main">
            <a:off x="9410700" y="4124325"/>
            <a:ext cx="552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r2 c3</a:t>
            </a:r>
          </a:p>
        </p:txBody>
      </p:sp>
      <p:sp>
        <p:nvSpPr>
          <p:cNvPr id="37" name="question">
            <a:extLst xmlns:a="http://schemas.openxmlformats.org/drawingml/2006/main">
              <a:ext uri="{FF2B5EF4-FFF2-40B4-BE49-F238E27FC236}">
                <a16:creationId xmlns:a16="http://schemas.microsoft.com/office/drawing/2014/main" id="{74A0987F-1B4F-4996-B2CB-6914601B54E1}"/>
              </a:ext>
            </a:extLst>
          </p:cNvPr>
          <p:cNvSpPr>
            <a:spLocks xmlns:a="http://schemas.openxmlformats.org/drawingml/2006/main" noGrp="1"/>
          </p:cNvSpPr>
          <p:nvPr/>
        </p:nvSpPr>
        <p:spPr>
          <a:xfrm xmlns:a="http://schemas.openxmlformats.org/drawingml/2006/main">
            <a:off x="6667500" y="5067300"/>
            <a:ext cx="4762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725" b="1">
                <a:solidFill>
                  <a:srgbClr val="FFFBE8"/>
                </a:solidFill>
              </a:defRPr>
            </a:pPr>
            <a:r>
              <a:rPr sz="1725" b="1">
                <a:solidFill>
                  <a:srgbClr val="FFFBE8"/>
                </a:solidFill>
              </a:rPr>
              <a:t>Which command tells the mover where to stop?</a:t>
            </a:r>
          </a:p>
        </p:txBody>
      </p:sp>
    </p:spTree>
    <p:extLst>
      <p:ext uri="{BB962C8B-B14F-4D97-AF65-F5344CB8AC3E}">
        <p14:creationId xmlns:p14="http://schemas.microsoft.com/office/powerpoint/2010/main" val="150825203"/>
      </p:ext>
    </p:extLst>
  </p:cSld>
</p:sld>
</file>

<file path=ppt/slides/slide6.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20" name="kicker">
            <a:extLst xmlns:a="http://schemas.openxmlformats.org/drawingml/2006/main">
              <a:ext uri="{FF2B5EF4-FFF2-40B4-BE49-F238E27FC236}">
                <a16:creationId xmlns:a16="http://schemas.microsoft.com/office/drawing/2014/main" id="{3C9F60FF-DCD3-4AF8-8B12-D42F9C79E19F}"/>
              </a:ext>
            </a:extLst>
          </p:cNvPr>
          <p:cNvSpPr>
            <a:spLocks xmlns:a="http://schemas.openxmlformats.org/drawingml/2006/main" noGrp="1"/>
          </p:cNvSpPr>
          <p:nvPr/>
        </p:nvSpPr>
        <p:spPr>
          <a:xfrm xmlns:a="http://schemas.openxmlformats.org/drawingml/2006/main">
            <a:off x="533400" y="228600"/>
            <a:ext cx="685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050" b="1">
                <a:solidFill>
                  <a:srgbClr val="00B8C8"/>
                </a:solidFill>
              </a:defRPr>
            </a:pPr>
            <a:r>
              <a:rPr sz="1050" b="1">
                <a:solidFill>
                  <a:srgbClr val="00B8C8"/>
                </a:solidFill>
              </a:rPr>
              <a:t>C1 · INTRO DAY 1</a:t>
            </a:r>
          </a:p>
        </p:txBody>
      </p:sp>
      <p:sp>
        <p:nvSpPr>
          <p:cNvPr id="2" name="marker">
            <a:extLst xmlns:a="http://schemas.openxmlformats.org/drawingml/2006/main">
              <a:ext uri="{FF2B5EF4-FFF2-40B4-BE49-F238E27FC236}">
                <a16:creationId xmlns:a16="http://schemas.microsoft.com/office/drawing/2014/main" id="{6A81E5E3-A8C0-4FF2-8107-642717EEBCF8}"/>
              </a:ext>
            </a:extLst>
          </p:cNvPr>
          <p:cNvSpPr>
            <a:spLocks xmlns:a="http://schemas.openxmlformats.org/drawingml/2006/main" noGrp="1"/>
          </p:cNvSpPr>
          <p:nvPr/>
        </p:nvSpPr>
        <p:spPr>
          <a:xfrm xmlns:a="http://schemas.openxmlformats.org/drawingml/2006/main">
            <a:off x="9048750" y="228600"/>
            <a:ext cx="26098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1050" b="1">
                <a:solidFill>
                  <a:srgbClr val="B8C7D9"/>
                </a:solidFill>
              </a:defRPr>
            </a:pPr>
            <a:r>
              <a:rPr sz="1050" b="1">
                <a:solidFill>
                  <a:srgbClr val="B8C7D9"/>
                </a:solidFill>
              </a:rPr>
              <a:t>PARTNER TEST</a:t>
            </a:r>
          </a:p>
        </p:txBody>
      </p:sp>
      <p:sp>
        <p:nvSpPr>
          <p:cNvPr id="3" name="footer-left">
            <a:extLst xmlns:a="http://schemas.openxmlformats.org/drawingml/2006/main">
              <a:ext uri="{FF2B5EF4-FFF2-40B4-BE49-F238E27FC236}">
                <a16:creationId xmlns:a16="http://schemas.microsoft.com/office/drawing/2014/main" id="{229F9910-594E-4A8A-94C2-D798A78637F2}"/>
              </a:ext>
            </a:extLst>
          </p:cNvPr>
          <p:cNvSpPr>
            <a:spLocks xmlns:a="http://schemas.openxmlformats.org/drawingml/2006/main" noGrp="1"/>
          </p:cNvSpPr>
          <p:nvPr/>
        </p:nvSpPr>
        <p:spPr>
          <a:xfrm xmlns:a="http://schemas.openxmlformats.org/drawingml/2006/main">
            <a:off x="533400" y="6400800"/>
            <a:ext cx="476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750" b="0">
                <a:solidFill>
                  <a:srgbClr val="B8C7D9"/>
                </a:solidFill>
              </a:defRPr>
            </a:pPr>
            <a:r>
              <a:rPr sz="750" b="0">
                <a:solidFill>
                  <a:srgbClr val="B8C7D9"/>
                </a:solidFill>
              </a:rPr>
              <a:t>SMART SOLUTIONS · CODING FOUNDATIONS</a:t>
            </a:r>
          </a:p>
        </p:txBody>
      </p:sp>
      <p:sp>
        <p:nvSpPr>
          <p:cNvPr id="4" name="footer-right">
            <a:extLst xmlns:a="http://schemas.openxmlformats.org/drawingml/2006/main">
              <a:ext uri="{FF2B5EF4-FFF2-40B4-BE49-F238E27FC236}">
                <a16:creationId xmlns:a16="http://schemas.microsoft.com/office/drawing/2014/main" id="{CD1C4E51-D416-452E-A811-039A8EA1FA0E}"/>
              </a:ext>
            </a:extLst>
          </p:cNvPr>
          <p:cNvSpPr>
            <a:spLocks xmlns:a="http://schemas.openxmlformats.org/drawingml/2006/main" noGrp="1"/>
          </p:cNvSpPr>
          <p:nvPr/>
        </p:nvSpPr>
        <p:spPr>
          <a:xfrm xmlns:a="http://schemas.openxmlformats.org/drawingml/2006/main">
            <a:off x="9906000" y="6400800"/>
            <a:ext cx="17526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750" b="0">
                <a:solidFill>
                  <a:srgbClr val="B8C7D9"/>
                </a:solidFill>
              </a:defRPr>
            </a:pPr>
            <a:r>
              <a:rPr sz="750" b="0">
                <a:solidFill>
                  <a:srgbClr val="B8C7D9"/>
                </a:solidFill>
              </a:rPr>
              <a:t>VILS 2027</a:t>
            </a:r>
          </a:p>
        </p:txBody>
      </p:sp>
      <p:sp>
        <p:nvSpPr>
          <p:cNvPr id="5" name="title">
            <a:extLst xmlns:a="http://schemas.openxmlformats.org/drawingml/2006/main">
              <a:ext uri="{FF2B5EF4-FFF2-40B4-BE49-F238E27FC236}">
                <a16:creationId xmlns:a16="http://schemas.microsoft.com/office/drawing/2014/main" id="{2D51D17E-6A40-4B08-B294-896C5B3DC8C5}"/>
              </a:ext>
            </a:extLst>
          </p:cNvPr>
          <p:cNvSpPr>
            <a:spLocks xmlns:a="http://schemas.openxmlformats.org/drawingml/2006/main" noGrp="1"/>
          </p:cNvSpPr>
          <p:nvPr/>
        </p:nvSpPr>
        <p:spPr>
          <a:xfrm xmlns:a="http://schemas.openxmlformats.org/drawingml/2006/main">
            <a:off x="533400" y="685800"/>
            <a:ext cx="111252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FFFFFF"/>
                </a:solidFill>
              </a:defRPr>
            </a:pPr>
            <a:r>
              <a:rPr sz="2850" b="1">
                <a:solidFill>
                  <a:srgbClr val="FFFFFF"/>
                </a:solidFill>
              </a:rPr>
              <a:t>Test the plan literally</a:t>
            </a:r>
          </a:p>
        </p:txBody>
      </p:sp>
      <p:sp>
        <p:nvSpPr>
          <p:cNvPr id="6" name="subtitle">
            <a:extLst xmlns:a="http://schemas.openxmlformats.org/drawingml/2006/main">
              <a:ext uri="{FF2B5EF4-FFF2-40B4-BE49-F238E27FC236}">
                <a16:creationId xmlns:a16="http://schemas.microsoft.com/office/drawing/2014/main" id="{72422DBC-CB12-4748-9952-8F784EEE6A81}"/>
              </a:ext>
            </a:extLst>
          </p:cNvPr>
          <p:cNvSpPr>
            <a:spLocks xmlns:a="http://schemas.openxmlformats.org/drawingml/2006/main" noGrp="1"/>
          </p:cNvSpPr>
          <p:nvPr/>
        </p:nvSpPr>
        <p:spPr>
          <a:xfrm xmlns:a="http://schemas.openxmlformats.org/drawingml/2006/main">
            <a:off x="533400" y="1524000"/>
            <a:ext cx="11125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B8C7D9"/>
                </a:solidFill>
              </a:defRPr>
            </a:pPr>
            <a:r>
              <a:rPr sz="1575" b="0">
                <a:solidFill>
                  <a:srgbClr val="B8C7D9"/>
                </a:solidFill>
              </a:rPr>
              <a:t>One partner reads. One partner moves only when the plan says to move.</a:t>
            </a:r>
          </a:p>
        </p:txBody>
      </p:sp>
      <p:sp>
        <p:nvSpPr>
          <p:cNvPr id="7" name="step-0">
            <a:extLst xmlns:a="http://schemas.openxmlformats.org/drawingml/2006/main">
              <a:ext uri="{FF2B5EF4-FFF2-40B4-BE49-F238E27FC236}">
                <a16:creationId xmlns:a16="http://schemas.microsoft.com/office/drawing/2014/main" id="{7731E1EF-8055-4417-9FBD-293C32D1CA64}"/>
              </a:ext>
            </a:extLst>
          </p:cNvPr>
          <p:cNvSpPr>
            <a:spLocks xmlns:a="http://schemas.openxmlformats.org/drawingml/2006/main" noGrp="1"/>
          </p:cNvSpPr>
          <p:nvPr/>
        </p:nvSpPr>
        <p:spPr>
          <a:xfrm xmlns:a="http://schemas.openxmlformats.org/drawingml/2006/main">
            <a:off x="533400" y="2343150"/>
            <a:ext cx="2087880" cy="742950"/>
          </a:xfrm>
          <a:prstGeom xmlns:a="http://schemas.openxmlformats.org/drawingml/2006/main" prst="roundRect">
            <a:avLst>
              <a:gd name="adj" fmla="val 17949"/>
            </a:avLst>
          </a:prstGeom>
          <a:solidFill xmlns:a="http://schemas.openxmlformats.org/drawingml/2006/main">
            <a:srgbClr val="EAF8FA"/>
          </a:solidFill>
          <a:ln xmlns:a="http://schemas.openxmlformats.org/drawingml/2006/main" w="19050">
            <a:solidFill>
              <a:srgbClr val="00B8C8"/>
            </a:solidFill>
            <a:prstDash val="solid"/>
          </a:ln>
        </p:spPr>
      </p:sp>
      <p:sp>
        <p:nvSpPr>
          <p:cNvPr id="8" name="step-text-0">
            <a:extLst xmlns:a="http://schemas.openxmlformats.org/drawingml/2006/main">
              <a:ext uri="{FF2B5EF4-FFF2-40B4-BE49-F238E27FC236}">
                <a16:creationId xmlns:a16="http://schemas.microsoft.com/office/drawing/2014/main" id="{A06E71A0-58D3-4613-93A1-5A5CC4554EB6}"/>
              </a:ext>
            </a:extLst>
          </p:cNvPr>
          <p:cNvSpPr>
            <a:spLocks xmlns:a="http://schemas.openxmlformats.org/drawingml/2006/main" noGrp="1"/>
          </p:cNvSpPr>
          <p:nvPr/>
        </p:nvSpPr>
        <p:spPr>
          <a:xfrm xmlns:a="http://schemas.openxmlformats.org/drawingml/2006/main">
            <a:off x="628650" y="2514600"/>
            <a:ext cx="189738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200" b="1">
                <a:solidFill>
                  <a:srgbClr val="172033"/>
                </a:solidFill>
              </a:defRPr>
            </a:pPr>
            <a:r>
              <a:rPr sz="1200" b="1">
                <a:solidFill>
                  <a:srgbClr val="172033"/>
                </a:solidFill>
              </a:rPr>
              <a:t>1. Read</a:t>
            </a:r>
          </a:p>
        </p:txBody>
      </p:sp>
      <p:sp>
        <p:nvSpPr>
          <p:cNvPr id="9" name="step-1">
            <a:extLst xmlns:a="http://schemas.openxmlformats.org/drawingml/2006/main">
              <a:ext uri="{FF2B5EF4-FFF2-40B4-BE49-F238E27FC236}">
                <a16:creationId xmlns:a16="http://schemas.microsoft.com/office/drawing/2014/main" id="{A5073238-81F9-4266-BBD2-E0EE6E5B316E}"/>
              </a:ext>
            </a:extLst>
          </p:cNvPr>
          <p:cNvSpPr>
            <a:spLocks xmlns:a="http://schemas.openxmlformats.org/drawingml/2006/main" noGrp="1"/>
          </p:cNvSpPr>
          <p:nvPr/>
        </p:nvSpPr>
        <p:spPr>
          <a:xfrm xmlns:a="http://schemas.openxmlformats.org/drawingml/2006/main">
            <a:off x="2792730" y="2343150"/>
            <a:ext cx="2087880" cy="742950"/>
          </a:xfrm>
          <a:prstGeom xmlns:a="http://schemas.openxmlformats.org/drawingml/2006/main" prst="roundRect">
            <a:avLst>
              <a:gd name="adj" fmla="val 17949"/>
            </a:avLst>
          </a:prstGeom>
          <a:solidFill xmlns:a="http://schemas.openxmlformats.org/drawingml/2006/main">
            <a:srgbClr val="EAF8FA"/>
          </a:solidFill>
          <a:ln xmlns:a="http://schemas.openxmlformats.org/drawingml/2006/main" w="19050">
            <a:solidFill>
              <a:srgbClr val="00B8C8"/>
            </a:solidFill>
            <a:prstDash val="solid"/>
          </a:ln>
        </p:spPr>
      </p:sp>
      <p:sp>
        <p:nvSpPr>
          <p:cNvPr id="10" name="step-text-1">
            <a:extLst xmlns:a="http://schemas.openxmlformats.org/drawingml/2006/main">
              <a:ext uri="{FF2B5EF4-FFF2-40B4-BE49-F238E27FC236}">
                <a16:creationId xmlns:a16="http://schemas.microsoft.com/office/drawing/2014/main" id="{0E50B7B6-D5E2-453C-9A83-844C4A3D3B3A}"/>
              </a:ext>
            </a:extLst>
          </p:cNvPr>
          <p:cNvSpPr>
            <a:spLocks xmlns:a="http://schemas.openxmlformats.org/drawingml/2006/main" noGrp="1"/>
          </p:cNvSpPr>
          <p:nvPr/>
        </p:nvSpPr>
        <p:spPr>
          <a:xfrm xmlns:a="http://schemas.openxmlformats.org/drawingml/2006/main">
            <a:off x="2887980" y="2514600"/>
            <a:ext cx="189738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200" b="1">
                <a:solidFill>
                  <a:srgbClr val="172033"/>
                </a:solidFill>
              </a:defRPr>
            </a:pPr>
            <a:r>
              <a:rPr sz="1200" b="1">
                <a:solidFill>
                  <a:srgbClr val="172033"/>
                </a:solidFill>
              </a:rPr>
              <a:t>2. Move</a:t>
            </a:r>
          </a:p>
        </p:txBody>
      </p:sp>
      <p:sp>
        <p:nvSpPr>
          <p:cNvPr id="11" name="step-2">
            <a:extLst xmlns:a="http://schemas.openxmlformats.org/drawingml/2006/main">
              <a:ext uri="{FF2B5EF4-FFF2-40B4-BE49-F238E27FC236}">
                <a16:creationId xmlns:a16="http://schemas.microsoft.com/office/drawing/2014/main" id="{9D9C9B23-EA69-4110-A53C-A5967067E40A}"/>
              </a:ext>
            </a:extLst>
          </p:cNvPr>
          <p:cNvSpPr>
            <a:spLocks xmlns:a="http://schemas.openxmlformats.org/drawingml/2006/main" noGrp="1"/>
          </p:cNvSpPr>
          <p:nvPr/>
        </p:nvSpPr>
        <p:spPr>
          <a:xfrm xmlns:a="http://schemas.openxmlformats.org/drawingml/2006/main">
            <a:off x="5052060" y="2343150"/>
            <a:ext cx="2087880" cy="742950"/>
          </a:xfrm>
          <a:prstGeom xmlns:a="http://schemas.openxmlformats.org/drawingml/2006/main" prst="roundRect">
            <a:avLst>
              <a:gd name="adj" fmla="val 17949"/>
            </a:avLst>
          </a:prstGeom>
          <a:solidFill xmlns:a="http://schemas.openxmlformats.org/drawingml/2006/main">
            <a:srgbClr val="FFD166"/>
          </a:solidFill>
          <a:ln xmlns:a="http://schemas.openxmlformats.org/drawingml/2006/main" w="19050">
            <a:solidFill>
              <a:srgbClr val="FFD166"/>
            </a:solidFill>
            <a:prstDash val="solid"/>
          </a:ln>
        </p:spPr>
      </p:sp>
      <p:sp>
        <p:nvSpPr>
          <p:cNvPr id="12" name="step-text-2">
            <a:extLst xmlns:a="http://schemas.openxmlformats.org/drawingml/2006/main">
              <a:ext uri="{FF2B5EF4-FFF2-40B4-BE49-F238E27FC236}">
                <a16:creationId xmlns:a16="http://schemas.microsoft.com/office/drawing/2014/main" id="{50B0C0BF-40F9-4814-849B-DFBBA8794FA6}"/>
              </a:ext>
            </a:extLst>
          </p:cNvPr>
          <p:cNvSpPr>
            <a:spLocks xmlns:a="http://schemas.openxmlformats.org/drawingml/2006/main" noGrp="1"/>
          </p:cNvSpPr>
          <p:nvPr/>
        </p:nvSpPr>
        <p:spPr>
          <a:xfrm xmlns:a="http://schemas.openxmlformats.org/drawingml/2006/main">
            <a:off x="5147310" y="2514600"/>
            <a:ext cx="189738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200" b="1">
                <a:solidFill>
                  <a:srgbClr val="172033"/>
                </a:solidFill>
              </a:defRPr>
            </a:pPr>
            <a:r>
              <a:rPr sz="1200" b="1">
                <a:solidFill>
                  <a:srgbClr val="172033"/>
                </a:solidFill>
              </a:rPr>
              <a:t>3. Stop at confusion</a:t>
            </a:r>
          </a:p>
        </p:txBody>
      </p:sp>
      <p:sp>
        <p:nvSpPr>
          <p:cNvPr id="13" name="step-3">
            <a:extLst xmlns:a="http://schemas.openxmlformats.org/drawingml/2006/main">
              <a:ext uri="{FF2B5EF4-FFF2-40B4-BE49-F238E27FC236}">
                <a16:creationId xmlns:a16="http://schemas.microsoft.com/office/drawing/2014/main" id="{8ADA12B3-C57B-4DB9-B9D4-C8C079EB6F39}"/>
              </a:ext>
            </a:extLst>
          </p:cNvPr>
          <p:cNvSpPr>
            <a:spLocks xmlns:a="http://schemas.openxmlformats.org/drawingml/2006/main" noGrp="1"/>
          </p:cNvSpPr>
          <p:nvPr/>
        </p:nvSpPr>
        <p:spPr>
          <a:xfrm xmlns:a="http://schemas.openxmlformats.org/drawingml/2006/main">
            <a:off x="7311390" y="2343150"/>
            <a:ext cx="2087880" cy="742950"/>
          </a:xfrm>
          <a:prstGeom xmlns:a="http://schemas.openxmlformats.org/drawingml/2006/main" prst="roundRect">
            <a:avLst>
              <a:gd name="adj" fmla="val 17949"/>
            </a:avLst>
          </a:prstGeom>
          <a:solidFill xmlns:a="http://schemas.openxmlformats.org/drawingml/2006/main">
            <a:srgbClr val="EAF8FA"/>
          </a:solidFill>
          <a:ln xmlns:a="http://schemas.openxmlformats.org/drawingml/2006/main" w="19050">
            <a:solidFill>
              <a:srgbClr val="00B8C8"/>
            </a:solidFill>
            <a:prstDash val="solid"/>
          </a:ln>
        </p:spPr>
      </p:sp>
      <p:sp>
        <p:nvSpPr>
          <p:cNvPr id="14" name="step-text-3">
            <a:extLst xmlns:a="http://schemas.openxmlformats.org/drawingml/2006/main">
              <a:ext uri="{FF2B5EF4-FFF2-40B4-BE49-F238E27FC236}">
                <a16:creationId xmlns:a16="http://schemas.microsoft.com/office/drawing/2014/main" id="{97097CAF-9E87-4DCB-A023-2D205DEC2856}"/>
              </a:ext>
            </a:extLst>
          </p:cNvPr>
          <p:cNvSpPr>
            <a:spLocks xmlns:a="http://schemas.openxmlformats.org/drawingml/2006/main" noGrp="1"/>
          </p:cNvSpPr>
          <p:nvPr/>
        </p:nvSpPr>
        <p:spPr>
          <a:xfrm xmlns:a="http://schemas.openxmlformats.org/drawingml/2006/main">
            <a:off x="7406640" y="2514600"/>
            <a:ext cx="189738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200" b="1">
                <a:solidFill>
                  <a:srgbClr val="172033"/>
                </a:solidFill>
              </a:defRPr>
            </a:pPr>
            <a:r>
              <a:rPr sz="1200" b="1">
                <a:solidFill>
                  <a:srgbClr val="172033"/>
                </a:solidFill>
              </a:rPr>
              <a:t>4. Mark the line</a:t>
            </a:r>
          </a:p>
        </p:txBody>
      </p:sp>
      <p:sp>
        <p:nvSpPr>
          <p:cNvPr id="15" name="step-4">
            <a:extLst xmlns:a="http://schemas.openxmlformats.org/drawingml/2006/main">
              <a:ext uri="{FF2B5EF4-FFF2-40B4-BE49-F238E27FC236}">
                <a16:creationId xmlns:a16="http://schemas.microsoft.com/office/drawing/2014/main" id="{41FDD092-4E57-4F35-8EAF-9E8451A31BCF}"/>
              </a:ext>
            </a:extLst>
          </p:cNvPr>
          <p:cNvSpPr>
            <a:spLocks xmlns:a="http://schemas.openxmlformats.org/drawingml/2006/main" noGrp="1"/>
          </p:cNvSpPr>
          <p:nvPr/>
        </p:nvSpPr>
        <p:spPr>
          <a:xfrm xmlns:a="http://schemas.openxmlformats.org/drawingml/2006/main">
            <a:off x="9570720" y="2343150"/>
            <a:ext cx="2087880" cy="742950"/>
          </a:xfrm>
          <a:prstGeom xmlns:a="http://schemas.openxmlformats.org/drawingml/2006/main" prst="roundRect">
            <a:avLst>
              <a:gd name="adj" fmla="val 17949"/>
            </a:avLst>
          </a:prstGeom>
          <a:solidFill xmlns:a="http://schemas.openxmlformats.org/drawingml/2006/main">
            <a:srgbClr val="EAF8FA"/>
          </a:solidFill>
          <a:ln xmlns:a="http://schemas.openxmlformats.org/drawingml/2006/main" w="19050">
            <a:solidFill>
              <a:srgbClr val="00B8C8"/>
            </a:solidFill>
            <a:prstDash val="solid"/>
          </a:ln>
        </p:spPr>
      </p:sp>
      <p:sp>
        <p:nvSpPr>
          <p:cNvPr id="16" name="step-text-4">
            <a:extLst xmlns:a="http://schemas.openxmlformats.org/drawingml/2006/main">
              <a:ext uri="{FF2B5EF4-FFF2-40B4-BE49-F238E27FC236}">
                <a16:creationId xmlns:a16="http://schemas.microsoft.com/office/drawing/2014/main" id="{E98C66ED-2E57-4FC5-9729-FA7808203675}"/>
              </a:ext>
            </a:extLst>
          </p:cNvPr>
          <p:cNvSpPr>
            <a:spLocks xmlns:a="http://schemas.openxmlformats.org/drawingml/2006/main" noGrp="1"/>
          </p:cNvSpPr>
          <p:nvPr/>
        </p:nvSpPr>
        <p:spPr>
          <a:xfrm xmlns:a="http://schemas.openxmlformats.org/drawingml/2006/main">
            <a:off x="9665970" y="2514600"/>
            <a:ext cx="189738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200" b="1">
                <a:solidFill>
                  <a:srgbClr val="172033"/>
                </a:solidFill>
              </a:defRPr>
            </a:pPr>
            <a:r>
              <a:rPr sz="1200" b="1">
                <a:solidFill>
                  <a:srgbClr val="172033"/>
                </a:solidFill>
              </a:rPr>
              <a:t>5. Revise</a:t>
            </a:r>
          </a:p>
        </p:txBody>
      </p:sp>
      <p:sp>
        <p:nvSpPr>
          <p:cNvPr id="17" name="prompt-band">
            <a:extLst xmlns:a="http://schemas.openxmlformats.org/drawingml/2006/main">
              <a:ext uri="{FF2B5EF4-FFF2-40B4-BE49-F238E27FC236}">
                <a16:creationId xmlns:a16="http://schemas.microsoft.com/office/drawing/2014/main" id="{C74488ED-F509-418E-8876-7E3229171E44}"/>
              </a:ext>
            </a:extLst>
          </p:cNvPr>
          <p:cNvSpPr>
            <a:spLocks xmlns:a="http://schemas.openxmlformats.org/drawingml/2006/main" noGrp="1"/>
          </p:cNvSpPr>
          <p:nvPr/>
        </p:nvSpPr>
        <p:spPr>
          <a:xfrm xmlns:a="http://schemas.openxmlformats.org/drawingml/2006/main">
            <a:off x="762000" y="3429000"/>
            <a:ext cx="10668000" cy="1809750"/>
          </a:xfrm>
          <a:prstGeom xmlns:a="http://schemas.openxmlformats.org/drawingml/2006/main" prst="roundRect">
            <a:avLst>
              <a:gd name="adj" fmla="val 9474"/>
            </a:avLst>
          </a:prstGeom>
          <a:solidFill xmlns:a="http://schemas.openxmlformats.org/drawingml/2006/main">
            <a:srgbClr val="FFFBE8"/>
          </a:solidFill>
          <a:ln xmlns:a="http://schemas.openxmlformats.org/drawingml/2006/main" w="28575">
            <a:solidFill>
              <a:srgbClr val="A970FF"/>
            </a:solidFill>
            <a:prstDash val="solid"/>
          </a:ln>
        </p:spPr>
      </p:sp>
      <p:sp>
        <p:nvSpPr>
          <p:cNvPr id="18" name="prompt">
            <a:extLst xmlns:a="http://schemas.openxmlformats.org/drawingml/2006/main">
              <a:ext uri="{FF2B5EF4-FFF2-40B4-BE49-F238E27FC236}">
                <a16:creationId xmlns:a16="http://schemas.microsoft.com/office/drawing/2014/main" id="{432201AB-DC4E-4C8D-AED9-60910656304C}"/>
              </a:ext>
            </a:extLst>
          </p:cNvPr>
          <p:cNvSpPr>
            <a:spLocks xmlns:a="http://schemas.openxmlformats.org/drawingml/2006/main" noGrp="1"/>
          </p:cNvSpPr>
          <p:nvPr/>
        </p:nvSpPr>
        <p:spPr>
          <a:xfrm xmlns:a="http://schemas.openxmlformats.org/drawingml/2006/main">
            <a:off x="1219200" y="3657600"/>
            <a:ext cx="97536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2250" b="1">
                <a:solidFill>
                  <a:srgbClr val="172033"/>
                </a:solidFill>
              </a:defRPr>
            </a:pPr>
            <a:r>
              <a:rPr sz="2250" b="1">
                <a:solidFill>
                  <a:srgbClr val="172033"/>
                </a:solidFill>
              </a:rPr>
              <a:t>I stopped at ______ because the plan did not say ______.</a:t>
            </a:r>
          </a:p>
        </p:txBody>
      </p:sp>
      <p:sp>
        <p:nvSpPr>
          <p:cNvPr id="19" name="prompt-support">
            <a:extLst xmlns:a="http://schemas.openxmlformats.org/drawingml/2006/main">
              <a:ext uri="{FF2B5EF4-FFF2-40B4-BE49-F238E27FC236}">
                <a16:creationId xmlns:a16="http://schemas.microsoft.com/office/drawing/2014/main" id="{F478D514-6433-4EEE-9305-B2052CD10A83}"/>
              </a:ext>
            </a:extLst>
          </p:cNvPr>
          <p:cNvSpPr>
            <a:spLocks xmlns:a="http://schemas.openxmlformats.org/drawingml/2006/main" noGrp="1"/>
          </p:cNvSpPr>
          <p:nvPr/>
        </p:nvSpPr>
        <p:spPr>
          <a:xfrm xmlns:a="http://schemas.openxmlformats.org/drawingml/2006/main">
            <a:off x="1219200" y="4648200"/>
            <a:ext cx="97536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500" b="0">
                <a:solidFill>
                  <a:srgbClr val="172033"/>
                </a:solidFill>
              </a:defRPr>
            </a:pPr>
            <a:r>
              <a:rPr sz="1500" b="0">
                <a:solidFill>
                  <a:srgbClr val="172033"/>
                </a:solidFill>
              </a:rPr>
              <a:t>Me detuve en ______ porque el plan no decía ______.</a:t>
            </a:r>
          </a:p>
        </p:txBody>
      </p:sp>
    </p:spTree>
    <p:extLst>
      <p:ext uri="{BB962C8B-B14F-4D97-AF65-F5344CB8AC3E}">
        <p14:creationId xmlns:p14="http://schemas.microsoft.com/office/powerpoint/2010/main" val="981565681"/>
      </p:ext>
    </p:extLst>
  </p:cSld>
</p:sld>
</file>

<file path=ppt/slides/slide7.xml><?xml version="1.0" encoding="utf-8"?>
<p:sld xmlns:p="http://schemas.openxmlformats.org/presentationml/2006/main">
  <p:cSld>
    <p:bg>
      <p:bgPr>
        <a:solidFill xmlns:a="http://schemas.openxmlformats.org/drawingml/2006/main">
          <a:srgbClr val="14243D"/>
        </a:solidFill>
      </p:bgPr>
    </p:bg>
    <p:spTree>
      <p:nvGrpSpPr>
        <p:cNvPr id="1" name=""/>
        <p:cNvGrpSpPr/>
        <p:nvPr/>
      </p:nvGrpSpPr>
      <p:grpSpPr>
        <a:xfrm xmlns:a="http://schemas.openxmlformats.org/drawingml/2006/main"/>
      </p:grpSpPr>
      <p:sp>
        <p:nvSpPr>
          <p:cNvPr id="6" name="teacher-only">
            <a:extLst xmlns:a="http://schemas.openxmlformats.org/drawingml/2006/main">
              <a:ext uri="{FF2B5EF4-FFF2-40B4-BE49-F238E27FC236}">
                <a16:creationId xmlns:a16="http://schemas.microsoft.com/office/drawing/2014/main" id="{83867F1F-56F0-48DB-8BC0-A96A4352EA6B}"/>
              </a:ext>
            </a:extLst>
          </p:cNvPr>
          <p:cNvSpPr>
            <a:spLocks xmlns:a="http://schemas.openxmlformats.org/drawingml/2006/main" noGrp="1"/>
          </p:cNvSpPr>
          <p:nvPr/>
        </p:nvSpPr>
        <p:spPr>
          <a:xfrm xmlns:a="http://schemas.openxmlformats.org/drawingml/2006/main">
            <a:off x="685800" y="590550"/>
            <a:ext cx="6667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200" b="1">
                <a:solidFill>
                  <a:srgbClr val="FFD166"/>
                </a:solidFill>
              </a:defRPr>
            </a:pPr>
            <a:r>
              <a:rPr sz="1200" b="1">
                <a:solidFill>
                  <a:srgbClr val="FFD166"/>
                </a:solidFill>
              </a:rPr>
              <a:t>TEACHER STOP POINT · DO NOT PROJECT</a:t>
            </a:r>
          </a:p>
        </p:txBody>
      </p:sp>
      <p:sp>
        <p:nvSpPr>
          <p:cNvPr id="2" name="stop-title">
            <a:extLst xmlns:a="http://schemas.openxmlformats.org/drawingml/2006/main">
              <a:ext uri="{FF2B5EF4-FFF2-40B4-BE49-F238E27FC236}">
                <a16:creationId xmlns:a16="http://schemas.microsoft.com/office/drawing/2014/main" id="{39BA2661-1241-45F1-9B95-85D6DA36686C}"/>
              </a:ext>
            </a:extLst>
          </p:cNvPr>
          <p:cNvSpPr>
            <a:spLocks xmlns:a="http://schemas.openxmlformats.org/drawingml/2006/main" noGrp="1"/>
          </p:cNvSpPr>
          <p:nvPr/>
        </p:nvSpPr>
        <p:spPr>
          <a:xfrm xmlns:a="http://schemas.openxmlformats.org/drawingml/2006/main">
            <a:off x="685800" y="1619250"/>
            <a:ext cx="1028700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3900" b="1">
                <a:solidFill>
                  <a:srgbClr val="FFFFFF"/>
                </a:solidFill>
              </a:defRPr>
            </a:pPr>
            <a:r>
              <a:rPr sz="3900" b="1">
                <a:solidFill>
                  <a:srgbClr val="FFFFFF"/>
                </a:solidFill>
              </a:rPr>
              <a:t>STOP AFTER C1</a:t>
            </a:r>
          </a:p>
        </p:txBody>
      </p:sp>
      <p:sp>
        <p:nvSpPr>
          <p:cNvPr id="3" name="stop-rule">
            <a:extLst xmlns:a="http://schemas.openxmlformats.org/drawingml/2006/main">
              <a:ext uri="{FF2B5EF4-FFF2-40B4-BE49-F238E27FC236}">
                <a16:creationId xmlns:a16="http://schemas.microsoft.com/office/drawing/2014/main" id="{3BFA926E-1458-434E-A52E-A147082CA6F1}"/>
              </a:ext>
            </a:extLst>
          </p:cNvPr>
          <p:cNvSpPr>
            <a:spLocks xmlns:a="http://schemas.openxmlformats.org/drawingml/2006/main" noGrp="1"/>
          </p:cNvSpPr>
          <p:nvPr/>
        </p:nvSpPr>
        <p:spPr>
          <a:xfrm xmlns:a="http://schemas.openxmlformats.org/drawingml/2006/main">
            <a:off x="685800" y="2781300"/>
            <a:ext cx="10820400" cy="76200"/>
          </a:xfrm>
          <a:prstGeom xmlns:a="http://schemas.openxmlformats.org/drawingml/2006/main" prst="rect">
            <a:avLst/>
          </a:prstGeom>
          <a:solidFill xmlns:a="http://schemas.openxmlformats.org/drawingml/2006/main">
            <a:srgbClr val="FFD166"/>
          </a:solidFill>
          <a:ln xmlns:a="http://schemas.openxmlformats.org/drawingml/2006/main" w="0">
            <a:noFill/>
            <a:prstDash val="solid"/>
          </a:ln>
        </p:spPr>
      </p:sp>
      <p:sp>
        <p:nvSpPr>
          <p:cNvPr id="4" name="return">
            <a:extLst xmlns:a="http://schemas.openxmlformats.org/drawingml/2006/main">
              <a:ext uri="{FF2B5EF4-FFF2-40B4-BE49-F238E27FC236}">
                <a16:creationId xmlns:a16="http://schemas.microsoft.com/office/drawing/2014/main" id="{B3D89533-AF7E-4FCD-AA24-95DB4098859C}"/>
              </a:ext>
            </a:extLst>
          </p:cNvPr>
          <p:cNvSpPr>
            <a:spLocks xmlns:a="http://schemas.openxmlformats.org/drawingml/2006/main" noGrp="1"/>
          </p:cNvSpPr>
          <p:nvPr/>
        </p:nvSpPr>
        <p:spPr>
          <a:xfrm xmlns:a="http://schemas.openxmlformats.org/drawingml/2006/main">
            <a:off x="685800" y="3276600"/>
            <a:ext cx="1000125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250" b="0">
                <a:solidFill>
                  <a:srgbClr val="B8C7D9"/>
                </a:solidFill>
              </a:defRPr>
            </a:pPr>
            <a:r>
              <a:rPr sz="2250" b="0">
                <a:solidFill>
                  <a:srgbClr val="B8C7D9"/>
                </a:solidFill>
              </a:rPr>
              <a:t>Return to the original Intro to CS Day 1 deck and complete the Code.org assignment.</a:t>
            </a:r>
          </a:p>
        </p:txBody>
      </p:sp>
      <p:sp>
        <p:nvSpPr>
          <p:cNvPr id="5" name="next">
            <a:extLst xmlns:a="http://schemas.openxmlformats.org/drawingml/2006/main">
              <a:ext uri="{FF2B5EF4-FFF2-40B4-BE49-F238E27FC236}">
                <a16:creationId xmlns:a16="http://schemas.microsoft.com/office/drawing/2014/main" id="{E690B6FC-DA4E-44EE-857C-DB1A0B06FFE2}"/>
              </a:ext>
            </a:extLst>
          </p:cNvPr>
          <p:cNvSpPr>
            <a:spLocks xmlns:a="http://schemas.openxmlformats.org/drawingml/2006/main" noGrp="1"/>
          </p:cNvSpPr>
          <p:nvPr/>
        </p:nvSpPr>
        <p:spPr>
          <a:xfrm xmlns:a="http://schemas.openxmlformats.org/drawingml/2006/main">
            <a:off x="685800" y="5048250"/>
            <a:ext cx="100012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650" b="0">
                <a:solidFill>
                  <a:srgbClr val="FFFFFF"/>
                </a:solidFill>
              </a:defRPr>
            </a:pPr>
            <a:r>
              <a:rPr sz="1650" b="0">
                <a:solidFill>
                  <a:srgbClr val="FFFFFF"/>
                </a:solidFill>
              </a:rPr>
              <a:t>Use the navigation slide to jump to the next checkpoint when its lesson begins.</a:t>
            </a:r>
          </a:p>
        </p:txBody>
      </p:sp>
    </p:spTree>
    <p:extLst>
      <p:ext uri="{BB962C8B-B14F-4D97-AF65-F5344CB8AC3E}">
        <p14:creationId xmlns:p14="http://schemas.microsoft.com/office/powerpoint/2010/main" val="807912708"/>
      </p:ext>
    </p:extLst>
  </p:cSld>
</p:sld>
</file>

<file path=ppt/slides/slide8.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10" name="kicker">
            <a:extLst xmlns:a="http://schemas.openxmlformats.org/drawingml/2006/main">
              <a:ext uri="{FF2B5EF4-FFF2-40B4-BE49-F238E27FC236}">
                <a16:creationId xmlns:a16="http://schemas.microsoft.com/office/drawing/2014/main" id="{780D5FEC-2791-4475-A692-A5C6E7E5E94C}"/>
              </a:ext>
            </a:extLst>
          </p:cNvPr>
          <p:cNvSpPr>
            <a:spLocks xmlns:a="http://schemas.openxmlformats.org/drawingml/2006/main" noGrp="1"/>
          </p:cNvSpPr>
          <p:nvPr/>
        </p:nvSpPr>
        <p:spPr>
          <a:xfrm xmlns:a="http://schemas.openxmlformats.org/drawingml/2006/main">
            <a:off x="533400" y="228600"/>
            <a:ext cx="685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050" b="1">
                <a:solidFill>
                  <a:srgbClr val="00B8C8"/>
                </a:solidFill>
              </a:defRPr>
            </a:pPr>
            <a:r>
              <a:rPr sz="1050" b="1">
                <a:solidFill>
                  <a:srgbClr val="00B8C8"/>
                </a:solidFill>
              </a:rPr>
              <a:t>C2 · INTRO DAY 2</a:t>
            </a:r>
          </a:p>
        </p:txBody>
      </p:sp>
      <p:sp>
        <p:nvSpPr>
          <p:cNvPr id="2" name="marker">
            <a:extLst xmlns:a="http://schemas.openxmlformats.org/drawingml/2006/main">
              <a:ext uri="{FF2B5EF4-FFF2-40B4-BE49-F238E27FC236}">
                <a16:creationId xmlns:a16="http://schemas.microsoft.com/office/drawing/2014/main" id="{EF1C1326-D28E-4B05-B6A9-F12B2D10F789}"/>
              </a:ext>
            </a:extLst>
          </p:cNvPr>
          <p:cNvSpPr>
            <a:spLocks xmlns:a="http://schemas.openxmlformats.org/drawingml/2006/main" noGrp="1"/>
          </p:cNvSpPr>
          <p:nvPr/>
        </p:nvSpPr>
        <p:spPr>
          <a:xfrm xmlns:a="http://schemas.openxmlformats.org/drawingml/2006/main">
            <a:off x="9048750" y="228600"/>
            <a:ext cx="26098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1050" b="1">
                <a:solidFill>
                  <a:srgbClr val="B8C7D9"/>
                </a:solidFill>
              </a:defRPr>
            </a:pPr>
            <a:r>
              <a:rPr sz="1050" b="1">
                <a:solidFill>
                  <a:srgbClr val="B8C7D9"/>
                </a:solidFill>
              </a:rPr>
              <a:t>2 MINUTES</a:t>
            </a:r>
          </a:p>
        </p:txBody>
      </p:sp>
      <p:sp>
        <p:nvSpPr>
          <p:cNvPr id="3" name="footer-left">
            <a:extLst xmlns:a="http://schemas.openxmlformats.org/drawingml/2006/main">
              <a:ext uri="{FF2B5EF4-FFF2-40B4-BE49-F238E27FC236}">
                <a16:creationId xmlns:a16="http://schemas.microsoft.com/office/drawing/2014/main" id="{D3498070-182E-4308-A1DE-5458DA936F92}"/>
              </a:ext>
            </a:extLst>
          </p:cNvPr>
          <p:cNvSpPr>
            <a:spLocks xmlns:a="http://schemas.openxmlformats.org/drawingml/2006/main" noGrp="1"/>
          </p:cNvSpPr>
          <p:nvPr/>
        </p:nvSpPr>
        <p:spPr>
          <a:xfrm xmlns:a="http://schemas.openxmlformats.org/drawingml/2006/main">
            <a:off x="533400" y="6400800"/>
            <a:ext cx="476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750" b="0">
                <a:solidFill>
                  <a:srgbClr val="B8C7D9"/>
                </a:solidFill>
              </a:defRPr>
            </a:pPr>
            <a:r>
              <a:rPr sz="750" b="0">
                <a:solidFill>
                  <a:srgbClr val="B8C7D9"/>
                </a:solidFill>
              </a:rPr>
              <a:t>SMART SOLUTIONS · CODING FOUNDATIONS</a:t>
            </a:r>
          </a:p>
        </p:txBody>
      </p:sp>
      <p:sp>
        <p:nvSpPr>
          <p:cNvPr id="4" name="footer-right">
            <a:extLst xmlns:a="http://schemas.openxmlformats.org/drawingml/2006/main">
              <a:ext uri="{FF2B5EF4-FFF2-40B4-BE49-F238E27FC236}">
                <a16:creationId xmlns:a16="http://schemas.microsoft.com/office/drawing/2014/main" id="{8AAFAC85-939B-4F59-81A5-A83347D8DC7F}"/>
              </a:ext>
            </a:extLst>
          </p:cNvPr>
          <p:cNvSpPr>
            <a:spLocks xmlns:a="http://schemas.openxmlformats.org/drawingml/2006/main" noGrp="1"/>
          </p:cNvSpPr>
          <p:nvPr/>
        </p:nvSpPr>
        <p:spPr>
          <a:xfrm xmlns:a="http://schemas.openxmlformats.org/drawingml/2006/main">
            <a:off x="9906000" y="6400800"/>
            <a:ext cx="17526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750" b="0">
                <a:solidFill>
                  <a:srgbClr val="B8C7D9"/>
                </a:solidFill>
              </a:defRPr>
            </a:pPr>
            <a:r>
              <a:rPr sz="750" b="0">
                <a:solidFill>
                  <a:srgbClr val="B8C7D9"/>
                </a:solidFill>
              </a:rPr>
              <a:t>VILS 2027</a:t>
            </a:r>
          </a:p>
        </p:txBody>
      </p:sp>
      <p:sp>
        <p:nvSpPr>
          <p:cNvPr id="5" name="title">
            <a:extLst xmlns:a="http://schemas.openxmlformats.org/drawingml/2006/main">
              <a:ext uri="{FF2B5EF4-FFF2-40B4-BE49-F238E27FC236}">
                <a16:creationId xmlns:a16="http://schemas.microsoft.com/office/drawing/2014/main" id="{DDFDD6AA-7B9A-4271-9BEA-349EE13F84F5}"/>
              </a:ext>
            </a:extLst>
          </p:cNvPr>
          <p:cNvSpPr>
            <a:spLocks xmlns:a="http://schemas.openxmlformats.org/drawingml/2006/main" noGrp="1"/>
          </p:cNvSpPr>
          <p:nvPr/>
        </p:nvSpPr>
        <p:spPr>
          <a:xfrm xmlns:a="http://schemas.openxmlformats.org/drawingml/2006/main">
            <a:off x="533400" y="685800"/>
            <a:ext cx="111252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FFFFFF"/>
                </a:solidFill>
              </a:defRPr>
            </a:pPr>
            <a:r>
              <a:rPr sz="2850" b="1">
                <a:solidFill>
                  <a:srgbClr val="FFFFFF"/>
                </a:solidFill>
              </a:rPr>
              <a:t>As you enter</a:t>
            </a:r>
          </a:p>
        </p:txBody>
      </p:sp>
      <p:sp>
        <p:nvSpPr>
          <p:cNvPr id="6" name="subtitle">
            <a:extLst xmlns:a="http://schemas.openxmlformats.org/drawingml/2006/main">
              <a:ext uri="{FF2B5EF4-FFF2-40B4-BE49-F238E27FC236}">
                <a16:creationId xmlns:a16="http://schemas.microsoft.com/office/drawing/2014/main" id="{3638F802-1F3B-4558-85C9-A939208C8BB1}"/>
              </a:ext>
            </a:extLst>
          </p:cNvPr>
          <p:cNvSpPr>
            <a:spLocks xmlns:a="http://schemas.openxmlformats.org/drawingml/2006/main" noGrp="1"/>
          </p:cNvSpPr>
          <p:nvPr/>
        </p:nvSpPr>
        <p:spPr>
          <a:xfrm xmlns:a="http://schemas.openxmlformats.org/drawingml/2006/main">
            <a:off x="533400" y="1524000"/>
            <a:ext cx="11125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B8C7D9"/>
                </a:solidFill>
              </a:defRPr>
            </a:pPr>
            <a:r>
              <a:rPr sz="1575" b="0">
                <a:solidFill>
                  <a:srgbClr val="B8C7D9"/>
                </a:solidFill>
              </a:rPr>
              <a:t>Open the Passport to C2 · INTRO DAY 2.</a:t>
            </a:r>
          </a:p>
        </p:txBody>
      </p:sp>
      <p:sp>
        <p:nvSpPr>
          <p:cNvPr id="7" name="prompt-band">
            <a:extLst xmlns:a="http://schemas.openxmlformats.org/drawingml/2006/main">
              <a:ext uri="{FF2B5EF4-FFF2-40B4-BE49-F238E27FC236}">
                <a16:creationId xmlns:a16="http://schemas.microsoft.com/office/drawing/2014/main" id="{E976FB83-F635-499F-9A9A-763F0B5D386B}"/>
              </a:ext>
            </a:extLst>
          </p:cNvPr>
          <p:cNvSpPr>
            <a:spLocks xmlns:a="http://schemas.openxmlformats.org/drawingml/2006/main" noGrp="1"/>
          </p:cNvSpPr>
          <p:nvPr/>
        </p:nvSpPr>
        <p:spPr>
          <a:xfrm xmlns:a="http://schemas.openxmlformats.org/drawingml/2006/main">
            <a:off x="762000" y="2381250"/>
            <a:ext cx="10668000" cy="2476500"/>
          </a:xfrm>
          <a:prstGeom xmlns:a="http://schemas.openxmlformats.org/drawingml/2006/main" prst="roundRect">
            <a:avLst>
              <a:gd name="adj" fmla="val 6923"/>
            </a:avLst>
          </a:prstGeom>
          <a:solidFill xmlns:a="http://schemas.openxmlformats.org/drawingml/2006/main">
            <a:srgbClr val="FFFBE8"/>
          </a:solidFill>
          <a:ln xmlns:a="http://schemas.openxmlformats.org/drawingml/2006/main" w="28575">
            <a:solidFill>
              <a:srgbClr val="FFD166"/>
            </a:solidFill>
            <a:prstDash val="solid"/>
          </a:ln>
        </p:spPr>
      </p:sp>
      <p:sp>
        <p:nvSpPr>
          <p:cNvPr id="8" name="prompt">
            <a:extLst xmlns:a="http://schemas.openxmlformats.org/drawingml/2006/main">
              <a:ext uri="{FF2B5EF4-FFF2-40B4-BE49-F238E27FC236}">
                <a16:creationId xmlns:a16="http://schemas.microsoft.com/office/drawing/2014/main" id="{740AA642-3050-488C-9936-4364A5797B42}"/>
              </a:ext>
            </a:extLst>
          </p:cNvPr>
          <p:cNvSpPr>
            <a:spLocks xmlns:a="http://schemas.openxmlformats.org/drawingml/2006/main" noGrp="1"/>
          </p:cNvSpPr>
          <p:nvPr/>
        </p:nvSpPr>
        <p:spPr>
          <a:xfrm xmlns:a="http://schemas.openxmlformats.org/drawingml/2006/main">
            <a:off x="1219200" y="2609850"/>
            <a:ext cx="975360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2700" b="1">
                <a:solidFill>
                  <a:srgbClr val="172033"/>
                </a:solidFill>
              </a:defRPr>
            </a:pPr>
            <a:r>
              <a:rPr sz="2700" b="1">
                <a:solidFill>
                  <a:srgbClr val="172033"/>
                </a:solidFill>
              </a:rPr>
              <a:t>Write the smallest group that repeats: MOVE, TURN, MOVE, TURN, MOVE, TURN.</a:t>
            </a:r>
          </a:p>
        </p:txBody>
      </p:sp>
      <p:sp>
        <p:nvSpPr>
          <p:cNvPr id="9" name="prompt-support">
            <a:extLst xmlns:a="http://schemas.openxmlformats.org/drawingml/2006/main">
              <a:ext uri="{FF2B5EF4-FFF2-40B4-BE49-F238E27FC236}">
                <a16:creationId xmlns:a16="http://schemas.microsoft.com/office/drawing/2014/main" id="{50DBF7C4-A64D-4526-96F1-41137F2BFBD5}"/>
              </a:ext>
            </a:extLst>
          </p:cNvPr>
          <p:cNvSpPr>
            <a:spLocks xmlns:a="http://schemas.openxmlformats.org/drawingml/2006/main" noGrp="1"/>
          </p:cNvSpPr>
          <p:nvPr/>
        </p:nvSpPr>
        <p:spPr>
          <a:xfrm xmlns:a="http://schemas.openxmlformats.org/drawingml/2006/main">
            <a:off x="1219200" y="4267200"/>
            <a:ext cx="97536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500" b="0">
                <a:solidFill>
                  <a:srgbClr val="172033"/>
                </a:solidFill>
              </a:defRPr>
            </a:pPr>
            <a:r>
              <a:rPr sz="1500" b="0">
                <a:solidFill>
                  <a:srgbClr val="172033"/>
                </a:solidFill>
              </a:rPr>
              <a:t>Circle or bracket the repeated group before naming the loop.</a:t>
            </a:r>
          </a:p>
        </p:txBody>
      </p:sp>
    </p:spTree>
    <p:extLst>
      <p:ext uri="{BB962C8B-B14F-4D97-AF65-F5344CB8AC3E}">
        <p14:creationId xmlns:p14="http://schemas.microsoft.com/office/powerpoint/2010/main" val="930622331"/>
      </p:ext>
    </p:extLst>
  </p:cSld>
</p:sld>
</file>

<file path=ppt/slides/slide9.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13" name="kicker">
            <a:extLst xmlns:a="http://schemas.openxmlformats.org/drawingml/2006/main">
              <a:ext uri="{FF2B5EF4-FFF2-40B4-BE49-F238E27FC236}">
                <a16:creationId xmlns:a16="http://schemas.microsoft.com/office/drawing/2014/main" id="{761357CD-4094-44DB-AD9B-DB9CE7D7EDAA}"/>
              </a:ext>
            </a:extLst>
          </p:cNvPr>
          <p:cNvSpPr>
            <a:spLocks xmlns:a="http://schemas.openxmlformats.org/drawingml/2006/main" noGrp="1"/>
          </p:cNvSpPr>
          <p:nvPr/>
        </p:nvSpPr>
        <p:spPr>
          <a:xfrm xmlns:a="http://schemas.openxmlformats.org/drawingml/2006/main">
            <a:off x="533400" y="228600"/>
            <a:ext cx="685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050" b="1">
                <a:solidFill>
                  <a:srgbClr val="00B8C8"/>
                </a:solidFill>
              </a:defRPr>
            </a:pPr>
            <a:r>
              <a:rPr sz="1050" b="1">
                <a:solidFill>
                  <a:srgbClr val="00B8C8"/>
                </a:solidFill>
              </a:rPr>
              <a:t>C2 · INTRO DAY 2</a:t>
            </a:r>
          </a:p>
        </p:txBody>
      </p:sp>
      <p:sp>
        <p:nvSpPr>
          <p:cNvPr id="2" name="footer-left">
            <a:extLst xmlns:a="http://schemas.openxmlformats.org/drawingml/2006/main">
              <a:ext uri="{FF2B5EF4-FFF2-40B4-BE49-F238E27FC236}">
                <a16:creationId xmlns:a16="http://schemas.microsoft.com/office/drawing/2014/main" id="{C8776116-1B5A-421C-9879-05BC89C2E546}"/>
              </a:ext>
            </a:extLst>
          </p:cNvPr>
          <p:cNvSpPr>
            <a:spLocks xmlns:a="http://schemas.openxmlformats.org/drawingml/2006/main" noGrp="1"/>
          </p:cNvSpPr>
          <p:nvPr/>
        </p:nvSpPr>
        <p:spPr>
          <a:xfrm xmlns:a="http://schemas.openxmlformats.org/drawingml/2006/main">
            <a:off x="533400" y="6400800"/>
            <a:ext cx="476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750" b="0">
                <a:solidFill>
                  <a:srgbClr val="B8C7D9"/>
                </a:solidFill>
              </a:defRPr>
            </a:pPr>
            <a:r>
              <a:rPr sz="750" b="0">
                <a:solidFill>
                  <a:srgbClr val="B8C7D9"/>
                </a:solidFill>
              </a:rPr>
              <a:t>SMART SOLUTIONS · CODING FOUNDATIONS</a:t>
            </a:r>
          </a:p>
        </p:txBody>
      </p:sp>
      <p:sp>
        <p:nvSpPr>
          <p:cNvPr id="3" name="footer-right">
            <a:extLst xmlns:a="http://schemas.openxmlformats.org/drawingml/2006/main">
              <a:ext uri="{FF2B5EF4-FFF2-40B4-BE49-F238E27FC236}">
                <a16:creationId xmlns:a16="http://schemas.microsoft.com/office/drawing/2014/main" id="{AAF31CD0-B12D-4F07-B8A7-DC95921F08C2}"/>
              </a:ext>
            </a:extLst>
          </p:cNvPr>
          <p:cNvSpPr>
            <a:spLocks xmlns:a="http://schemas.openxmlformats.org/drawingml/2006/main" noGrp="1"/>
          </p:cNvSpPr>
          <p:nvPr/>
        </p:nvSpPr>
        <p:spPr>
          <a:xfrm xmlns:a="http://schemas.openxmlformats.org/drawingml/2006/main">
            <a:off x="9906000" y="6400800"/>
            <a:ext cx="17526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750" b="0">
                <a:solidFill>
                  <a:srgbClr val="B8C7D9"/>
                </a:solidFill>
              </a:defRPr>
            </a:pPr>
            <a:r>
              <a:rPr sz="750" b="0">
                <a:solidFill>
                  <a:srgbClr val="B8C7D9"/>
                </a:solidFill>
              </a:rPr>
              <a:t>VILS 2027</a:t>
            </a:r>
          </a:p>
        </p:txBody>
      </p:sp>
      <p:sp>
        <p:nvSpPr>
          <p:cNvPr id="4" name="title">
            <a:extLst xmlns:a="http://schemas.openxmlformats.org/drawingml/2006/main">
              <a:ext uri="{FF2B5EF4-FFF2-40B4-BE49-F238E27FC236}">
                <a16:creationId xmlns:a16="http://schemas.microsoft.com/office/drawing/2014/main" id="{D4766146-4EDB-4A0D-A38F-AD93D9FAB612}"/>
              </a:ext>
            </a:extLst>
          </p:cNvPr>
          <p:cNvSpPr>
            <a:spLocks xmlns:a="http://schemas.openxmlformats.org/drawingml/2006/main" noGrp="1"/>
          </p:cNvSpPr>
          <p:nvPr/>
        </p:nvSpPr>
        <p:spPr>
          <a:xfrm xmlns:a="http://schemas.openxmlformats.org/drawingml/2006/main">
            <a:off x="533400" y="685800"/>
            <a:ext cx="111252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FFFFFF"/>
                </a:solidFill>
              </a:defRPr>
            </a:pPr>
            <a:r>
              <a:rPr sz="2850" b="1">
                <a:solidFill>
                  <a:srgbClr val="FFFFFF"/>
                </a:solidFill>
              </a:rPr>
              <a:t>Today’s target</a:t>
            </a:r>
          </a:p>
        </p:txBody>
      </p:sp>
      <p:sp>
        <p:nvSpPr>
          <p:cNvPr id="5" name="subtitle">
            <a:extLst xmlns:a="http://schemas.openxmlformats.org/drawingml/2006/main">
              <a:ext uri="{FF2B5EF4-FFF2-40B4-BE49-F238E27FC236}">
                <a16:creationId xmlns:a16="http://schemas.microsoft.com/office/drawing/2014/main" id="{FC91271E-7576-4F2E-BE51-1D0439F68F70}"/>
              </a:ext>
            </a:extLst>
          </p:cNvPr>
          <p:cNvSpPr>
            <a:spLocks xmlns:a="http://schemas.openxmlformats.org/drawingml/2006/main" noGrp="1"/>
          </p:cNvSpPr>
          <p:nvPr/>
        </p:nvSpPr>
        <p:spPr>
          <a:xfrm xmlns:a="http://schemas.openxmlformats.org/drawingml/2006/main">
            <a:off x="533400" y="1524000"/>
            <a:ext cx="11125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B8C7D9"/>
                </a:solidFill>
              </a:defRPr>
            </a:pPr>
            <a:r>
              <a:rPr sz="1575" b="0">
                <a:solidFill>
                  <a:srgbClr val="B8C7D9"/>
                </a:solidFill>
              </a:rPr>
              <a:t>Read the target, then point to the evidence you will leave behind.</a:t>
            </a:r>
          </a:p>
        </p:txBody>
      </p:sp>
      <p:sp>
        <p:nvSpPr>
          <p:cNvPr id="6" name="i-can-label-bar">
            <a:extLst xmlns:a="http://schemas.openxmlformats.org/drawingml/2006/main">
              <a:ext uri="{FF2B5EF4-FFF2-40B4-BE49-F238E27FC236}">
                <a16:creationId xmlns:a16="http://schemas.microsoft.com/office/drawing/2014/main" id="{3F6C32B2-A472-4829-B529-9887C4B6CA55}"/>
              </a:ext>
            </a:extLst>
          </p:cNvPr>
          <p:cNvSpPr>
            <a:spLocks xmlns:a="http://schemas.openxmlformats.org/drawingml/2006/main" noGrp="1"/>
          </p:cNvSpPr>
          <p:nvPr/>
        </p:nvSpPr>
        <p:spPr>
          <a:xfrm xmlns:a="http://schemas.openxmlformats.org/drawingml/2006/main">
            <a:off x="838200" y="2305050"/>
            <a:ext cx="76200" cy="361950"/>
          </a:xfrm>
          <a:prstGeom xmlns:a="http://schemas.openxmlformats.org/drawingml/2006/main" prst="rect">
            <a:avLst/>
          </a:prstGeom>
          <a:solidFill xmlns:a="http://schemas.openxmlformats.org/drawingml/2006/main">
            <a:srgbClr val="00B8C8"/>
          </a:solidFill>
          <a:ln xmlns:a="http://schemas.openxmlformats.org/drawingml/2006/main" w="0">
            <a:noFill/>
            <a:prstDash val="solid"/>
          </a:ln>
        </p:spPr>
      </p:sp>
      <p:sp>
        <p:nvSpPr>
          <p:cNvPr id="7" name="i-can-label">
            <a:extLst xmlns:a="http://schemas.openxmlformats.org/drawingml/2006/main">
              <a:ext uri="{FF2B5EF4-FFF2-40B4-BE49-F238E27FC236}">
                <a16:creationId xmlns:a16="http://schemas.microsoft.com/office/drawing/2014/main" id="{128E93BF-E4B2-456D-9BE8-0B9A2A700FDF}"/>
              </a:ext>
            </a:extLst>
          </p:cNvPr>
          <p:cNvSpPr>
            <a:spLocks xmlns:a="http://schemas.openxmlformats.org/drawingml/2006/main" noGrp="1"/>
          </p:cNvSpPr>
          <p:nvPr/>
        </p:nvSpPr>
        <p:spPr>
          <a:xfrm xmlns:a="http://schemas.openxmlformats.org/drawingml/2006/main">
            <a:off x="1009650" y="2305050"/>
            <a:ext cx="17335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350" b="1">
                <a:solidFill>
                  <a:srgbClr val="FFFFFF"/>
                </a:solidFill>
              </a:defRPr>
            </a:pPr>
            <a:r>
              <a:rPr sz="1350" b="1">
                <a:solidFill>
                  <a:srgbClr val="FFFFFF"/>
                </a:solidFill>
              </a:rPr>
              <a:t>I CAN</a:t>
            </a:r>
          </a:p>
        </p:txBody>
      </p:sp>
      <p:sp>
        <p:nvSpPr>
          <p:cNvPr id="8" name="i-can">
            <a:extLst xmlns:a="http://schemas.openxmlformats.org/drawingml/2006/main">
              <a:ext uri="{FF2B5EF4-FFF2-40B4-BE49-F238E27FC236}">
                <a16:creationId xmlns:a16="http://schemas.microsoft.com/office/drawing/2014/main" id="{636178E9-DD54-4ED1-91B5-FEE29038F30E}"/>
              </a:ext>
            </a:extLst>
          </p:cNvPr>
          <p:cNvSpPr>
            <a:spLocks xmlns:a="http://schemas.openxmlformats.org/drawingml/2006/main" noGrp="1"/>
          </p:cNvSpPr>
          <p:nvPr/>
        </p:nvSpPr>
        <p:spPr>
          <a:xfrm xmlns:a="http://schemas.openxmlformats.org/drawingml/2006/main">
            <a:off x="1009650" y="2819400"/>
            <a:ext cx="1000125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325" b="1">
                <a:solidFill>
                  <a:srgbClr val="FFFFFF"/>
                </a:solidFill>
              </a:defRPr>
            </a:pPr>
            <a:r>
              <a:rPr sz="2325" b="1">
                <a:solidFill>
                  <a:srgbClr val="FFFFFF"/>
                </a:solidFill>
              </a:rPr>
              <a:t>I can name a repeated pattern and replace details that may change with useful variable names.</a:t>
            </a:r>
          </a:p>
        </p:txBody>
      </p:sp>
      <p:sp>
        <p:nvSpPr>
          <p:cNvPr id="9" name="done-label-bar">
            <a:extLst xmlns:a="http://schemas.openxmlformats.org/drawingml/2006/main">
              <a:ext uri="{FF2B5EF4-FFF2-40B4-BE49-F238E27FC236}">
                <a16:creationId xmlns:a16="http://schemas.microsoft.com/office/drawing/2014/main" id="{FDC25297-81CE-41DF-896D-7FFEFE9AF1FF}"/>
              </a:ext>
            </a:extLst>
          </p:cNvPr>
          <p:cNvSpPr>
            <a:spLocks xmlns:a="http://schemas.openxmlformats.org/drawingml/2006/main" noGrp="1"/>
          </p:cNvSpPr>
          <p:nvPr/>
        </p:nvSpPr>
        <p:spPr>
          <a:xfrm xmlns:a="http://schemas.openxmlformats.org/drawingml/2006/main">
            <a:off x="838200" y="4095750"/>
            <a:ext cx="76200" cy="361950"/>
          </a:xfrm>
          <a:prstGeom xmlns:a="http://schemas.openxmlformats.org/drawingml/2006/main" prst="rect">
            <a:avLst/>
          </a:prstGeom>
          <a:solidFill xmlns:a="http://schemas.openxmlformats.org/drawingml/2006/main">
            <a:srgbClr val="FFD166"/>
          </a:solidFill>
          <a:ln xmlns:a="http://schemas.openxmlformats.org/drawingml/2006/main" w="0">
            <a:noFill/>
            <a:prstDash val="solid"/>
          </a:ln>
        </p:spPr>
      </p:sp>
      <p:sp>
        <p:nvSpPr>
          <p:cNvPr id="10" name="done-label">
            <a:extLst xmlns:a="http://schemas.openxmlformats.org/drawingml/2006/main">
              <a:ext uri="{FF2B5EF4-FFF2-40B4-BE49-F238E27FC236}">
                <a16:creationId xmlns:a16="http://schemas.microsoft.com/office/drawing/2014/main" id="{19269C79-E021-4901-A32F-ACEEA661A6C2}"/>
              </a:ext>
            </a:extLst>
          </p:cNvPr>
          <p:cNvSpPr>
            <a:spLocks xmlns:a="http://schemas.openxmlformats.org/drawingml/2006/main" noGrp="1"/>
          </p:cNvSpPr>
          <p:nvPr/>
        </p:nvSpPr>
        <p:spPr>
          <a:xfrm xmlns:a="http://schemas.openxmlformats.org/drawingml/2006/main">
            <a:off x="1009650" y="4095750"/>
            <a:ext cx="21145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350" b="1">
                <a:solidFill>
                  <a:srgbClr val="FFFFFF"/>
                </a:solidFill>
              </a:defRPr>
            </a:pPr>
            <a:r>
              <a:rPr sz="1350" b="1">
                <a:solidFill>
                  <a:srgbClr val="FFFFFF"/>
                </a:solidFill>
              </a:rPr>
              <a:t>DONE WHEN</a:t>
            </a:r>
          </a:p>
        </p:txBody>
      </p:sp>
      <p:sp>
        <p:nvSpPr>
          <p:cNvPr id="11" name="done">
            <a:extLst xmlns:a="http://schemas.openxmlformats.org/drawingml/2006/main">
              <a:ext uri="{FF2B5EF4-FFF2-40B4-BE49-F238E27FC236}">
                <a16:creationId xmlns:a16="http://schemas.microsoft.com/office/drawing/2014/main" id="{2A166F33-DF11-42D6-ABC5-89CD71C69786}"/>
              </a:ext>
            </a:extLst>
          </p:cNvPr>
          <p:cNvSpPr>
            <a:spLocks xmlns:a="http://schemas.openxmlformats.org/drawingml/2006/main" noGrp="1"/>
          </p:cNvSpPr>
          <p:nvPr/>
        </p:nvSpPr>
        <p:spPr>
          <a:xfrm xmlns:a="http://schemas.openxmlformats.org/drawingml/2006/main">
            <a:off x="1009650" y="4610100"/>
            <a:ext cx="1000125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875" b="0">
                <a:solidFill>
                  <a:srgbClr val="FFFBE8"/>
                </a:solidFill>
              </a:defRPr>
            </a:pPr>
            <a:r>
              <a:rPr sz="1875" b="0">
                <a:solidFill>
                  <a:srgbClr val="FFFBE8"/>
                </a:solidFill>
              </a:rPr>
              <a:t>Passport Checkpoint 2 shows a repeated pattern, why iteration helps, three named values, and generalized pseudocode.</a:t>
            </a:r>
          </a:p>
        </p:txBody>
      </p:sp>
      <p:sp>
        <p:nvSpPr>
          <p:cNvPr id="12" name="terms">
            <a:extLst xmlns:a="http://schemas.openxmlformats.org/drawingml/2006/main">
              <a:ext uri="{FF2B5EF4-FFF2-40B4-BE49-F238E27FC236}">
                <a16:creationId xmlns:a16="http://schemas.microsoft.com/office/drawing/2014/main" id="{89E3006C-8EDB-43E3-B93C-3ACDEF8F849F}"/>
              </a:ext>
            </a:extLst>
          </p:cNvPr>
          <p:cNvSpPr>
            <a:spLocks xmlns:a="http://schemas.openxmlformats.org/drawingml/2006/main" noGrp="1"/>
          </p:cNvSpPr>
          <p:nvPr/>
        </p:nvSpPr>
        <p:spPr>
          <a:xfrm xmlns:a="http://schemas.openxmlformats.org/drawingml/2006/main">
            <a:off x="1009650" y="5619750"/>
            <a:ext cx="100012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350" b="0">
                <a:solidFill>
                  <a:srgbClr val="B8C7D9"/>
                </a:solidFill>
              </a:defRPr>
            </a:pPr>
            <a:r>
              <a:rPr sz="1350" b="0">
                <a:solidFill>
                  <a:srgbClr val="B8C7D9"/>
                </a:solidFill>
              </a:rPr>
              <a:t>Words / Palabras: loop · bucle | variable · variable | pattern · patrón</a:t>
            </a:r>
          </a:p>
        </p:txBody>
      </p:sp>
    </p:spTree>
    <p:extLst>
      <p:ext uri="{BB962C8B-B14F-4D97-AF65-F5344CB8AC3E}">
        <p14:creationId xmlns:p14="http://schemas.microsoft.com/office/powerpoint/2010/main" val="164200477"/>
      </p:ext>
    </p:extLst>
  </p:cSld>
</p:sld>
</file>

<file path=ppt/slides/slide10.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16" name="kicker">
            <a:extLst xmlns:a="http://schemas.openxmlformats.org/drawingml/2006/main">
              <a:ext uri="{FF2B5EF4-FFF2-40B4-BE49-F238E27FC236}">
                <a16:creationId xmlns:a16="http://schemas.microsoft.com/office/drawing/2014/main" id="{177D06A8-5157-4019-9447-19E95132216D}"/>
              </a:ext>
            </a:extLst>
          </p:cNvPr>
          <p:cNvSpPr>
            <a:spLocks xmlns:a="http://schemas.openxmlformats.org/drawingml/2006/main" noGrp="1"/>
          </p:cNvSpPr>
          <p:nvPr/>
        </p:nvSpPr>
        <p:spPr>
          <a:xfrm xmlns:a="http://schemas.openxmlformats.org/drawingml/2006/main">
            <a:off x="533400" y="228600"/>
            <a:ext cx="685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050" b="1">
                <a:solidFill>
                  <a:srgbClr val="00B8C8"/>
                </a:solidFill>
              </a:defRPr>
            </a:pPr>
            <a:r>
              <a:rPr sz="1050" b="1">
                <a:solidFill>
                  <a:srgbClr val="00B8C8"/>
                </a:solidFill>
              </a:rPr>
              <a:t>C2 · INTRO DAY 2</a:t>
            </a:r>
          </a:p>
        </p:txBody>
      </p:sp>
      <p:sp>
        <p:nvSpPr>
          <p:cNvPr id="2" name="marker">
            <a:extLst xmlns:a="http://schemas.openxmlformats.org/drawingml/2006/main">
              <a:ext uri="{FF2B5EF4-FFF2-40B4-BE49-F238E27FC236}">
                <a16:creationId xmlns:a16="http://schemas.microsoft.com/office/drawing/2014/main" id="{537267EF-FD5C-461F-A275-CBA55F920255}"/>
              </a:ext>
            </a:extLst>
          </p:cNvPr>
          <p:cNvSpPr>
            <a:spLocks xmlns:a="http://schemas.openxmlformats.org/drawingml/2006/main" noGrp="1"/>
          </p:cNvSpPr>
          <p:nvPr/>
        </p:nvSpPr>
        <p:spPr>
          <a:xfrm xmlns:a="http://schemas.openxmlformats.org/drawingml/2006/main">
            <a:off x="9048750" y="228600"/>
            <a:ext cx="26098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1050" b="1">
                <a:solidFill>
                  <a:srgbClr val="B8C7D9"/>
                </a:solidFill>
              </a:defRPr>
            </a:pPr>
            <a:r>
              <a:rPr sz="1050" b="1">
                <a:solidFill>
                  <a:srgbClr val="B8C7D9"/>
                </a:solidFill>
              </a:rPr>
              <a:t>MODEL</a:t>
            </a:r>
          </a:p>
        </p:txBody>
      </p:sp>
      <p:sp>
        <p:nvSpPr>
          <p:cNvPr id="3" name="footer-left">
            <a:extLst xmlns:a="http://schemas.openxmlformats.org/drawingml/2006/main">
              <a:ext uri="{FF2B5EF4-FFF2-40B4-BE49-F238E27FC236}">
                <a16:creationId xmlns:a16="http://schemas.microsoft.com/office/drawing/2014/main" id="{04DE132B-EB33-4984-9E7C-EB1EAA92ADD1}"/>
              </a:ext>
            </a:extLst>
          </p:cNvPr>
          <p:cNvSpPr>
            <a:spLocks xmlns:a="http://schemas.openxmlformats.org/drawingml/2006/main" noGrp="1"/>
          </p:cNvSpPr>
          <p:nvPr/>
        </p:nvSpPr>
        <p:spPr>
          <a:xfrm xmlns:a="http://schemas.openxmlformats.org/drawingml/2006/main">
            <a:off x="533400" y="6400800"/>
            <a:ext cx="476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750" b="0">
                <a:solidFill>
                  <a:srgbClr val="B8C7D9"/>
                </a:solidFill>
              </a:defRPr>
            </a:pPr>
            <a:r>
              <a:rPr sz="750" b="0">
                <a:solidFill>
                  <a:srgbClr val="B8C7D9"/>
                </a:solidFill>
              </a:rPr>
              <a:t>SMART SOLUTIONS · CODING FOUNDATIONS</a:t>
            </a:r>
          </a:p>
        </p:txBody>
      </p:sp>
      <p:sp>
        <p:nvSpPr>
          <p:cNvPr id="4" name="footer-right">
            <a:extLst xmlns:a="http://schemas.openxmlformats.org/drawingml/2006/main">
              <a:ext uri="{FF2B5EF4-FFF2-40B4-BE49-F238E27FC236}">
                <a16:creationId xmlns:a16="http://schemas.microsoft.com/office/drawing/2014/main" id="{0A244C29-BAD8-4FB5-B5AB-1EF5F9D77463}"/>
              </a:ext>
            </a:extLst>
          </p:cNvPr>
          <p:cNvSpPr>
            <a:spLocks xmlns:a="http://schemas.openxmlformats.org/drawingml/2006/main" noGrp="1"/>
          </p:cNvSpPr>
          <p:nvPr/>
        </p:nvSpPr>
        <p:spPr>
          <a:xfrm xmlns:a="http://schemas.openxmlformats.org/drawingml/2006/main">
            <a:off x="9906000" y="6400800"/>
            <a:ext cx="17526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750" b="0">
                <a:solidFill>
                  <a:srgbClr val="B8C7D9"/>
                </a:solidFill>
              </a:defRPr>
            </a:pPr>
            <a:r>
              <a:rPr sz="750" b="0">
                <a:solidFill>
                  <a:srgbClr val="B8C7D9"/>
                </a:solidFill>
              </a:rPr>
              <a:t>VILS 2027</a:t>
            </a:r>
          </a:p>
        </p:txBody>
      </p:sp>
      <p:sp>
        <p:nvSpPr>
          <p:cNvPr id="5" name="title">
            <a:extLst xmlns:a="http://schemas.openxmlformats.org/drawingml/2006/main">
              <a:ext uri="{FF2B5EF4-FFF2-40B4-BE49-F238E27FC236}">
                <a16:creationId xmlns:a16="http://schemas.microsoft.com/office/drawing/2014/main" id="{26E9AEDF-7CF4-41BC-9271-E7E9B064DA32}"/>
              </a:ext>
            </a:extLst>
          </p:cNvPr>
          <p:cNvSpPr>
            <a:spLocks xmlns:a="http://schemas.openxmlformats.org/drawingml/2006/main" noGrp="1"/>
          </p:cNvSpPr>
          <p:nvPr/>
        </p:nvSpPr>
        <p:spPr>
          <a:xfrm xmlns:a="http://schemas.openxmlformats.org/drawingml/2006/main">
            <a:off x="533400" y="685800"/>
            <a:ext cx="111252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FFFFFF"/>
                </a:solidFill>
              </a:defRPr>
            </a:pPr>
            <a:r>
              <a:rPr sz="2850" b="1">
                <a:solidFill>
                  <a:srgbClr val="FFFFFF"/>
                </a:solidFill>
              </a:rPr>
              <a:t>Compress a repeated pattern into one loop</a:t>
            </a:r>
          </a:p>
        </p:txBody>
      </p:sp>
      <p:sp>
        <p:nvSpPr>
          <p:cNvPr id="6" name="subtitle">
            <a:extLst xmlns:a="http://schemas.openxmlformats.org/drawingml/2006/main">
              <a:ext uri="{FF2B5EF4-FFF2-40B4-BE49-F238E27FC236}">
                <a16:creationId xmlns:a16="http://schemas.microsoft.com/office/drawing/2014/main" id="{2AF466F8-3CE3-4551-95F7-FC8B4155830C}"/>
              </a:ext>
            </a:extLst>
          </p:cNvPr>
          <p:cNvSpPr>
            <a:spLocks xmlns:a="http://schemas.openxmlformats.org/drawingml/2006/main" noGrp="1"/>
          </p:cNvSpPr>
          <p:nvPr/>
        </p:nvSpPr>
        <p:spPr>
          <a:xfrm xmlns:a="http://schemas.openxmlformats.org/drawingml/2006/main">
            <a:off x="533400" y="1524000"/>
            <a:ext cx="11125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B8C7D9"/>
                </a:solidFill>
              </a:defRPr>
            </a:pPr>
            <a:r>
              <a:rPr sz="1575" b="0">
                <a:solidFill>
                  <a:srgbClr val="B8C7D9"/>
                </a:solidFill>
              </a:rPr>
              <a:t>The loop keeps the order while removing copied commands.</a:t>
            </a:r>
          </a:p>
        </p:txBody>
      </p:sp>
      <p:sp>
        <p:nvSpPr>
          <p:cNvPr id="7" name="copied-frame">
            <a:extLst xmlns:a="http://schemas.openxmlformats.org/drawingml/2006/main">
              <a:ext uri="{FF2B5EF4-FFF2-40B4-BE49-F238E27FC236}">
                <a16:creationId xmlns:a16="http://schemas.microsoft.com/office/drawing/2014/main" id="{3086282F-EB40-4F89-BF81-8F2166F02E0D}"/>
              </a:ext>
            </a:extLst>
          </p:cNvPr>
          <p:cNvSpPr>
            <a:spLocks xmlns:a="http://schemas.openxmlformats.org/drawingml/2006/main" noGrp="1"/>
          </p:cNvSpPr>
          <p:nvPr/>
        </p:nvSpPr>
        <p:spPr>
          <a:xfrm xmlns:a="http://schemas.openxmlformats.org/drawingml/2006/main">
            <a:off x="685800" y="2190750"/>
            <a:ext cx="4095750" cy="2952750"/>
          </a:xfrm>
          <a:prstGeom xmlns:a="http://schemas.openxmlformats.org/drawingml/2006/main" prst="roundRect">
            <a:avLst>
              <a:gd name="adj" fmla="val 3871"/>
            </a:avLst>
          </a:prstGeom>
          <a:solidFill xmlns:a="http://schemas.openxmlformats.org/drawingml/2006/main">
            <a:srgbClr val="07101E"/>
          </a:solidFill>
          <a:ln xmlns:a="http://schemas.openxmlformats.org/drawingml/2006/main" w="19050">
            <a:solidFill>
              <a:srgbClr val="FF6FAE"/>
            </a:solidFill>
            <a:prstDash val="solid"/>
          </a:ln>
        </p:spPr>
      </p:sp>
      <p:sp>
        <p:nvSpPr>
          <p:cNvPr id="8" name="copied-label-bg">
            <a:extLst xmlns:a="http://schemas.openxmlformats.org/drawingml/2006/main">
              <a:ext uri="{FF2B5EF4-FFF2-40B4-BE49-F238E27FC236}">
                <a16:creationId xmlns:a16="http://schemas.microsoft.com/office/drawing/2014/main" id="{D7382853-9957-44A3-BAFF-0290B0493077}"/>
              </a:ext>
            </a:extLst>
          </p:cNvPr>
          <p:cNvSpPr>
            <a:spLocks xmlns:a="http://schemas.openxmlformats.org/drawingml/2006/main" noGrp="1"/>
          </p:cNvSpPr>
          <p:nvPr/>
        </p:nvSpPr>
        <p:spPr>
          <a:xfrm xmlns:a="http://schemas.openxmlformats.org/drawingml/2006/main">
            <a:off x="857250" y="2324100"/>
            <a:ext cx="2952750" cy="361950"/>
          </a:xfrm>
          <a:prstGeom xmlns:a="http://schemas.openxmlformats.org/drawingml/2006/main" prst="roundRect">
            <a:avLst>
              <a:gd name="adj" fmla="val 26316"/>
            </a:avLst>
          </a:prstGeom>
          <a:solidFill xmlns:a="http://schemas.openxmlformats.org/drawingml/2006/main">
            <a:srgbClr val="FF6FAE"/>
          </a:solidFill>
          <a:ln xmlns:a="http://schemas.openxmlformats.org/drawingml/2006/main" w="0">
            <a:solidFill>
              <a:srgbClr val="FF6FAE"/>
            </a:solidFill>
            <a:prstDash val="solid"/>
          </a:ln>
        </p:spPr>
      </p:sp>
      <p:sp>
        <p:nvSpPr>
          <p:cNvPr id="9" name="copied-label">
            <a:extLst xmlns:a="http://schemas.openxmlformats.org/drawingml/2006/main">
              <a:ext uri="{FF2B5EF4-FFF2-40B4-BE49-F238E27FC236}">
                <a16:creationId xmlns:a16="http://schemas.microsoft.com/office/drawing/2014/main" id="{2479207F-92D2-4785-9F09-DA0B52C90F5F}"/>
              </a:ext>
            </a:extLst>
          </p:cNvPr>
          <p:cNvSpPr>
            <a:spLocks xmlns:a="http://schemas.openxmlformats.org/drawingml/2006/main" noGrp="1"/>
          </p:cNvSpPr>
          <p:nvPr/>
        </p:nvSpPr>
        <p:spPr>
          <a:xfrm xmlns:a="http://schemas.openxmlformats.org/drawingml/2006/main">
            <a:off x="1009650" y="2362200"/>
            <a:ext cx="2667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975" b="1">
                <a:solidFill>
                  <a:srgbClr val="0B1426"/>
                </a:solidFill>
              </a:defRPr>
            </a:pPr>
            <a:r>
              <a:rPr sz="975" b="1">
                <a:solidFill>
                  <a:srgbClr val="0B1426"/>
                </a:solidFill>
              </a:rPr>
              <a:t>CONCEPTUAL · COPIED STEPS</a:t>
            </a:r>
          </a:p>
        </p:txBody>
      </p:sp>
      <p:sp>
        <p:nvSpPr>
          <p:cNvPr id="10" name="copied">
            <a:extLst xmlns:a="http://schemas.openxmlformats.org/drawingml/2006/main">
              <a:ext uri="{FF2B5EF4-FFF2-40B4-BE49-F238E27FC236}">
                <a16:creationId xmlns:a16="http://schemas.microsoft.com/office/drawing/2014/main" id="{06088D08-CD98-4C36-8BE7-9AD31C8EB753}"/>
              </a:ext>
            </a:extLst>
          </p:cNvPr>
          <p:cNvSpPr>
            <a:spLocks xmlns:a="http://schemas.openxmlformats.org/drawingml/2006/main" noGrp="1"/>
          </p:cNvSpPr>
          <p:nvPr/>
        </p:nvSpPr>
        <p:spPr>
          <a:xfrm xmlns:a="http://schemas.openxmlformats.org/drawingml/2006/main">
            <a:off x="933450" y="2819400"/>
            <a:ext cx="3600450" cy="2133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875" b="0">
                <a:solidFill>
                  <a:srgbClr val="E8FFF8"/>
                </a:solidFill>
              </a:defRPr>
            </a:pPr>
            <a:r>
              <a:rPr sz="1875" b="0">
                <a:solidFill>
                  <a:srgbClr val="E8FFF8"/>
                </a:solidFill>
              </a:rPr>
              <a:t>MOVE forward</a:t>
            </a:r>
          </a:p>
          <a:p xmlns:a="http://schemas.openxmlformats.org/drawingml/2006/main">
            <a:pPr algn="l">
              <a:defRPr sz="1875" b="0">
                <a:solidFill>
                  <a:srgbClr val="E8FFF8"/>
                </a:solidFill>
              </a:defRPr>
            </a:pPr>
            <a:r>
              <a:rPr sz="1875" b="0">
                <a:solidFill>
                  <a:srgbClr val="E8FFF8"/>
                </a:solidFill>
              </a:rPr>
              <a:t>TURN right</a:t>
            </a:r>
          </a:p>
          <a:p xmlns:a="http://schemas.openxmlformats.org/drawingml/2006/main">
            <a:pPr algn="l">
              <a:defRPr sz="1875" b="0">
                <a:solidFill>
                  <a:srgbClr val="E8FFF8"/>
                </a:solidFill>
              </a:defRPr>
            </a:pPr>
            <a:r>
              <a:rPr sz="1875" b="0">
                <a:solidFill>
                  <a:srgbClr val="E8FFF8"/>
                </a:solidFill>
              </a:rPr>
              <a:t>MOVE forward</a:t>
            </a:r>
          </a:p>
          <a:p xmlns:a="http://schemas.openxmlformats.org/drawingml/2006/main">
            <a:pPr algn="l">
              <a:defRPr sz="1875" b="0">
                <a:solidFill>
                  <a:srgbClr val="E8FFF8"/>
                </a:solidFill>
              </a:defRPr>
            </a:pPr>
            <a:r>
              <a:rPr sz="1875" b="0">
                <a:solidFill>
                  <a:srgbClr val="E8FFF8"/>
                </a:solidFill>
              </a:rPr>
              <a:t>TURN right</a:t>
            </a:r>
          </a:p>
          <a:p xmlns:a="http://schemas.openxmlformats.org/drawingml/2006/main">
            <a:pPr algn="l">
              <a:defRPr sz="1875" b="0">
                <a:solidFill>
                  <a:srgbClr val="E8FFF8"/>
                </a:solidFill>
              </a:defRPr>
            </a:pPr>
            <a:r>
              <a:rPr sz="1875" b="0">
                <a:solidFill>
                  <a:srgbClr val="E8FFF8"/>
                </a:solidFill>
              </a:rPr>
              <a:t>MOVE forward</a:t>
            </a:r>
          </a:p>
          <a:p xmlns:a="http://schemas.openxmlformats.org/drawingml/2006/main">
            <a:pPr algn="l">
              <a:defRPr sz="1875" b="0">
                <a:solidFill>
                  <a:srgbClr val="E8FFF8"/>
                </a:solidFill>
              </a:defRPr>
            </a:pPr>
            <a:r>
              <a:rPr sz="1875" b="0">
                <a:solidFill>
                  <a:srgbClr val="E8FFF8"/>
                </a:solidFill>
              </a:rPr>
              <a:t>TURN right</a:t>
            </a:r>
          </a:p>
        </p:txBody>
      </p:sp>
      <p:sp>
        <p:nvSpPr>
          <p:cNvPr id="11" name="arrow">
            <a:extLst xmlns:a="http://schemas.openxmlformats.org/drawingml/2006/main">
              <a:ext uri="{FF2B5EF4-FFF2-40B4-BE49-F238E27FC236}">
                <a16:creationId xmlns:a16="http://schemas.microsoft.com/office/drawing/2014/main" id="{380DA525-B142-4993-B4FE-98C34E108218}"/>
              </a:ext>
            </a:extLst>
          </p:cNvPr>
          <p:cNvSpPr>
            <a:spLocks xmlns:a="http://schemas.openxmlformats.org/drawingml/2006/main" noGrp="1"/>
          </p:cNvSpPr>
          <p:nvPr/>
        </p:nvSpPr>
        <p:spPr>
          <a:xfrm xmlns:a="http://schemas.openxmlformats.org/drawingml/2006/main">
            <a:off x="5219700" y="3143250"/>
            <a:ext cx="1428750" cy="762000"/>
          </a:xfrm>
          <a:prstGeom xmlns:a="http://schemas.openxmlformats.org/drawingml/2006/main" prst="rightArrow">
            <a:avLst/>
          </a:prstGeom>
          <a:solidFill xmlns:a="http://schemas.openxmlformats.org/drawingml/2006/main">
            <a:srgbClr val="FFD166"/>
          </a:solidFill>
          <a:ln xmlns:a="http://schemas.openxmlformats.org/drawingml/2006/main" w="0">
            <a:solidFill>
              <a:srgbClr val="FFD166"/>
            </a:solidFill>
            <a:prstDash val="solid"/>
          </a:ln>
        </p:spPr>
      </p:sp>
      <p:sp>
        <p:nvSpPr>
          <p:cNvPr id="12" name="loop-frame">
            <a:extLst xmlns:a="http://schemas.openxmlformats.org/drawingml/2006/main">
              <a:ext uri="{FF2B5EF4-FFF2-40B4-BE49-F238E27FC236}">
                <a16:creationId xmlns:a16="http://schemas.microsoft.com/office/drawing/2014/main" id="{5A4550B2-FD9F-4FC7-B95F-96416E30A171}"/>
              </a:ext>
            </a:extLst>
          </p:cNvPr>
          <p:cNvSpPr>
            <a:spLocks xmlns:a="http://schemas.openxmlformats.org/drawingml/2006/main" noGrp="1"/>
          </p:cNvSpPr>
          <p:nvPr/>
        </p:nvSpPr>
        <p:spPr>
          <a:xfrm xmlns:a="http://schemas.openxmlformats.org/drawingml/2006/main">
            <a:off x="7067550" y="2476500"/>
            <a:ext cx="4191000" cy="2381250"/>
          </a:xfrm>
          <a:prstGeom xmlns:a="http://schemas.openxmlformats.org/drawingml/2006/main" prst="roundRect">
            <a:avLst>
              <a:gd name="adj" fmla="val 4800"/>
            </a:avLst>
          </a:prstGeom>
          <a:solidFill xmlns:a="http://schemas.openxmlformats.org/drawingml/2006/main">
            <a:srgbClr val="07101E"/>
          </a:solidFill>
          <a:ln xmlns:a="http://schemas.openxmlformats.org/drawingml/2006/main" w="19050">
            <a:solidFill>
              <a:srgbClr val="54B68A"/>
            </a:solidFill>
            <a:prstDash val="solid"/>
          </a:ln>
        </p:spPr>
      </p:sp>
      <p:sp>
        <p:nvSpPr>
          <p:cNvPr id="13" name="loop-label-bg">
            <a:extLst xmlns:a="http://schemas.openxmlformats.org/drawingml/2006/main">
              <a:ext uri="{FF2B5EF4-FFF2-40B4-BE49-F238E27FC236}">
                <a16:creationId xmlns:a16="http://schemas.microsoft.com/office/drawing/2014/main" id="{983041EA-06AC-4785-B8E4-D8EDE19C2836}"/>
              </a:ext>
            </a:extLst>
          </p:cNvPr>
          <p:cNvSpPr>
            <a:spLocks xmlns:a="http://schemas.openxmlformats.org/drawingml/2006/main" noGrp="1"/>
          </p:cNvSpPr>
          <p:nvPr/>
        </p:nvSpPr>
        <p:spPr>
          <a:xfrm xmlns:a="http://schemas.openxmlformats.org/drawingml/2006/main">
            <a:off x="7239000" y="2609850"/>
            <a:ext cx="2952750" cy="361950"/>
          </a:xfrm>
          <a:prstGeom xmlns:a="http://schemas.openxmlformats.org/drawingml/2006/main" prst="roundRect">
            <a:avLst>
              <a:gd name="adj" fmla="val 26316"/>
            </a:avLst>
          </a:prstGeom>
          <a:solidFill xmlns:a="http://schemas.openxmlformats.org/drawingml/2006/main">
            <a:srgbClr val="54B68A"/>
          </a:solidFill>
          <a:ln xmlns:a="http://schemas.openxmlformats.org/drawingml/2006/main" w="0">
            <a:solidFill>
              <a:srgbClr val="54B68A"/>
            </a:solidFill>
            <a:prstDash val="solid"/>
          </a:ln>
        </p:spPr>
      </p:sp>
      <p:sp>
        <p:nvSpPr>
          <p:cNvPr id="14" name="loop-label">
            <a:extLst xmlns:a="http://schemas.openxmlformats.org/drawingml/2006/main">
              <a:ext uri="{FF2B5EF4-FFF2-40B4-BE49-F238E27FC236}">
                <a16:creationId xmlns:a16="http://schemas.microsoft.com/office/drawing/2014/main" id="{C04D94A5-2D5A-42C1-8923-6BEEDE21286B}"/>
              </a:ext>
            </a:extLst>
          </p:cNvPr>
          <p:cNvSpPr>
            <a:spLocks xmlns:a="http://schemas.openxmlformats.org/drawingml/2006/main" noGrp="1"/>
          </p:cNvSpPr>
          <p:nvPr/>
        </p:nvSpPr>
        <p:spPr>
          <a:xfrm xmlns:a="http://schemas.openxmlformats.org/drawingml/2006/main">
            <a:off x="7391400" y="2647950"/>
            <a:ext cx="2667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975" b="1">
                <a:solidFill>
                  <a:srgbClr val="0B1426"/>
                </a:solidFill>
              </a:defRPr>
            </a:pPr>
            <a:r>
              <a:rPr sz="975" b="1">
                <a:solidFill>
                  <a:srgbClr val="0B1426"/>
                </a:solidFill>
              </a:rPr>
              <a:t>CONCEPTUAL · ONE LOOP</a:t>
            </a:r>
          </a:p>
        </p:txBody>
      </p:sp>
      <p:sp>
        <p:nvSpPr>
          <p:cNvPr id="15" name="loop">
            <a:extLst xmlns:a="http://schemas.openxmlformats.org/drawingml/2006/main">
              <a:ext uri="{FF2B5EF4-FFF2-40B4-BE49-F238E27FC236}">
                <a16:creationId xmlns:a16="http://schemas.microsoft.com/office/drawing/2014/main" id="{79294457-FAA1-43BC-8224-5BD7794AEE6A}"/>
              </a:ext>
            </a:extLst>
          </p:cNvPr>
          <p:cNvSpPr>
            <a:spLocks xmlns:a="http://schemas.openxmlformats.org/drawingml/2006/main" noGrp="1"/>
          </p:cNvSpPr>
          <p:nvPr/>
        </p:nvSpPr>
        <p:spPr>
          <a:xfrm xmlns:a="http://schemas.openxmlformats.org/drawingml/2006/main">
            <a:off x="7315200" y="3105150"/>
            <a:ext cx="3695700" cy="1562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950" b="0">
                <a:solidFill>
                  <a:srgbClr val="E8FFF8"/>
                </a:solidFill>
              </a:defRPr>
            </a:pPr>
            <a:r>
              <a:rPr sz="1950" b="0">
                <a:solidFill>
                  <a:srgbClr val="E8FFF8"/>
                </a:solidFill>
              </a:rPr>
              <a:t>REPEAT 3 times</a:t>
            </a:r>
          </a:p>
          <a:p xmlns:a="http://schemas.openxmlformats.org/drawingml/2006/main">
            <a:pPr algn="l">
              <a:defRPr sz="1950" b="0">
                <a:solidFill>
                  <a:srgbClr val="E8FFF8"/>
                </a:solidFill>
              </a:defRPr>
            </a:pPr>
            <a:r>
              <a:rPr sz="1950" b="0">
                <a:solidFill>
                  <a:srgbClr val="E8FFF8"/>
                </a:solidFill>
              </a:rPr>
              <a:t>  MOVE forward</a:t>
            </a:r>
          </a:p>
          <a:p xmlns:a="http://schemas.openxmlformats.org/drawingml/2006/main">
            <a:pPr algn="l">
              <a:defRPr sz="1950" b="0">
                <a:solidFill>
                  <a:srgbClr val="E8FFF8"/>
                </a:solidFill>
              </a:defRPr>
            </a:pPr>
            <a:r>
              <a:rPr sz="1950" b="0">
                <a:solidFill>
                  <a:srgbClr val="E8FFF8"/>
                </a:solidFill>
              </a:rPr>
              <a:t>  TURN right</a:t>
            </a:r>
          </a:p>
          <a:p xmlns:a="http://schemas.openxmlformats.org/drawingml/2006/main">
            <a:pPr algn="l">
              <a:defRPr sz="1950" b="0">
                <a:solidFill>
                  <a:srgbClr val="E8FFF8"/>
                </a:solidFill>
              </a:defRPr>
            </a:pPr>
            <a:r>
              <a:rPr sz="1950" b="0">
                <a:solidFill>
                  <a:srgbClr val="E8FFF8"/>
                </a:solidFill>
              </a:rPr>
              <a:t>END REPEAT</a:t>
            </a:r>
          </a:p>
        </p:txBody>
      </p:sp>
    </p:spTree>
    <p:extLst>
      <p:ext uri="{BB962C8B-B14F-4D97-AF65-F5344CB8AC3E}">
        <p14:creationId xmlns:p14="http://schemas.microsoft.com/office/powerpoint/2010/main" val="794086691"/>
      </p:ext>
    </p:extLst>
  </p:cSld>
</p:sld>
</file>

<file path=ppt/slides/slide11.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14" name="kicker">
            <a:extLst xmlns:a="http://schemas.openxmlformats.org/drawingml/2006/main">
              <a:ext uri="{FF2B5EF4-FFF2-40B4-BE49-F238E27FC236}">
                <a16:creationId xmlns:a16="http://schemas.microsoft.com/office/drawing/2014/main" id="{0DC1FD16-B861-4BE6-A78B-D26711C70416}"/>
              </a:ext>
            </a:extLst>
          </p:cNvPr>
          <p:cNvSpPr>
            <a:spLocks xmlns:a="http://schemas.openxmlformats.org/drawingml/2006/main" noGrp="1"/>
          </p:cNvSpPr>
          <p:nvPr/>
        </p:nvSpPr>
        <p:spPr>
          <a:xfrm xmlns:a="http://schemas.openxmlformats.org/drawingml/2006/main">
            <a:off x="533400" y="228600"/>
            <a:ext cx="685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050" b="1">
                <a:solidFill>
                  <a:srgbClr val="00B8C8"/>
                </a:solidFill>
              </a:defRPr>
            </a:pPr>
            <a:r>
              <a:rPr sz="1050" b="1">
                <a:solidFill>
                  <a:srgbClr val="00B8C8"/>
                </a:solidFill>
              </a:rPr>
              <a:t>C2 · INTRO DAY 2</a:t>
            </a:r>
          </a:p>
        </p:txBody>
      </p:sp>
      <p:sp>
        <p:nvSpPr>
          <p:cNvPr id="2" name="marker">
            <a:extLst xmlns:a="http://schemas.openxmlformats.org/drawingml/2006/main">
              <a:ext uri="{FF2B5EF4-FFF2-40B4-BE49-F238E27FC236}">
                <a16:creationId xmlns:a16="http://schemas.microsoft.com/office/drawing/2014/main" id="{88D898BC-54C1-4581-B59D-4C66A4AD519E}"/>
              </a:ext>
            </a:extLst>
          </p:cNvPr>
          <p:cNvSpPr>
            <a:spLocks xmlns:a="http://schemas.openxmlformats.org/drawingml/2006/main" noGrp="1"/>
          </p:cNvSpPr>
          <p:nvPr/>
        </p:nvSpPr>
        <p:spPr>
          <a:xfrm xmlns:a="http://schemas.openxmlformats.org/drawingml/2006/main">
            <a:off x="9048750" y="228600"/>
            <a:ext cx="26098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1050" b="1">
                <a:solidFill>
                  <a:srgbClr val="B8C7D9"/>
                </a:solidFill>
              </a:defRPr>
            </a:pPr>
            <a:r>
              <a:rPr sz="1050" b="1">
                <a:solidFill>
                  <a:srgbClr val="B8C7D9"/>
                </a:solidFill>
              </a:rPr>
              <a:t>GUIDED PRACTICE</a:t>
            </a:r>
          </a:p>
        </p:txBody>
      </p:sp>
      <p:sp>
        <p:nvSpPr>
          <p:cNvPr id="3" name="footer-left">
            <a:extLst xmlns:a="http://schemas.openxmlformats.org/drawingml/2006/main">
              <a:ext uri="{FF2B5EF4-FFF2-40B4-BE49-F238E27FC236}">
                <a16:creationId xmlns:a16="http://schemas.microsoft.com/office/drawing/2014/main" id="{F51855CA-8B18-4300-AAA6-7A69599BF234}"/>
              </a:ext>
            </a:extLst>
          </p:cNvPr>
          <p:cNvSpPr>
            <a:spLocks xmlns:a="http://schemas.openxmlformats.org/drawingml/2006/main" noGrp="1"/>
          </p:cNvSpPr>
          <p:nvPr/>
        </p:nvSpPr>
        <p:spPr>
          <a:xfrm xmlns:a="http://schemas.openxmlformats.org/drawingml/2006/main">
            <a:off x="533400" y="6400800"/>
            <a:ext cx="476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750" b="0">
                <a:solidFill>
                  <a:srgbClr val="B8C7D9"/>
                </a:solidFill>
              </a:defRPr>
            </a:pPr>
            <a:r>
              <a:rPr sz="750" b="0">
                <a:solidFill>
                  <a:srgbClr val="B8C7D9"/>
                </a:solidFill>
              </a:rPr>
              <a:t>SMART SOLUTIONS · CODING FOUNDATIONS</a:t>
            </a:r>
          </a:p>
        </p:txBody>
      </p:sp>
      <p:sp>
        <p:nvSpPr>
          <p:cNvPr id="4" name="footer-right">
            <a:extLst xmlns:a="http://schemas.openxmlformats.org/drawingml/2006/main">
              <a:ext uri="{FF2B5EF4-FFF2-40B4-BE49-F238E27FC236}">
                <a16:creationId xmlns:a16="http://schemas.microsoft.com/office/drawing/2014/main" id="{86C491BA-4A0C-4E6B-BDCB-D783FE8ADC33}"/>
              </a:ext>
            </a:extLst>
          </p:cNvPr>
          <p:cNvSpPr>
            <a:spLocks xmlns:a="http://schemas.openxmlformats.org/drawingml/2006/main" noGrp="1"/>
          </p:cNvSpPr>
          <p:nvPr/>
        </p:nvSpPr>
        <p:spPr>
          <a:xfrm xmlns:a="http://schemas.openxmlformats.org/drawingml/2006/main">
            <a:off x="9906000" y="6400800"/>
            <a:ext cx="17526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750" b="0">
                <a:solidFill>
                  <a:srgbClr val="B8C7D9"/>
                </a:solidFill>
              </a:defRPr>
            </a:pPr>
            <a:r>
              <a:rPr sz="750" b="0">
                <a:solidFill>
                  <a:srgbClr val="B8C7D9"/>
                </a:solidFill>
              </a:rPr>
              <a:t>VILS 2027</a:t>
            </a:r>
          </a:p>
        </p:txBody>
      </p:sp>
      <p:sp>
        <p:nvSpPr>
          <p:cNvPr id="5" name="title">
            <a:extLst xmlns:a="http://schemas.openxmlformats.org/drawingml/2006/main">
              <a:ext uri="{FF2B5EF4-FFF2-40B4-BE49-F238E27FC236}">
                <a16:creationId xmlns:a16="http://schemas.microsoft.com/office/drawing/2014/main" id="{4E9FFBD3-6797-45E2-A808-5DFF3D3AC8C6}"/>
              </a:ext>
            </a:extLst>
          </p:cNvPr>
          <p:cNvSpPr>
            <a:spLocks xmlns:a="http://schemas.openxmlformats.org/drawingml/2006/main" noGrp="1"/>
          </p:cNvSpPr>
          <p:nvPr/>
        </p:nvSpPr>
        <p:spPr>
          <a:xfrm xmlns:a="http://schemas.openxmlformats.org/drawingml/2006/main">
            <a:off x="533400" y="685800"/>
            <a:ext cx="111252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FFFFFF"/>
                </a:solidFill>
              </a:defRPr>
            </a:pPr>
            <a:r>
              <a:rPr sz="2850" b="1">
                <a:solidFill>
                  <a:srgbClr val="FFFFFF"/>
                </a:solidFill>
              </a:rPr>
              <a:t>Name values by what they control</a:t>
            </a:r>
          </a:p>
        </p:txBody>
      </p:sp>
      <p:sp>
        <p:nvSpPr>
          <p:cNvPr id="6" name="subtitle">
            <a:extLst xmlns:a="http://schemas.openxmlformats.org/drawingml/2006/main">
              <a:ext uri="{FF2B5EF4-FFF2-40B4-BE49-F238E27FC236}">
                <a16:creationId xmlns:a16="http://schemas.microsoft.com/office/drawing/2014/main" id="{37A0E237-E256-4DB4-BAE6-0A4F679C387D}"/>
              </a:ext>
            </a:extLst>
          </p:cNvPr>
          <p:cNvSpPr>
            <a:spLocks xmlns:a="http://schemas.openxmlformats.org/drawingml/2006/main" noGrp="1"/>
          </p:cNvSpPr>
          <p:nvPr/>
        </p:nvSpPr>
        <p:spPr>
          <a:xfrm xmlns:a="http://schemas.openxmlformats.org/drawingml/2006/main">
            <a:off x="533400" y="1524000"/>
            <a:ext cx="11125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B8C7D9"/>
                </a:solidFill>
              </a:defRPr>
            </a:pPr>
            <a:r>
              <a:rPr sz="1575" b="0">
                <a:solidFill>
                  <a:srgbClr val="B8C7D9"/>
                </a:solidFill>
              </a:rPr>
              <a:t>A useful name helps the next reader predict the value’s job.</a:t>
            </a:r>
          </a:p>
        </p:txBody>
      </p:sp>
      <p:sp>
        <p:nvSpPr>
          <p:cNvPr id="7" name="examples">
            <a:extLst xmlns:a="http://schemas.openxmlformats.org/drawingml/2006/main">
              <a:ext uri="{FF2B5EF4-FFF2-40B4-BE49-F238E27FC236}">
                <a16:creationId xmlns:a16="http://schemas.microsoft.com/office/drawing/2014/main" id="{C3E6C0EC-EF84-4517-BABB-F23B677D4143}"/>
              </a:ext>
            </a:extLst>
          </p:cNvPr>
          <p:cNvSpPr>
            <a:spLocks xmlns:a="http://schemas.openxmlformats.org/drawingml/2006/main" noGrp="1"/>
          </p:cNvSpPr>
          <p:nvPr/>
        </p:nvSpPr>
        <p:spPr>
          <a:xfrm xmlns:a="http://schemas.openxmlformats.org/drawingml/2006/main">
            <a:off x="876300" y="2305050"/>
            <a:ext cx="590550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325" b="0">
                <a:solidFill>
                  <a:srgbClr val="FFFFFF"/>
                </a:solidFill>
              </a:defRPr>
            </a:pPr>
            <a:r>
              <a:rPr sz="2325" b="0">
                <a:solidFill>
                  <a:srgbClr val="FFFFFF"/>
                </a:solidFill>
              </a:rPr>
              <a:t>boxesRemaining = 12</a:t>
            </a:r>
          </a:p>
          <a:p xmlns:a="http://schemas.openxmlformats.org/drawingml/2006/main">
            <a:pPr algn="l">
              <a:defRPr sz="2325" b="0">
                <a:solidFill>
                  <a:srgbClr val="FFFFFF"/>
                </a:solidFill>
              </a:defRPr>
            </a:pPr>
            <a:r>
              <a:rPr sz="2325" b="0">
                <a:solidFill>
                  <a:srgbClr val="FFFFFF"/>
                </a:solidFill>
              </a:rPr>
              <a:t>missionName = “Emergency Supply Grid”</a:t>
            </a:r>
          </a:p>
          <a:p xmlns:a="http://schemas.openxmlformats.org/drawingml/2006/main">
            <a:pPr algn="l">
              <a:defRPr sz="2325" b="0">
                <a:solidFill>
                  <a:srgbClr val="FFFFFF"/>
                </a:solidFill>
              </a:defRPr>
            </a:pPr>
            <a:r>
              <a:rPr sz="2325" b="0">
                <a:solidFill>
                  <a:srgbClr val="FFFFFF"/>
                </a:solidFill>
              </a:rPr>
              <a:t>priorityMode = true</a:t>
            </a:r>
          </a:p>
        </p:txBody>
      </p:sp>
      <p:sp>
        <p:nvSpPr>
          <p:cNvPr id="8" name="types-bar">
            <a:extLst xmlns:a="http://schemas.openxmlformats.org/drawingml/2006/main">
              <a:ext uri="{FF2B5EF4-FFF2-40B4-BE49-F238E27FC236}">
                <a16:creationId xmlns:a16="http://schemas.microsoft.com/office/drawing/2014/main" id="{A662DA4F-55BD-4560-A473-3C5C936829B3}"/>
              </a:ext>
            </a:extLst>
          </p:cNvPr>
          <p:cNvSpPr>
            <a:spLocks xmlns:a="http://schemas.openxmlformats.org/drawingml/2006/main" noGrp="1"/>
          </p:cNvSpPr>
          <p:nvPr/>
        </p:nvSpPr>
        <p:spPr>
          <a:xfrm xmlns:a="http://schemas.openxmlformats.org/drawingml/2006/main">
            <a:off x="7181850" y="2343150"/>
            <a:ext cx="76200" cy="361950"/>
          </a:xfrm>
          <a:prstGeom xmlns:a="http://schemas.openxmlformats.org/drawingml/2006/main" prst="rect">
            <a:avLst/>
          </a:prstGeom>
          <a:solidFill xmlns:a="http://schemas.openxmlformats.org/drawingml/2006/main">
            <a:srgbClr val="FFD166"/>
          </a:solidFill>
          <a:ln xmlns:a="http://schemas.openxmlformats.org/drawingml/2006/main" w="0">
            <a:noFill/>
            <a:prstDash val="solid"/>
          </a:ln>
        </p:spPr>
      </p:sp>
      <p:sp>
        <p:nvSpPr>
          <p:cNvPr id="9" name="types">
            <a:extLst xmlns:a="http://schemas.openxmlformats.org/drawingml/2006/main">
              <a:ext uri="{FF2B5EF4-FFF2-40B4-BE49-F238E27FC236}">
                <a16:creationId xmlns:a16="http://schemas.microsoft.com/office/drawing/2014/main" id="{C2AC4ECA-DCF4-4267-8E12-964DA5D5E9A6}"/>
              </a:ext>
            </a:extLst>
          </p:cNvPr>
          <p:cNvSpPr>
            <a:spLocks xmlns:a="http://schemas.openxmlformats.org/drawingml/2006/main" noGrp="1"/>
          </p:cNvSpPr>
          <p:nvPr/>
        </p:nvSpPr>
        <p:spPr>
          <a:xfrm xmlns:a="http://schemas.openxmlformats.org/drawingml/2006/main">
            <a:off x="7353300" y="2343150"/>
            <a:ext cx="38290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350" b="1">
                <a:solidFill>
                  <a:srgbClr val="FFFFFF"/>
                </a:solidFill>
              </a:defRPr>
            </a:pPr>
            <a:r>
              <a:rPr sz="1350" b="1">
                <a:solidFill>
                  <a:srgbClr val="FFFFFF"/>
                </a:solidFill>
              </a:rPr>
              <a:t>NAME → TYPE → PURPOSE</a:t>
            </a:r>
          </a:p>
        </p:txBody>
      </p:sp>
      <p:sp>
        <p:nvSpPr>
          <p:cNvPr id="10" name="type-lines">
            <a:extLst xmlns:a="http://schemas.openxmlformats.org/drawingml/2006/main">
              <a:ext uri="{FF2B5EF4-FFF2-40B4-BE49-F238E27FC236}">
                <a16:creationId xmlns:a16="http://schemas.microsoft.com/office/drawing/2014/main" id="{3400DE24-9503-4D12-B6EF-518BFC28B7A8}"/>
              </a:ext>
            </a:extLst>
          </p:cNvPr>
          <p:cNvSpPr>
            <a:spLocks xmlns:a="http://schemas.openxmlformats.org/drawingml/2006/main" noGrp="1"/>
          </p:cNvSpPr>
          <p:nvPr/>
        </p:nvSpPr>
        <p:spPr>
          <a:xfrm xmlns:a="http://schemas.openxmlformats.org/drawingml/2006/main">
            <a:off x="7353300" y="2933700"/>
            <a:ext cx="3810000" cy="1657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800" b="0">
                <a:solidFill>
                  <a:srgbClr val="FFFBE8"/>
                </a:solidFill>
              </a:defRPr>
            </a:pPr>
            <a:r>
              <a:rPr sz="1800" b="0">
                <a:solidFill>
                  <a:srgbClr val="FFFBE8"/>
                </a:solidFill>
              </a:rPr>
              <a:t>number → counts supplies</a:t>
            </a:r>
          </a:p>
          <a:p xmlns:a="http://schemas.openxmlformats.org/drawingml/2006/main">
            <a:pPr algn="l">
              <a:defRPr sz="1800" b="0">
                <a:solidFill>
                  <a:srgbClr val="FFFBE8"/>
                </a:solidFill>
              </a:defRPr>
            </a:pPr>
            <a:r>
              <a:rPr sz="1800" b="0">
                <a:solidFill>
                  <a:srgbClr val="FFFBE8"/>
                </a:solidFill>
              </a:rPr>
              <a:t>string → stores the mission name</a:t>
            </a:r>
          </a:p>
          <a:p xmlns:a="http://schemas.openxmlformats.org/drawingml/2006/main">
            <a:pPr algn="l">
              <a:defRPr sz="1800" b="0">
                <a:solidFill>
                  <a:srgbClr val="FFFBE8"/>
                </a:solidFill>
              </a:defRPr>
            </a:pPr>
            <a:r>
              <a:rPr sz="1800" b="0">
                <a:solidFill>
                  <a:srgbClr val="FFFBE8"/>
                </a:solidFill>
              </a:rPr>
              <a:t>Boolean → turns a route on or off</a:t>
            </a:r>
          </a:p>
        </p:txBody>
      </p:sp>
      <p:sp>
        <p:nvSpPr>
          <p:cNvPr id="11" name="prompt-band">
            <a:extLst xmlns:a="http://schemas.openxmlformats.org/drawingml/2006/main">
              <a:ext uri="{FF2B5EF4-FFF2-40B4-BE49-F238E27FC236}">
                <a16:creationId xmlns:a16="http://schemas.microsoft.com/office/drawing/2014/main" id="{218A1D72-7D5C-4371-A1CA-7C2E1545AE6B}"/>
              </a:ext>
            </a:extLst>
          </p:cNvPr>
          <p:cNvSpPr>
            <a:spLocks xmlns:a="http://schemas.openxmlformats.org/drawingml/2006/main" noGrp="1"/>
          </p:cNvSpPr>
          <p:nvPr/>
        </p:nvSpPr>
        <p:spPr>
          <a:xfrm xmlns:a="http://schemas.openxmlformats.org/drawingml/2006/main">
            <a:off x="762000" y="4762500"/>
            <a:ext cx="10668000" cy="1238250"/>
          </a:xfrm>
          <a:prstGeom xmlns:a="http://schemas.openxmlformats.org/drawingml/2006/main" prst="roundRect">
            <a:avLst>
              <a:gd name="adj" fmla="val 13846"/>
            </a:avLst>
          </a:prstGeom>
          <a:solidFill xmlns:a="http://schemas.openxmlformats.org/drawingml/2006/main">
            <a:srgbClr val="FFFBE8"/>
          </a:solidFill>
          <a:ln xmlns:a="http://schemas.openxmlformats.org/drawingml/2006/main" w="28575">
            <a:solidFill>
              <a:srgbClr val="00B8C8"/>
            </a:solidFill>
            <a:prstDash val="solid"/>
          </a:ln>
        </p:spPr>
      </p:sp>
      <p:sp>
        <p:nvSpPr>
          <p:cNvPr id="12" name="prompt">
            <a:extLst xmlns:a="http://schemas.openxmlformats.org/drawingml/2006/main">
              <a:ext uri="{FF2B5EF4-FFF2-40B4-BE49-F238E27FC236}">
                <a16:creationId xmlns:a16="http://schemas.microsoft.com/office/drawing/2014/main" id="{4BB6639B-9C5A-447C-913F-4604BD13C959}"/>
              </a:ext>
            </a:extLst>
          </p:cNvPr>
          <p:cNvSpPr>
            <a:spLocks xmlns:a="http://schemas.openxmlformats.org/drawingml/2006/main" noGrp="1"/>
          </p:cNvSpPr>
          <p:nvPr/>
        </p:nvSpPr>
        <p:spPr>
          <a:xfrm xmlns:a="http://schemas.openxmlformats.org/drawingml/2006/main">
            <a:off x="1219200" y="4991100"/>
            <a:ext cx="97536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875" b="1">
                <a:solidFill>
                  <a:srgbClr val="172033"/>
                </a:solidFill>
              </a:defRPr>
            </a:pPr>
            <a:r>
              <a:rPr sz="1875" b="1">
                <a:solidFill>
                  <a:srgbClr val="172033"/>
                </a:solidFill>
              </a:rPr>
              <a:t>Which name explains more: x or suppliesPlaced?</a:t>
            </a:r>
          </a:p>
        </p:txBody>
      </p:sp>
      <p:sp>
        <p:nvSpPr>
          <p:cNvPr id="13" name="prompt-support">
            <a:extLst xmlns:a="http://schemas.openxmlformats.org/drawingml/2006/main">
              <a:ext uri="{FF2B5EF4-FFF2-40B4-BE49-F238E27FC236}">
                <a16:creationId xmlns:a16="http://schemas.microsoft.com/office/drawing/2014/main" id="{C9BF0B5D-F3DC-4002-A39A-6D6CB52E3D6D}"/>
              </a:ext>
            </a:extLst>
          </p:cNvPr>
          <p:cNvSpPr>
            <a:spLocks xmlns:a="http://schemas.openxmlformats.org/drawingml/2006/main" noGrp="1"/>
          </p:cNvSpPr>
          <p:nvPr/>
        </p:nvSpPr>
        <p:spPr>
          <a:xfrm xmlns:a="http://schemas.openxmlformats.org/drawingml/2006/main">
            <a:off x="1219200" y="5410200"/>
            <a:ext cx="97536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500" b="0">
                <a:solidFill>
                  <a:srgbClr val="172033"/>
                </a:solidFill>
              </a:defRPr>
            </a:pPr>
            <a:r>
              <a:rPr sz="1500" b="0">
                <a:solidFill>
                  <a:srgbClr val="172033"/>
                </a:solidFill>
              </a:rPr>
              <a:t>¿Cuál nombre explica más: x o suppliesPlaced?</a:t>
            </a:r>
          </a:p>
        </p:txBody>
      </p:sp>
    </p:spTree>
    <p:extLst>
      <p:ext uri="{BB962C8B-B14F-4D97-AF65-F5344CB8AC3E}">
        <p14:creationId xmlns:p14="http://schemas.microsoft.com/office/powerpoint/2010/main" val="1427443174"/>
      </p:ext>
    </p:extLst>
  </p:cSld>
</p:sld>
</file>

<file path=ppt/slides/slide12.xml><?xml version="1.0" encoding="utf-8"?>
<p:sld xmlns:p="http://schemas.openxmlformats.org/presentationml/2006/main">
  <p:cSld>
    <p:bg>
      <p:bgPr>
        <a:solidFill xmlns:a="http://schemas.openxmlformats.org/drawingml/2006/main">
          <a:srgbClr val="14243D"/>
        </a:solidFill>
      </p:bgPr>
    </p:bg>
    <p:spTree>
      <p:nvGrpSpPr>
        <p:cNvPr id="1" name=""/>
        <p:cNvGrpSpPr/>
        <p:nvPr/>
      </p:nvGrpSpPr>
      <p:grpSpPr>
        <a:xfrm xmlns:a="http://schemas.openxmlformats.org/drawingml/2006/main"/>
      </p:grpSpPr>
      <p:sp>
        <p:nvSpPr>
          <p:cNvPr id="6" name="teacher-only">
            <a:extLst xmlns:a="http://schemas.openxmlformats.org/drawingml/2006/main">
              <a:ext uri="{FF2B5EF4-FFF2-40B4-BE49-F238E27FC236}">
                <a16:creationId xmlns:a16="http://schemas.microsoft.com/office/drawing/2014/main" id="{7E58B7CF-513F-40EB-A5C0-546E38521A08}"/>
              </a:ext>
            </a:extLst>
          </p:cNvPr>
          <p:cNvSpPr>
            <a:spLocks xmlns:a="http://schemas.openxmlformats.org/drawingml/2006/main" noGrp="1"/>
          </p:cNvSpPr>
          <p:nvPr/>
        </p:nvSpPr>
        <p:spPr>
          <a:xfrm xmlns:a="http://schemas.openxmlformats.org/drawingml/2006/main">
            <a:off x="685800" y="590550"/>
            <a:ext cx="6667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200" b="1">
                <a:solidFill>
                  <a:srgbClr val="FFD166"/>
                </a:solidFill>
              </a:defRPr>
            </a:pPr>
            <a:r>
              <a:rPr sz="1200" b="1">
                <a:solidFill>
                  <a:srgbClr val="FFD166"/>
                </a:solidFill>
              </a:rPr>
              <a:t>TEACHER STOP POINT · DO NOT PROJECT</a:t>
            </a:r>
          </a:p>
        </p:txBody>
      </p:sp>
      <p:sp>
        <p:nvSpPr>
          <p:cNvPr id="2" name="stop-title">
            <a:extLst xmlns:a="http://schemas.openxmlformats.org/drawingml/2006/main">
              <a:ext uri="{FF2B5EF4-FFF2-40B4-BE49-F238E27FC236}">
                <a16:creationId xmlns:a16="http://schemas.microsoft.com/office/drawing/2014/main" id="{01D23E09-51B0-412C-A8A9-06163413E78F}"/>
              </a:ext>
            </a:extLst>
          </p:cNvPr>
          <p:cNvSpPr>
            <a:spLocks xmlns:a="http://schemas.openxmlformats.org/drawingml/2006/main" noGrp="1"/>
          </p:cNvSpPr>
          <p:nvPr/>
        </p:nvSpPr>
        <p:spPr>
          <a:xfrm xmlns:a="http://schemas.openxmlformats.org/drawingml/2006/main">
            <a:off x="685800" y="1619250"/>
            <a:ext cx="1028700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3900" b="1">
                <a:solidFill>
                  <a:srgbClr val="FFFFFF"/>
                </a:solidFill>
              </a:defRPr>
            </a:pPr>
            <a:r>
              <a:rPr sz="3900" b="1">
                <a:solidFill>
                  <a:srgbClr val="FFFFFF"/>
                </a:solidFill>
              </a:rPr>
              <a:t>STOP AFTER C2</a:t>
            </a:r>
          </a:p>
        </p:txBody>
      </p:sp>
      <p:sp>
        <p:nvSpPr>
          <p:cNvPr id="3" name="stop-rule">
            <a:extLst xmlns:a="http://schemas.openxmlformats.org/drawingml/2006/main">
              <a:ext uri="{FF2B5EF4-FFF2-40B4-BE49-F238E27FC236}">
                <a16:creationId xmlns:a16="http://schemas.microsoft.com/office/drawing/2014/main" id="{F04CF270-6BFE-4DB3-B59E-B2C99407CB26}"/>
              </a:ext>
            </a:extLst>
          </p:cNvPr>
          <p:cNvSpPr>
            <a:spLocks xmlns:a="http://schemas.openxmlformats.org/drawingml/2006/main" noGrp="1"/>
          </p:cNvSpPr>
          <p:nvPr/>
        </p:nvSpPr>
        <p:spPr>
          <a:xfrm xmlns:a="http://schemas.openxmlformats.org/drawingml/2006/main">
            <a:off x="685800" y="2781300"/>
            <a:ext cx="10820400" cy="76200"/>
          </a:xfrm>
          <a:prstGeom xmlns:a="http://schemas.openxmlformats.org/drawingml/2006/main" prst="rect">
            <a:avLst/>
          </a:prstGeom>
          <a:solidFill xmlns:a="http://schemas.openxmlformats.org/drawingml/2006/main">
            <a:srgbClr val="FFD166"/>
          </a:solidFill>
          <a:ln xmlns:a="http://schemas.openxmlformats.org/drawingml/2006/main" w="0">
            <a:noFill/>
            <a:prstDash val="solid"/>
          </a:ln>
        </p:spPr>
      </p:sp>
      <p:sp>
        <p:nvSpPr>
          <p:cNvPr id="4" name="return">
            <a:extLst xmlns:a="http://schemas.openxmlformats.org/drawingml/2006/main">
              <a:ext uri="{FF2B5EF4-FFF2-40B4-BE49-F238E27FC236}">
                <a16:creationId xmlns:a16="http://schemas.microsoft.com/office/drawing/2014/main" id="{005C8F36-F8C1-4980-A9DA-F112E9EEAACC}"/>
              </a:ext>
            </a:extLst>
          </p:cNvPr>
          <p:cNvSpPr>
            <a:spLocks xmlns:a="http://schemas.openxmlformats.org/drawingml/2006/main" noGrp="1"/>
          </p:cNvSpPr>
          <p:nvPr/>
        </p:nvSpPr>
        <p:spPr>
          <a:xfrm xmlns:a="http://schemas.openxmlformats.org/drawingml/2006/main">
            <a:off x="685800" y="3276600"/>
            <a:ext cx="1000125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250" b="0">
                <a:solidFill>
                  <a:srgbClr val="B8C7D9"/>
                </a:solidFill>
              </a:defRPr>
            </a:pPr>
            <a:r>
              <a:rPr sz="2250" b="0">
                <a:solidFill>
                  <a:srgbClr val="B8C7D9"/>
                </a:solidFill>
              </a:rPr>
              <a:t>Return to the selected Hour of Code activity. Students complete Passport Checkpoint 2 from a pattern they actually used.</a:t>
            </a:r>
          </a:p>
        </p:txBody>
      </p:sp>
      <p:sp>
        <p:nvSpPr>
          <p:cNvPr id="5" name="next">
            <a:extLst xmlns:a="http://schemas.openxmlformats.org/drawingml/2006/main">
              <a:ext uri="{FF2B5EF4-FFF2-40B4-BE49-F238E27FC236}">
                <a16:creationId xmlns:a16="http://schemas.microsoft.com/office/drawing/2014/main" id="{52818C74-CFD8-4F5F-9195-6D6B306260C5}"/>
              </a:ext>
            </a:extLst>
          </p:cNvPr>
          <p:cNvSpPr>
            <a:spLocks xmlns:a="http://schemas.openxmlformats.org/drawingml/2006/main" noGrp="1"/>
          </p:cNvSpPr>
          <p:nvPr/>
        </p:nvSpPr>
        <p:spPr>
          <a:xfrm xmlns:a="http://schemas.openxmlformats.org/drawingml/2006/main">
            <a:off x="685800" y="5048250"/>
            <a:ext cx="100012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650" b="0">
                <a:solidFill>
                  <a:srgbClr val="FFFFFF"/>
                </a:solidFill>
              </a:defRPr>
            </a:pPr>
            <a:r>
              <a:rPr sz="1650" b="0">
                <a:solidFill>
                  <a:srgbClr val="FFFFFF"/>
                </a:solidFill>
              </a:rPr>
              <a:t>Use the navigation slide to jump to the next checkpoint when its lesson begins.</a:t>
            </a:r>
          </a:p>
        </p:txBody>
      </p:sp>
    </p:spTree>
    <p:extLst>
      <p:ext uri="{BB962C8B-B14F-4D97-AF65-F5344CB8AC3E}">
        <p14:creationId xmlns:p14="http://schemas.microsoft.com/office/powerpoint/2010/main" val="822266518"/>
      </p:ext>
    </p:extLst>
  </p:cSld>
</p:sld>
</file>

<file path=ppt/slides/slide13.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10" name="kicker">
            <a:extLst xmlns:a="http://schemas.openxmlformats.org/drawingml/2006/main">
              <a:ext uri="{FF2B5EF4-FFF2-40B4-BE49-F238E27FC236}">
                <a16:creationId xmlns:a16="http://schemas.microsoft.com/office/drawing/2014/main" id="{CE45FDCE-13CB-4A3D-BE67-70A4B9D44128}"/>
              </a:ext>
            </a:extLst>
          </p:cNvPr>
          <p:cNvSpPr>
            <a:spLocks xmlns:a="http://schemas.openxmlformats.org/drawingml/2006/main" noGrp="1"/>
          </p:cNvSpPr>
          <p:nvPr/>
        </p:nvSpPr>
        <p:spPr>
          <a:xfrm xmlns:a="http://schemas.openxmlformats.org/drawingml/2006/main">
            <a:off x="533400" y="228600"/>
            <a:ext cx="685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050" b="1">
                <a:solidFill>
                  <a:srgbClr val="00B8C8"/>
                </a:solidFill>
              </a:defRPr>
            </a:pPr>
            <a:r>
              <a:rPr sz="1050" b="1">
                <a:solidFill>
                  <a:srgbClr val="00B8C8"/>
                </a:solidFill>
              </a:rPr>
              <a:t>C3 · INTRO DAY 3</a:t>
            </a:r>
          </a:p>
        </p:txBody>
      </p:sp>
      <p:sp>
        <p:nvSpPr>
          <p:cNvPr id="2" name="marker">
            <a:extLst xmlns:a="http://schemas.openxmlformats.org/drawingml/2006/main">
              <a:ext uri="{FF2B5EF4-FFF2-40B4-BE49-F238E27FC236}">
                <a16:creationId xmlns:a16="http://schemas.microsoft.com/office/drawing/2014/main" id="{A3E24C54-5A5E-4470-9525-39EC07CD67E8}"/>
              </a:ext>
            </a:extLst>
          </p:cNvPr>
          <p:cNvSpPr>
            <a:spLocks xmlns:a="http://schemas.openxmlformats.org/drawingml/2006/main" noGrp="1"/>
          </p:cNvSpPr>
          <p:nvPr/>
        </p:nvSpPr>
        <p:spPr>
          <a:xfrm xmlns:a="http://schemas.openxmlformats.org/drawingml/2006/main">
            <a:off x="9048750" y="228600"/>
            <a:ext cx="26098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1050" b="1">
                <a:solidFill>
                  <a:srgbClr val="B8C7D9"/>
                </a:solidFill>
              </a:defRPr>
            </a:pPr>
            <a:r>
              <a:rPr sz="1050" b="1">
                <a:solidFill>
                  <a:srgbClr val="B8C7D9"/>
                </a:solidFill>
              </a:rPr>
              <a:t>2 MINUTES</a:t>
            </a:r>
          </a:p>
        </p:txBody>
      </p:sp>
      <p:sp>
        <p:nvSpPr>
          <p:cNvPr id="3" name="footer-left">
            <a:extLst xmlns:a="http://schemas.openxmlformats.org/drawingml/2006/main">
              <a:ext uri="{FF2B5EF4-FFF2-40B4-BE49-F238E27FC236}">
                <a16:creationId xmlns:a16="http://schemas.microsoft.com/office/drawing/2014/main" id="{2446F56B-5C27-4E82-A838-8C3944CBC405}"/>
              </a:ext>
            </a:extLst>
          </p:cNvPr>
          <p:cNvSpPr>
            <a:spLocks xmlns:a="http://schemas.openxmlformats.org/drawingml/2006/main" noGrp="1"/>
          </p:cNvSpPr>
          <p:nvPr/>
        </p:nvSpPr>
        <p:spPr>
          <a:xfrm xmlns:a="http://schemas.openxmlformats.org/drawingml/2006/main">
            <a:off x="533400" y="6400800"/>
            <a:ext cx="476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750" b="0">
                <a:solidFill>
                  <a:srgbClr val="B8C7D9"/>
                </a:solidFill>
              </a:defRPr>
            </a:pPr>
            <a:r>
              <a:rPr sz="750" b="0">
                <a:solidFill>
                  <a:srgbClr val="B8C7D9"/>
                </a:solidFill>
              </a:rPr>
              <a:t>SMART SOLUTIONS · CODING FOUNDATIONS</a:t>
            </a:r>
          </a:p>
        </p:txBody>
      </p:sp>
      <p:sp>
        <p:nvSpPr>
          <p:cNvPr id="4" name="footer-right">
            <a:extLst xmlns:a="http://schemas.openxmlformats.org/drawingml/2006/main">
              <a:ext uri="{FF2B5EF4-FFF2-40B4-BE49-F238E27FC236}">
                <a16:creationId xmlns:a16="http://schemas.microsoft.com/office/drawing/2014/main" id="{10ECC2AA-7F90-4535-8493-FB007478B11E}"/>
              </a:ext>
            </a:extLst>
          </p:cNvPr>
          <p:cNvSpPr>
            <a:spLocks xmlns:a="http://schemas.openxmlformats.org/drawingml/2006/main" noGrp="1"/>
          </p:cNvSpPr>
          <p:nvPr/>
        </p:nvSpPr>
        <p:spPr>
          <a:xfrm xmlns:a="http://schemas.openxmlformats.org/drawingml/2006/main">
            <a:off x="9906000" y="6400800"/>
            <a:ext cx="17526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750" b="0">
                <a:solidFill>
                  <a:srgbClr val="B8C7D9"/>
                </a:solidFill>
              </a:defRPr>
            </a:pPr>
            <a:r>
              <a:rPr sz="750" b="0">
                <a:solidFill>
                  <a:srgbClr val="B8C7D9"/>
                </a:solidFill>
              </a:rPr>
              <a:t>VILS 2027</a:t>
            </a:r>
          </a:p>
        </p:txBody>
      </p:sp>
      <p:sp>
        <p:nvSpPr>
          <p:cNvPr id="5" name="title">
            <a:extLst xmlns:a="http://schemas.openxmlformats.org/drawingml/2006/main">
              <a:ext uri="{FF2B5EF4-FFF2-40B4-BE49-F238E27FC236}">
                <a16:creationId xmlns:a16="http://schemas.microsoft.com/office/drawing/2014/main" id="{7EB66577-4849-409A-8ABC-7907ABB2C772}"/>
              </a:ext>
            </a:extLst>
          </p:cNvPr>
          <p:cNvSpPr>
            <a:spLocks xmlns:a="http://schemas.openxmlformats.org/drawingml/2006/main" noGrp="1"/>
          </p:cNvSpPr>
          <p:nvPr/>
        </p:nvSpPr>
        <p:spPr>
          <a:xfrm xmlns:a="http://schemas.openxmlformats.org/drawingml/2006/main">
            <a:off x="533400" y="685800"/>
            <a:ext cx="111252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FFFFFF"/>
                </a:solidFill>
              </a:defRPr>
            </a:pPr>
            <a:r>
              <a:rPr sz="2850" b="1">
                <a:solidFill>
                  <a:srgbClr val="FFFFFF"/>
                </a:solidFill>
              </a:rPr>
              <a:t>As you enter</a:t>
            </a:r>
          </a:p>
        </p:txBody>
      </p:sp>
      <p:sp>
        <p:nvSpPr>
          <p:cNvPr id="6" name="subtitle">
            <a:extLst xmlns:a="http://schemas.openxmlformats.org/drawingml/2006/main">
              <a:ext uri="{FF2B5EF4-FFF2-40B4-BE49-F238E27FC236}">
                <a16:creationId xmlns:a16="http://schemas.microsoft.com/office/drawing/2014/main" id="{A1128BBE-C931-4722-AEBF-7FE9BD97DC98}"/>
              </a:ext>
            </a:extLst>
          </p:cNvPr>
          <p:cNvSpPr>
            <a:spLocks xmlns:a="http://schemas.openxmlformats.org/drawingml/2006/main" noGrp="1"/>
          </p:cNvSpPr>
          <p:nvPr/>
        </p:nvSpPr>
        <p:spPr>
          <a:xfrm xmlns:a="http://schemas.openxmlformats.org/drawingml/2006/main">
            <a:off x="533400" y="1524000"/>
            <a:ext cx="11125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B8C7D9"/>
                </a:solidFill>
              </a:defRPr>
            </a:pPr>
            <a:r>
              <a:rPr sz="1575" b="0">
                <a:solidFill>
                  <a:srgbClr val="B8C7D9"/>
                </a:solidFill>
              </a:rPr>
              <a:t>Open the Passport to C3 · INTRO DAY 3.</a:t>
            </a:r>
          </a:p>
        </p:txBody>
      </p:sp>
      <p:sp>
        <p:nvSpPr>
          <p:cNvPr id="7" name="prompt-band">
            <a:extLst xmlns:a="http://schemas.openxmlformats.org/drawingml/2006/main">
              <a:ext uri="{FF2B5EF4-FFF2-40B4-BE49-F238E27FC236}">
                <a16:creationId xmlns:a16="http://schemas.microsoft.com/office/drawing/2014/main" id="{CDA37949-A600-4EC9-9568-3C25360DA061}"/>
              </a:ext>
            </a:extLst>
          </p:cNvPr>
          <p:cNvSpPr>
            <a:spLocks xmlns:a="http://schemas.openxmlformats.org/drawingml/2006/main" noGrp="1"/>
          </p:cNvSpPr>
          <p:nvPr/>
        </p:nvSpPr>
        <p:spPr>
          <a:xfrm xmlns:a="http://schemas.openxmlformats.org/drawingml/2006/main">
            <a:off x="762000" y="2381250"/>
            <a:ext cx="10668000" cy="2476500"/>
          </a:xfrm>
          <a:prstGeom xmlns:a="http://schemas.openxmlformats.org/drawingml/2006/main" prst="roundRect">
            <a:avLst>
              <a:gd name="adj" fmla="val 6923"/>
            </a:avLst>
          </a:prstGeom>
          <a:solidFill xmlns:a="http://schemas.openxmlformats.org/drawingml/2006/main">
            <a:srgbClr val="FFFBE8"/>
          </a:solidFill>
          <a:ln xmlns:a="http://schemas.openxmlformats.org/drawingml/2006/main" w="28575">
            <a:solidFill>
              <a:srgbClr val="FFD166"/>
            </a:solidFill>
            <a:prstDash val="solid"/>
          </a:ln>
        </p:spPr>
      </p:sp>
      <p:sp>
        <p:nvSpPr>
          <p:cNvPr id="8" name="prompt">
            <a:extLst xmlns:a="http://schemas.openxmlformats.org/drawingml/2006/main">
              <a:ext uri="{FF2B5EF4-FFF2-40B4-BE49-F238E27FC236}">
                <a16:creationId xmlns:a16="http://schemas.microsoft.com/office/drawing/2014/main" id="{51DA4FF2-5BB4-430F-80D8-0D01E8B77973}"/>
              </a:ext>
            </a:extLst>
          </p:cNvPr>
          <p:cNvSpPr>
            <a:spLocks xmlns:a="http://schemas.openxmlformats.org/drawingml/2006/main" noGrp="1"/>
          </p:cNvSpPr>
          <p:nvPr/>
        </p:nvSpPr>
        <p:spPr>
          <a:xfrm xmlns:a="http://schemas.openxmlformats.org/drawingml/2006/main">
            <a:off x="1219200" y="2609850"/>
            <a:ext cx="975360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2700" b="1">
                <a:solidFill>
                  <a:srgbClr val="172033"/>
                </a:solidFill>
              </a:defRPr>
            </a:pPr>
            <a:r>
              <a:rPr sz="2700" b="1">
                <a:solidFill>
                  <a:srgbClr val="172033"/>
                </a:solidFill>
              </a:rPr>
              <a:t>Before pressing Run, write one sentence predicting what the current blocks will do.</a:t>
            </a:r>
          </a:p>
        </p:txBody>
      </p:sp>
      <p:sp>
        <p:nvSpPr>
          <p:cNvPr id="9" name="prompt-support">
            <a:extLst xmlns:a="http://schemas.openxmlformats.org/drawingml/2006/main">
              <a:ext uri="{FF2B5EF4-FFF2-40B4-BE49-F238E27FC236}">
                <a16:creationId xmlns:a16="http://schemas.microsoft.com/office/drawing/2014/main" id="{A1F9A992-B383-4B24-B235-CAA172BA69E2}"/>
              </a:ext>
            </a:extLst>
          </p:cNvPr>
          <p:cNvSpPr>
            <a:spLocks xmlns:a="http://schemas.openxmlformats.org/drawingml/2006/main" noGrp="1"/>
          </p:cNvSpPr>
          <p:nvPr/>
        </p:nvSpPr>
        <p:spPr>
          <a:xfrm xmlns:a="http://schemas.openxmlformats.org/drawingml/2006/main">
            <a:off x="1219200" y="4267200"/>
            <a:ext cx="97536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500" b="0">
                <a:solidFill>
                  <a:srgbClr val="172033"/>
                </a:solidFill>
              </a:defRPr>
            </a:pPr>
            <a:r>
              <a:rPr sz="1500" b="0">
                <a:solidFill>
                  <a:srgbClr val="172033"/>
                </a:solidFill>
              </a:rPr>
              <a:t>Do not revise the prediction after the result appears.</a:t>
            </a:r>
          </a:p>
        </p:txBody>
      </p:sp>
    </p:spTree>
    <p:extLst>
      <p:ext uri="{BB962C8B-B14F-4D97-AF65-F5344CB8AC3E}">
        <p14:creationId xmlns:p14="http://schemas.microsoft.com/office/powerpoint/2010/main" val="1313109332"/>
      </p:ext>
    </p:extLst>
  </p:cSld>
</p:sld>
</file>

<file path=ppt/slides/slide14.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13" name="kicker">
            <a:extLst xmlns:a="http://schemas.openxmlformats.org/drawingml/2006/main">
              <a:ext uri="{FF2B5EF4-FFF2-40B4-BE49-F238E27FC236}">
                <a16:creationId xmlns:a16="http://schemas.microsoft.com/office/drawing/2014/main" id="{7C7986C7-1091-4BCF-818B-68304F82EC32}"/>
              </a:ext>
            </a:extLst>
          </p:cNvPr>
          <p:cNvSpPr>
            <a:spLocks xmlns:a="http://schemas.openxmlformats.org/drawingml/2006/main" noGrp="1"/>
          </p:cNvSpPr>
          <p:nvPr/>
        </p:nvSpPr>
        <p:spPr>
          <a:xfrm xmlns:a="http://schemas.openxmlformats.org/drawingml/2006/main">
            <a:off x="533400" y="228600"/>
            <a:ext cx="685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050" b="1">
                <a:solidFill>
                  <a:srgbClr val="00B8C8"/>
                </a:solidFill>
              </a:defRPr>
            </a:pPr>
            <a:r>
              <a:rPr sz="1050" b="1">
                <a:solidFill>
                  <a:srgbClr val="00B8C8"/>
                </a:solidFill>
              </a:rPr>
              <a:t>C3 · INTRO DAY 3</a:t>
            </a:r>
          </a:p>
        </p:txBody>
      </p:sp>
      <p:sp>
        <p:nvSpPr>
          <p:cNvPr id="2" name="footer-left">
            <a:extLst xmlns:a="http://schemas.openxmlformats.org/drawingml/2006/main">
              <a:ext uri="{FF2B5EF4-FFF2-40B4-BE49-F238E27FC236}">
                <a16:creationId xmlns:a16="http://schemas.microsoft.com/office/drawing/2014/main" id="{64709ACF-6EDA-4D50-8EB9-2A779320908B}"/>
              </a:ext>
            </a:extLst>
          </p:cNvPr>
          <p:cNvSpPr>
            <a:spLocks xmlns:a="http://schemas.openxmlformats.org/drawingml/2006/main" noGrp="1"/>
          </p:cNvSpPr>
          <p:nvPr/>
        </p:nvSpPr>
        <p:spPr>
          <a:xfrm xmlns:a="http://schemas.openxmlformats.org/drawingml/2006/main">
            <a:off x="533400" y="6400800"/>
            <a:ext cx="476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750" b="0">
                <a:solidFill>
                  <a:srgbClr val="B8C7D9"/>
                </a:solidFill>
              </a:defRPr>
            </a:pPr>
            <a:r>
              <a:rPr sz="750" b="0">
                <a:solidFill>
                  <a:srgbClr val="B8C7D9"/>
                </a:solidFill>
              </a:rPr>
              <a:t>SMART SOLUTIONS · CODING FOUNDATIONS</a:t>
            </a:r>
          </a:p>
        </p:txBody>
      </p:sp>
      <p:sp>
        <p:nvSpPr>
          <p:cNvPr id="3" name="footer-right">
            <a:extLst xmlns:a="http://schemas.openxmlformats.org/drawingml/2006/main">
              <a:ext uri="{FF2B5EF4-FFF2-40B4-BE49-F238E27FC236}">
                <a16:creationId xmlns:a16="http://schemas.microsoft.com/office/drawing/2014/main" id="{DFC2B230-F775-42F4-ADCF-6403EA962182}"/>
              </a:ext>
            </a:extLst>
          </p:cNvPr>
          <p:cNvSpPr>
            <a:spLocks xmlns:a="http://schemas.openxmlformats.org/drawingml/2006/main" noGrp="1"/>
          </p:cNvSpPr>
          <p:nvPr/>
        </p:nvSpPr>
        <p:spPr>
          <a:xfrm xmlns:a="http://schemas.openxmlformats.org/drawingml/2006/main">
            <a:off x="9906000" y="6400800"/>
            <a:ext cx="17526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750" b="0">
                <a:solidFill>
                  <a:srgbClr val="B8C7D9"/>
                </a:solidFill>
              </a:defRPr>
            </a:pPr>
            <a:r>
              <a:rPr sz="750" b="0">
                <a:solidFill>
                  <a:srgbClr val="B8C7D9"/>
                </a:solidFill>
              </a:rPr>
              <a:t>VILS 2027</a:t>
            </a:r>
          </a:p>
        </p:txBody>
      </p:sp>
      <p:sp>
        <p:nvSpPr>
          <p:cNvPr id="4" name="title">
            <a:extLst xmlns:a="http://schemas.openxmlformats.org/drawingml/2006/main">
              <a:ext uri="{FF2B5EF4-FFF2-40B4-BE49-F238E27FC236}">
                <a16:creationId xmlns:a16="http://schemas.microsoft.com/office/drawing/2014/main" id="{4E0E1BE3-FBD9-4C73-8C74-0A92234B7D2F}"/>
              </a:ext>
            </a:extLst>
          </p:cNvPr>
          <p:cNvSpPr>
            <a:spLocks xmlns:a="http://schemas.openxmlformats.org/drawingml/2006/main" noGrp="1"/>
          </p:cNvSpPr>
          <p:nvPr/>
        </p:nvSpPr>
        <p:spPr>
          <a:xfrm xmlns:a="http://schemas.openxmlformats.org/drawingml/2006/main">
            <a:off x="533400" y="685800"/>
            <a:ext cx="111252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FFFFFF"/>
                </a:solidFill>
              </a:defRPr>
            </a:pPr>
            <a:r>
              <a:rPr sz="2850" b="1">
                <a:solidFill>
                  <a:srgbClr val="FFFFFF"/>
                </a:solidFill>
              </a:rPr>
              <a:t>Today’s target</a:t>
            </a:r>
          </a:p>
        </p:txBody>
      </p:sp>
      <p:sp>
        <p:nvSpPr>
          <p:cNvPr id="5" name="subtitle">
            <a:extLst xmlns:a="http://schemas.openxmlformats.org/drawingml/2006/main">
              <a:ext uri="{FF2B5EF4-FFF2-40B4-BE49-F238E27FC236}">
                <a16:creationId xmlns:a16="http://schemas.microsoft.com/office/drawing/2014/main" id="{DD28DD95-A5A0-429C-A7A9-0B7D5E4F2889}"/>
              </a:ext>
            </a:extLst>
          </p:cNvPr>
          <p:cNvSpPr>
            <a:spLocks xmlns:a="http://schemas.openxmlformats.org/drawingml/2006/main" noGrp="1"/>
          </p:cNvSpPr>
          <p:nvPr/>
        </p:nvSpPr>
        <p:spPr>
          <a:xfrm xmlns:a="http://schemas.openxmlformats.org/drawingml/2006/main">
            <a:off x="533400" y="1524000"/>
            <a:ext cx="11125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B8C7D9"/>
                </a:solidFill>
              </a:defRPr>
            </a:pPr>
            <a:r>
              <a:rPr sz="1575" b="0">
                <a:solidFill>
                  <a:srgbClr val="B8C7D9"/>
                </a:solidFill>
              </a:rPr>
              <a:t>Read the target, then point to the evidence you will leave behind.</a:t>
            </a:r>
          </a:p>
        </p:txBody>
      </p:sp>
      <p:sp>
        <p:nvSpPr>
          <p:cNvPr id="6" name="i-can-label-bar">
            <a:extLst xmlns:a="http://schemas.openxmlformats.org/drawingml/2006/main">
              <a:ext uri="{FF2B5EF4-FFF2-40B4-BE49-F238E27FC236}">
                <a16:creationId xmlns:a16="http://schemas.microsoft.com/office/drawing/2014/main" id="{8A87F90B-812C-48AA-979C-58AE13E851EF}"/>
              </a:ext>
            </a:extLst>
          </p:cNvPr>
          <p:cNvSpPr>
            <a:spLocks xmlns:a="http://schemas.openxmlformats.org/drawingml/2006/main" noGrp="1"/>
          </p:cNvSpPr>
          <p:nvPr/>
        </p:nvSpPr>
        <p:spPr>
          <a:xfrm xmlns:a="http://schemas.openxmlformats.org/drawingml/2006/main">
            <a:off x="838200" y="2305050"/>
            <a:ext cx="76200" cy="361950"/>
          </a:xfrm>
          <a:prstGeom xmlns:a="http://schemas.openxmlformats.org/drawingml/2006/main" prst="rect">
            <a:avLst/>
          </a:prstGeom>
          <a:solidFill xmlns:a="http://schemas.openxmlformats.org/drawingml/2006/main">
            <a:srgbClr val="00B8C8"/>
          </a:solidFill>
          <a:ln xmlns:a="http://schemas.openxmlformats.org/drawingml/2006/main" w="0">
            <a:noFill/>
            <a:prstDash val="solid"/>
          </a:ln>
        </p:spPr>
      </p:sp>
      <p:sp>
        <p:nvSpPr>
          <p:cNvPr id="7" name="i-can-label">
            <a:extLst xmlns:a="http://schemas.openxmlformats.org/drawingml/2006/main">
              <a:ext uri="{FF2B5EF4-FFF2-40B4-BE49-F238E27FC236}">
                <a16:creationId xmlns:a16="http://schemas.microsoft.com/office/drawing/2014/main" id="{42E9CD56-FD09-4655-81DB-5A843A2FB47C}"/>
              </a:ext>
            </a:extLst>
          </p:cNvPr>
          <p:cNvSpPr>
            <a:spLocks xmlns:a="http://schemas.openxmlformats.org/drawingml/2006/main" noGrp="1"/>
          </p:cNvSpPr>
          <p:nvPr/>
        </p:nvSpPr>
        <p:spPr>
          <a:xfrm xmlns:a="http://schemas.openxmlformats.org/drawingml/2006/main">
            <a:off x="1009650" y="2305050"/>
            <a:ext cx="17335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350" b="1">
                <a:solidFill>
                  <a:srgbClr val="FFFFFF"/>
                </a:solidFill>
              </a:defRPr>
            </a:pPr>
            <a:r>
              <a:rPr sz="1350" b="1">
                <a:solidFill>
                  <a:srgbClr val="FFFFFF"/>
                </a:solidFill>
              </a:rPr>
              <a:t>I CAN</a:t>
            </a:r>
          </a:p>
        </p:txBody>
      </p:sp>
      <p:sp>
        <p:nvSpPr>
          <p:cNvPr id="8" name="i-can">
            <a:extLst xmlns:a="http://schemas.openxmlformats.org/drawingml/2006/main">
              <a:ext uri="{FF2B5EF4-FFF2-40B4-BE49-F238E27FC236}">
                <a16:creationId xmlns:a16="http://schemas.microsoft.com/office/drawing/2014/main" id="{AA5804D8-0003-474B-A0BD-AE312E8854D5}"/>
              </a:ext>
            </a:extLst>
          </p:cNvPr>
          <p:cNvSpPr>
            <a:spLocks xmlns:a="http://schemas.openxmlformats.org/drawingml/2006/main" noGrp="1"/>
          </p:cNvSpPr>
          <p:nvPr/>
        </p:nvSpPr>
        <p:spPr>
          <a:xfrm xmlns:a="http://schemas.openxmlformats.org/drawingml/2006/main">
            <a:off x="1009650" y="2819400"/>
            <a:ext cx="1000125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325" b="1">
                <a:solidFill>
                  <a:srgbClr val="FFFFFF"/>
                </a:solidFill>
              </a:defRPr>
            </a:pPr>
            <a:r>
              <a:rPr sz="2325" b="1">
                <a:solidFill>
                  <a:srgbClr val="FFFFFF"/>
                </a:solidFill>
              </a:rPr>
              <a:t>I can test one prediction, change one thing, and explain how the result changed.</a:t>
            </a:r>
          </a:p>
        </p:txBody>
      </p:sp>
      <p:sp>
        <p:nvSpPr>
          <p:cNvPr id="9" name="done-label-bar">
            <a:extLst xmlns:a="http://schemas.openxmlformats.org/drawingml/2006/main">
              <a:ext uri="{FF2B5EF4-FFF2-40B4-BE49-F238E27FC236}">
                <a16:creationId xmlns:a16="http://schemas.microsoft.com/office/drawing/2014/main" id="{A517508C-0060-41DB-847A-3ABF571C35C0}"/>
              </a:ext>
            </a:extLst>
          </p:cNvPr>
          <p:cNvSpPr>
            <a:spLocks xmlns:a="http://schemas.openxmlformats.org/drawingml/2006/main" noGrp="1"/>
          </p:cNvSpPr>
          <p:nvPr/>
        </p:nvSpPr>
        <p:spPr>
          <a:xfrm xmlns:a="http://schemas.openxmlformats.org/drawingml/2006/main">
            <a:off x="838200" y="4095750"/>
            <a:ext cx="76200" cy="361950"/>
          </a:xfrm>
          <a:prstGeom xmlns:a="http://schemas.openxmlformats.org/drawingml/2006/main" prst="rect">
            <a:avLst/>
          </a:prstGeom>
          <a:solidFill xmlns:a="http://schemas.openxmlformats.org/drawingml/2006/main">
            <a:srgbClr val="FFD166"/>
          </a:solidFill>
          <a:ln xmlns:a="http://schemas.openxmlformats.org/drawingml/2006/main" w="0">
            <a:noFill/>
            <a:prstDash val="solid"/>
          </a:ln>
        </p:spPr>
      </p:sp>
      <p:sp>
        <p:nvSpPr>
          <p:cNvPr id="10" name="done-label">
            <a:extLst xmlns:a="http://schemas.openxmlformats.org/drawingml/2006/main">
              <a:ext uri="{FF2B5EF4-FFF2-40B4-BE49-F238E27FC236}">
                <a16:creationId xmlns:a16="http://schemas.microsoft.com/office/drawing/2014/main" id="{734A2C3D-B935-4768-ADBA-92BBC2316CD7}"/>
              </a:ext>
            </a:extLst>
          </p:cNvPr>
          <p:cNvSpPr>
            <a:spLocks xmlns:a="http://schemas.openxmlformats.org/drawingml/2006/main" noGrp="1"/>
          </p:cNvSpPr>
          <p:nvPr/>
        </p:nvSpPr>
        <p:spPr>
          <a:xfrm xmlns:a="http://schemas.openxmlformats.org/drawingml/2006/main">
            <a:off x="1009650" y="4095750"/>
            <a:ext cx="21145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350" b="1">
                <a:solidFill>
                  <a:srgbClr val="FFFFFF"/>
                </a:solidFill>
              </a:defRPr>
            </a:pPr>
            <a:r>
              <a:rPr sz="1350" b="1">
                <a:solidFill>
                  <a:srgbClr val="FFFFFF"/>
                </a:solidFill>
              </a:rPr>
              <a:t>DONE WHEN</a:t>
            </a:r>
          </a:p>
        </p:txBody>
      </p:sp>
      <p:sp>
        <p:nvSpPr>
          <p:cNvPr id="11" name="done">
            <a:extLst xmlns:a="http://schemas.openxmlformats.org/drawingml/2006/main">
              <a:ext uri="{FF2B5EF4-FFF2-40B4-BE49-F238E27FC236}">
                <a16:creationId xmlns:a16="http://schemas.microsoft.com/office/drawing/2014/main" id="{C50FF4AF-2D53-4F67-BC27-70EFAD629CB7}"/>
              </a:ext>
            </a:extLst>
          </p:cNvPr>
          <p:cNvSpPr>
            <a:spLocks xmlns:a="http://schemas.openxmlformats.org/drawingml/2006/main" noGrp="1"/>
          </p:cNvSpPr>
          <p:nvPr/>
        </p:nvSpPr>
        <p:spPr>
          <a:xfrm xmlns:a="http://schemas.openxmlformats.org/drawingml/2006/main">
            <a:off x="1009650" y="4610100"/>
            <a:ext cx="1000125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875" b="0">
                <a:solidFill>
                  <a:srgbClr val="FFFBE8"/>
                </a:solidFill>
              </a:defRPr>
            </a:pPr>
            <a:r>
              <a:rPr sz="1875" b="0">
                <a:solidFill>
                  <a:srgbClr val="FFFBE8"/>
                </a:solidFill>
              </a:rPr>
              <a:t>Passport Checkpoint 3 contains three complete prediction → observation → change → result records and one revised pseudocode line.</a:t>
            </a:r>
          </a:p>
        </p:txBody>
      </p:sp>
      <p:sp>
        <p:nvSpPr>
          <p:cNvPr id="12" name="terms">
            <a:extLst xmlns:a="http://schemas.openxmlformats.org/drawingml/2006/main">
              <a:ext uri="{FF2B5EF4-FFF2-40B4-BE49-F238E27FC236}">
                <a16:creationId xmlns:a16="http://schemas.microsoft.com/office/drawing/2014/main" id="{6EDD2A60-7432-42A1-8ABF-7004B9E8C3B8}"/>
              </a:ext>
            </a:extLst>
          </p:cNvPr>
          <p:cNvSpPr>
            <a:spLocks xmlns:a="http://schemas.openxmlformats.org/drawingml/2006/main" noGrp="1"/>
          </p:cNvSpPr>
          <p:nvPr/>
        </p:nvSpPr>
        <p:spPr>
          <a:xfrm xmlns:a="http://schemas.openxmlformats.org/drawingml/2006/main">
            <a:off x="1009650" y="5619750"/>
            <a:ext cx="100012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350" b="0">
                <a:solidFill>
                  <a:srgbClr val="B8C7D9"/>
                </a:solidFill>
              </a:defRPr>
            </a:pPr>
            <a:r>
              <a:rPr sz="1350" b="0">
                <a:solidFill>
                  <a:srgbClr val="B8C7D9"/>
                </a:solidFill>
              </a:rPr>
              <a:t>Words / Palabras: predict · predecir | observe · observar | revise · revisar</a:t>
            </a:r>
          </a:p>
        </p:txBody>
      </p:sp>
    </p:spTree>
    <p:extLst>
      <p:ext uri="{BB962C8B-B14F-4D97-AF65-F5344CB8AC3E}">
        <p14:creationId xmlns:p14="http://schemas.microsoft.com/office/powerpoint/2010/main" val="1875617056"/>
      </p:ext>
    </p:extLst>
  </p:cSld>
</p:sld>
</file>

<file path=ppt/slides/slide15.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20" name="kicker">
            <a:extLst xmlns:a="http://schemas.openxmlformats.org/drawingml/2006/main">
              <a:ext uri="{FF2B5EF4-FFF2-40B4-BE49-F238E27FC236}">
                <a16:creationId xmlns:a16="http://schemas.microsoft.com/office/drawing/2014/main" id="{5DC2C950-D45E-4676-BB96-4EB15B69552C}"/>
              </a:ext>
            </a:extLst>
          </p:cNvPr>
          <p:cNvSpPr>
            <a:spLocks xmlns:a="http://schemas.openxmlformats.org/drawingml/2006/main" noGrp="1"/>
          </p:cNvSpPr>
          <p:nvPr/>
        </p:nvSpPr>
        <p:spPr>
          <a:xfrm xmlns:a="http://schemas.openxmlformats.org/drawingml/2006/main">
            <a:off x="533400" y="228600"/>
            <a:ext cx="685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050" b="1">
                <a:solidFill>
                  <a:srgbClr val="00B8C8"/>
                </a:solidFill>
              </a:defRPr>
            </a:pPr>
            <a:r>
              <a:rPr sz="1050" b="1">
                <a:solidFill>
                  <a:srgbClr val="00B8C8"/>
                </a:solidFill>
              </a:rPr>
              <a:t>C3 · INTRO DAY 3</a:t>
            </a:r>
          </a:p>
        </p:txBody>
      </p:sp>
      <p:sp>
        <p:nvSpPr>
          <p:cNvPr id="2" name="marker">
            <a:extLst xmlns:a="http://schemas.openxmlformats.org/drawingml/2006/main">
              <a:ext uri="{FF2B5EF4-FFF2-40B4-BE49-F238E27FC236}">
                <a16:creationId xmlns:a16="http://schemas.microsoft.com/office/drawing/2014/main" id="{9D9BCB7C-5208-49DA-A496-B50B083CC998}"/>
              </a:ext>
            </a:extLst>
          </p:cNvPr>
          <p:cNvSpPr>
            <a:spLocks xmlns:a="http://schemas.openxmlformats.org/drawingml/2006/main" noGrp="1"/>
          </p:cNvSpPr>
          <p:nvPr/>
        </p:nvSpPr>
        <p:spPr>
          <a:xfrm xmlns:a="http://schemas.openxmlformats.org/drawingml/2006/main">
            <a:off x="9048750" y="228600"/>
            <a:ext cx="26098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1050" b="1">
                <a:solidFill>
                  <a:srgbClr val="B8C7D9"/>
                </a:solidFill>
              </a:defRPr>
            </a:pPr>
            <a:r>
              <a:rPr sz="1050" b="1">
                <a:solidFill>
                  <a:srgbClr val="B8C7D9"/>
                </a:solidFill>
              </a:rPr>
              <a:t>TEST ROUTINE</a:t>
            </a:r>
          </a:p>
        </p:txBody>
      </p:sp>
      <p:sp>
        <p:nvSpPr>
          <p:cNvPr id="3" name="footer-left">
            <a:extLst xmlns:a="http://schemas.openxmlformats.org/drawingml/2006/main">
              <a:ext uri="{FF2B5EF4-FFF2-40B4-BE49-F238E27FC236}">
                <a16:creationId xmlns:a16="http://schemas.microsoft.com/office/drawing/2014/main" id="{60FBE120-71C3-451F-8800-F7564F013F1F}"/>
              </a:ext>
            </a:extLst>
          </p:cNvPr>
          <p:cNvSpPr>
            <a:spLocks xmlns:a="http://schemas.openxmlformats.org/drawingml/2006/main" noGrp="1"/>
          </p:cNvSpPr>
          <p:nvPr/>
        </p:nvSpPr>
        <p:spPr>
          <a:xfrm xmlns:a="http://schemas.openxmlformats.org/drawingml/2006/main">
            <a:off x="533400" y="6400800"/>
            <a:ext cx="476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750" b="0">
                <a:solidFill>
                  <a:srgbClr val="B8C7D9"/>
                </a:solidFill>
              </a:defRPr>
            </a:pPr>
            <a:r>
              <a:rPr sz="750" b="0">
                <a:solidFill>
                  <a:srgbClr val="B8C7D9"/>
                </a:solidFill>
              </a:rPr>
              <a:t>SMART SOLUTIONS · CODING FOUNDATIONS</a:t>
            </a:r>
          </a:p>
        </p:txBody>
      </p:sp>
      <p:sp>
        <p:nvSpPr>
          <p:cNvPr id="4" name="footer-right">
            <a:extLst xmlns:a="http://schemas.openxmlformats.org/drawingml/2006/main">
              <a:ext uri="{FF2B5EF4-FFF2-40B4-BE49-F238E27FC236}">
                <a16:creationId xmlns:a16="http://schemas.microsoft.com/office/drawing/2014/main" id="{71512529-1A16-4ACD-B6A2-B2528A8B0173}"/>
              </a:ext>
            </a:extLst>
          </p:cNvPr>
          <p:cNvSpPr>
            <a:spLocks xmlns:a="http://schemas.openxmlformats.org/drawingml/2006/main" noGrp="1"/>
          </p:cNvSpPr>
          <p:nvPr/>
        </p:nvSpPr>
        <p:spPr>
          <a:xfrm xmlns:a="http://schemas.openxmlformats.org/drawingml/2006/main">
            <a:off x="9906000" y="6400800"/>
            <a:ext cx="17526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750" b="0">
                <a:solidFill>
                  <a:srgbClr val="B8C7D9"/>
                </a:solidFill>
              </a:defRPr>
            </a:pPr>
            <a:r>
              <a:rPr sz="750" b="0">
                <a:solidFill>
                  <a:srgbClr val="B8C7D9"/>
                </a:solidFill>
              </a:rPr>
              <a:t>VILS 2027</a:t>
            </a:r>
          </a:p>
        </p:txBody>
      </p:sp>
      <p:sp>
        <p:nvSpPr>
          <p:cNvPr id="5" name="title">
            <a:extLst xmlns:a="http://schemas.openxmlformats.org/drawingml/2006/main">
              <a:ext uri="{FF2B5EF4-FFF2-40B4-BE49-F238E27FC236}">
                <a16:creationId xmlns:a16="http://schemas.microsoft.com/office/drawing/2014/main" id="{36CA4680-800E-4174-9834-D2675BF24F14}"/>
              </a:ext>
            </a:extLst>
          </p:cNvPr>
          <p:cNvSpPr>
            <a:spLocks xmlns:a="http://schemas.openxmlformats.org/drawingml/2006/main" noGrp="1"/>
          </p:cNvSpPr>
          <p:nvPr/>
        </p:nvSpPr>
        <p:spPr>
          <a:xfrm xmlns:a="http://schemas.openxmlformats.org/drawingml/2006/main">
            <a:off x="533400" y="685800"/>
            <a:ext cx="111252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FFFFFF"/>
                </a:solidFill>
              </a:defRPr>
            </a:pPr>
            <a:r>
              <a:rPr sz="2850" b="1">
                <a:solidFill>
                  <a:srgbClr val="FFFFFF"/>
                </a:solidFill>
              </a:rPr>
              <a:t>One change makes the evidence explainable</a:t>
            </a:r>
          </a:p>
        </p:txBody>
      </p:sp>
      <p:sp>
        <p:nvSpPr>
          <p:cNvPr id="6" name="subtitle">
            <a:extLst xmlns:a="http://schemas.openxmlformats.org/drawingml/2006/main">
              <a:ext uri="{FF2B5EF4-FFF2-40B4-BE49-F238E27FC236}">
                <a16:creationId xmlns:a16="http://schemas.microsoft.com/office/drawing/2014/main" id="{6B33FFC3-9A3A-40EB-B91D-D324BF724CE4}"/>
              </a:ext>
            </a:extLst>
          </p:cNvPr>
          <p:cNvSpPr>
            <a:spLocks xmlns:a="http://schemas.openxmlformats.org/drawingml/2006/main" noGrp="1"/>
          </p:cNvSpPr>
          <p:nvPr/>
        </p:nvSpPr>
        <p:spPr>
          <a:xfrm xmlns:a="http://schemas.openxmlformats.org/drawingml/2006/main">
            <a:off x="533400" y="1524000"/>
            <a:ext cx="11125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B8C7D9"/>
                </a:solidFill>
              </a:defRPr>
            </a:pPr>
            <a:r>
              <a:rPr sz="1575" b="0">
                <a:solidFill>
                  <a:srgbClr val="B8C7D9"/>
                </a:solidFill>
              </a:rPr>
              <a:t>Changing several blocks at once hides which change mattered.</a:t>
            </a:r>
          </a:p>
        </p:txBody>
      </p:sp>
      <p:sp>
        <p:nvSpPr>
          <p:cNvPr id="7" name="step-0">
            <a:extLst xmlns:a="http://schemas.openxmlformats.org/drawingml/2006/main">
              <a:ext uri="{FF2B5EF4-FFF2-40B4-BE49-F238E27FC236}">
                <a16:creationId xmlns:a16="http://schemas.microsoft.com/office/drawing/2014/main" id="{2C8CE47C-0EEB-44B0-8076-4311A24BEE6B}"/>
              </a:ext>
            </a:extLst>
          </p:cNvPr>
          <p:cNvSpPr>
            <a:spLocks xmlns:a="http://schemas.openxmlformats.org/drawingml/2006/main" noGrp="1"/>
          </p:cNvSpPr>
          <p:nvPr/>
        </p:nvSpPr>
        <p:spPr>
          <a:xfrm xmlns:a="http://schemas.openxmlformats.org/drawingml/2006/main">
            <a:off x="533400" y="2419350"/>
            <a:ext cx="2087880" cy="742950"/>
          </a:xfrm>
          <a:prstGeom xmlns:a="http://schemas.openxmlformats.org/drawingml/2006/main" prst="roundRect">
            <a:avLst>
              <a:gd name="adj" fmla="val 17949"/>
            </a:avLst>
          </a:prstGeom>
          <a:solidFill xmlns:a="http://schemas.openxmlformats.org/drawingml/2006/main">
            <a:srgbClr val="EAF8FA"/>
          </a:solidFill>
          <a:ln xmlns:a="http://schemas.openxmlformats.org/drawingml/2006/main" w="19050">
            <a:solidFill>
              <a:srgbClr val="00B8C8"/>
            </a:solidFill>
            <a:prstDash val="solid"/>
          </a:ln>
        </p:spPr>
      </p:sp>
      <p:sp>
        <p:nvSpPr>
          <p:cNvPr id="8" name="step-text-0">
            <a:extLst xmlns:a="http://schemas.openxmlformats.org/drawingml/2006/main">
              <a:ext uri="{FF2B5EF4-FFF2-40B4-BE49-F238E27FC236}">
                <a16:creationId xmlns:a16="http://schemas.microsoft.com/office/drawing/2014/main" id="{505E25A1-07F5-4298-8BB9-922051913715}"/>
              </a:ext>
            </a:extLst>
          </p:cNvPr>
          <p:cNvSpPr>
            <a:spLocks xmlns:a="http://schemas.openxmlformats.org/drawingml/2006/main" noGrp="1"/>
          </p:cNvSpPr>
          <p:nvPr/>
        </p:nvSpPr>
        <p:spPr>
          <a:xfrm xmlns:a="http://schemas.openxmlformats.org/drawingml/2006/main">
            <a:off x="628650" y="2590800"/>
            <a:ext cx="189738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200" b="1">
                <a:solidFill>
                  <a:srgbClr val="172033"/>
                </a:solidFill>
              </a:defRPr>
            </a:pPr>
            <a:r>
              <a:rPr sz="1200" b="1">
                <a:solidFill>
                  <a:srgbClr val="172033"/>
                </a:solidFill>
              </a:rPr>
              <a:t>1. Predict</a:t>
            </a:r>
          </a:p>
        </p:txBody>
      </p:sp>
      <p:sp>
        <p:nvSpPr>
          <p:cNvPr id="9" name="step-1">
            <a:extLst xmlns:a="http://schemas.openxmlformats.org/drawingml/2006/main">
              <a:ext uri="{FF2B5EF4-FFF2-40B4-BE49-F238E27FC236}">
                <a16:creationId xmlns:a16="http://schemas.microsoft.com/office/drawing/2014/main" id="{ACAD7776-6153-451F-935B-B65B59FCD7AD}"/>
              </a:ext>
            </a:extLst>
          </p:cNvPr>
          <p:cNvSpPr>
            <a:spLocks xmlns:a="http://schemas.openxmlformats.org/drawingml/2006/main" noGrp="1"/>
          </p:cNvSpPr>
          <p:nvPr/>
        </p:nvSpPr>
        <p:spPr>
          <a:xfrm xmlns:a="http://schemas.openxmlformats.org/drawingml/2006/main">
            <a:off x="2792730" y="2419350"/>
            <a:ext cx="2087880" cy="742950"/>
          </a:xfrm>
          <a:prstGeom xmlns:a="http://schemas.openxmlformats.org/drawingml/2006/main" prst="roundRect">
            <a:avLst>
              <a:gd name="adj" fmla="val 17949"/>
            </a:avLst>
          </a:prstGeom>
          <a:solidFill xmlns:a="http://schemas.openxmlformats.org/drawingml/2006/main">
            <a:srgbClr val="EAF8FA"/>
          </a:solidFill>
          <a:ln xmlns:a="http://schemas.openxmlformats.org/drawingml/2006/main" w="19050">
            <a:solidFill>
              <a:srgbClr val="00B8C8"/>
            </a:solidFill>
            <a:prstDash val="solid"/>
          </a:ln>
        </p:spPr>
      </p:sp>
      <p:sp>
        <p:nvSpPr>
          <p:cNvPr id="10" name="step-text-1">
            <a:extLst xmlns:a="http://schemas.openxmlformats.org/drawingml/2006/main">
              <a:ext uri="{FF2B5EF4-FFF2-40B4-BE49-F238E27FC236}">
                <a16:creationId xmlns:a16="http://schemas.microsoft.com/office/drawing/2014/main" id="{FFF07F55-1A79-4B3A-B343-A790F26F4B3C}"/>
              </a:ext>
            </a:extLst>
          </p:cNvPr>
          <p:cNvSpPr>
            <a:spLocks xmlns:a="http://schemas.openxmlformats.org/drawingml/2006/main" noGrp="1"/>
          </p:cNvSpPr>
          <p:nvPr/>
        </p:nvSpPr>
        <p:spPr>
          <a:xfrm xmlns:a="http://schemas.openxmlformats.org/drawingml/2006/main">
            <a:off x="2887980" y="2590800"/>
            <a:ext cx="189738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200" b="1">
                <a:solidFill>
                  <a:srgbClr val="172033"/>
                </a:solidFill>
              </a:defRPr>
            </a:pPr>
            <a:r>
              <a:rPr sz="1200" b="1">
                <a:solidFill>
                  <a:srgbClr val="172033"/>
                </a:solidFill>
              </a:rPr>
              <a:t>2. Run</a:t>
            </a:r>
          </a:p>
        </p:txBody>
      </p:sp>
      <p:sp>
        <p:nvSpPr>
          <p:cNvPr id="11" name="step-2">
            <a:extLst xmlns:a="http://schemas.openxmlformats.org/drawingml/2006/main">
              <a:ext uri="{FF2B5EF4-FFF2-40B4-BE49-F238E27FC236}">
                <a16:creationId xmlns:a16="http://schemas.microsoft.com/office/drawing/2014/main" id="{4BF20FAE-AA8E-4231-956D-550BC3FDAFF7}"/>
              </a:ext>
            </a:extLst>
          </p:cNvPr>
          <p:cNvSpPr>
            <a:spLocks xmlns:a="http://schemas.openxmlformats.org/drawingml/2006/main" noGrp="1"/>
          </p:cNvSpPr>
          <p:nvPr/>
        </p:nvSpPr>
        <p:spPr>
          <a:xfrm xmlns:a="http://schemas.openxmlformats.org/drawingml/2006/main">
            <a:off x="5052060" y="2419350"/>
            <a:ext cx="2087880" cy="742950"/>
          </a:xfrm>
          <a:prstGeom xmlns:a="http://schemas.openxmlformats.org/drawingml/2006/main" prst="roundRect">
            <a:avLst>
              <a:gd name="adj" fmla="val 17949"/>
            </a:avLst>
          </a:prstGeom>
          <a:solidFill xmlns:a="http://schemas.openxmlformats.org/drawingml/2006/main">
            <a:srgbClr val="EAF8FA"/>
          </a:solidFill>
          <a:ln xmlns:a="http://schemas.openxmlformats.org/drawingml/2006/main" w="19050">
            <a:solidFill>
              <a:srgbClr val="00B8C8"/>
            </a:solidFill>
            <a:prstDash val="solid"/>
          </a:ln>
        </p:spPr>
      </p:sp>
      <p:sp>
        <p:nvSpPr>
          <p:cNvPr id="12" name="step-text-2">
            <a:extLst xmlns:a="http://schemas.openxmlformats.org/drawingml/2006/main">
              <a:ext uri="{FF2B5EF4-FFF2-40B4-BE49-F238E27FC236}">
                <a16:creationId xmlns:a16="http://schemas.microsoft.com/office/drawing/2014/main" id="{CD303098-65D2-4C24-B3AC-E3B55274CC99}"/>
              </a:ext>
            </a:extLst>
          </p:cNvPr>
          <p:cNvSpPr>
            <a:spLocks xmlns:a="http://schemas.openxmlformats.org/drawingml/2006/main" noGrp="1"/>
          </p:cNvSpPr>
          <p:nvPr/>
        </p:nvSpPr>
        <p:spPr>
          <a:xfrm xmlns:a="http://schemas.openxmlformats.org/drawingml/2006/main">
            <a:off x="5147310" y="2590800"/>
            <a:ext cx="189738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200" b="1">
                <a:solidFill>
                  <a:srgbClr val="172033"/>
                </a:solidFill>
              </a:defRPr>
            </a:pPr>
            <a:r>
              <a:rPr sz="1200" b="1">
                <a:solidFill>
                  <a:srgbClr val="172033"/>
                </a:solidFill>
              </a:rPr>
              <a:t>3. Observe</a:t>
            </a:r>
          </a:p>
        </p:txBody>
      </p:sp>
      <p:sp>
        <p:nvSpPr>
          <p:cNvPr id="13" name="step-3">
            <a:extLst xmlns:a="http://schemas.openxmlformats.org/drawingml/2006/main">
              <a:ext uri="{FF2B5EF4-FFF2-40B4-BE49-F238E27FC236}">
                <a16:creationId xmlns:a16="http://schemas.microsoft.com/office/drawing/2014/main" id="{DBEF8EA4-01E9-4698-8258-579F64A17E40}"/>
              </a:ext>
            </a:extLst>
          </p:cNvPr>
          <p:cNvSpPr>
            <a:spLocks xmlns:a="http://schemas.openxmlformats.org/drawingml/2006/main" noGrp="1"/>
          </p:cNvSpPr>
          <p:nvPr/>
        </p:nvSpPr>
        <p:spPr>
          <a:xfrm xmlns:a="http://schemas.openxmlformats.org/drawingml/2006/main">
            <a:off x="7311390" y="2419350"/>
            <a:ext cx="2087880" cy="742950"/>
          </a:xfrm>
          <a:prstGeom xmlns:a="http://schemas.openxmlformats.org/drawingml/2006/main" prst="roundRect">
            <a:avLst>
              <a:gd name="adj" fmla="val 17949"/>
            </a:avLst>
          </a:prstGeom>
          <a:solidFill xmlns:a="http://schemas.openxmlformats.org/drawingml/2006/main">
            <a:srgbClr val="FFD166"/>
          </a:solidFill>
          <a:ln xmlns:a="http://schemas.openxmlformats.org/drawingml/2006/main" w="19050">
            <a:solidFill>
              <a:srgbClr val="FFD166"/>
            </a:solidFill>
            <a:prstDash val="solid"/>
          </a:ln>
        </p:spPr>
      </p:sp>
      <p:sp>
        <p:nvSpPr>
          <p:cNvPr id="14" name="step-text-3">
            <a:extLst xmlns:a="http://schemas.openxmlformats.org/drawingml/2006/main">
              <a:ext uri="{FF2B5EF4-FFF2-40B4-BE49-F238E27FC236}">
                <a16:creationId xmlns:a16="http://schemas.microsoft.com/office/drawing/2014/main" id="{F75DA314-77F3-4111-99BF-3BE531B35C29}"/>
              </a:ext>
            </a:extLst>
          </p:cNvPr>
          <p:cNvSpPr>
            <a:spLocks xmlns:a="http://schemas.openxmlformats.org/drawingml/2006/main" noGrp="1"/>
          </p:cNvSpPr>
          <p:nvPr/>
        </p:nvSpPr>
        <p:spPr>
          <a:xfrm xmlns:a="http://schemas.openxmlformats.org/drawingml/2006/main">
            <a:off x="7406640" y="2590800"/>
            <a:ext cx="189738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200" b="1">
                <a:solidFill>
                  <a:srgbClr val="172033"/>
                </a:solidFill>
              </a:defRPr>
            </a:pPr>
            <a:r>
              <a:rPr sz="1200" b="1">
                <a:solidFill>
                  <a:srgbClr val="172033"/>
                </a:solidFill>
              </a:rPr>
              <a:t>4. Change one thing</a:t>
            </a:r>
          </a:p>
        </p:txBody>
      </p:sp>
      <p:sp>
        <p:nvSpPr>
          <p:cNvPr id="15" name="step-4">
            <a:extLst xmlns:a="http://schemas.openxmlformats.org/drawingml/2006/main">
              <a:ext uri="{FF2B5EF4-FFF2-40B4-BE49-F238E27FC236}">
                <a16:creationId xmlns:a16="http://schemas.microsoft.com/office/drawing/2014/main" id="{7AD75E71-82E5-497E-8410-5F69C18F8462}"/>
              </a:ext>
            </a:extLst>
          </p:cNvPr>
          <p:cNvSpPr>
            <a:spLocks xmlns:a="http://schemas.openxmlformats.org/drawingml/2006/main" noGrp="1"/>
          </p:cNvSpPr>
          <p:nvPr/>
        </p:nvSpPr>
        <p:spPr>
          <a:xfrm xmlns:a="http://schemas.openxmlformats.org/drawingml/2006/main">
            <a:off x="9570720" y="2419350"/>
            <a:ext cx="2087880" cy="742950"/>
          </a:xfrm>
          <a:prstGeom xmlns:a="http://schemas.openxmlformats.org/drawingml/2006/main" prst="roundRect">
            <a:avLst>
              <a:gd name="adj" fmla="val 17949"/>
            </a:avLst>
          </a:prstGeom>
          <a:solidFill xmlns:a="http://schemas.openxmlformats.org/drawingml/2006/main">
            <a:srgbClr val="EAF8FA"/>
          </a:solidFill>
          <a:ln xmlns:a="http://schemas.openxmlformats.org/drawingml/2006/main" w="19050">
            <a:solidFill>
              <a:srgbClr val="00B8C8"/>
            </a:solidFill>
            <a:prstDash val="solid"/>
          </a:ln>
        </p:spPr>
      </p:sp>
      <p:sp>
        <p:nvSpPr>
          <p:cNvPr id="16" name="step-text-4">
            <a:extLst xmlns:a="http://schemas.openxmlformats.org/drawingml/2006/main">
              <a:ext uri="{FF2B5EF4-FFF2-40B4-BE49-F238E27FC236}">
                <a16:creationId xmlns:a16="http://schemas.microsoft.com/office/drawing/2014/main" id="{8CBEBD03-12D9-467A-83C2-45ED3C457CDC}"/>
              </a:ext>
            </a:extLst>
          </p:cNvPr>
          <p:cNvSpPr>
            <a:spLocks xmlns:a="http://schemas.openxmlformats.org/drawingml/2006/main" noGrp="1"/>
          </p:cNvSpPr>
          <p:nvPr/>
        </p:nvSpPr>
        <p:spPr>
          <a:xfrm xmlns:a="http://schemas.openxmlformats.org/drawingml/2006/main">
            <a:off x="9665970" y="2590800"/>
            <a:ext cx="189738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200" b="1">
                <a:solidFill>
                  <a:srgbClr val="172033"/>
                </a:solidFill>
              </a:defRPr>
            </a:pPr>
            <a:r>
              <a:rPr sz="1200" b="1">
                <a:solidFill>
                  <a:srgbClr val="172033"/>
                </a:solidFill>
              </a:rPr>
              <a:t>5. Run again</a:t>
            </a:r>
          </a:p>
        </p:txBody>
      </p:sp>
      <p:sp>
        <p:nvSpPr>
          <p:cNvPr id="17" name="prompt-band">
            <a:extLst xmlns:a="http://schemas.openxmlformats.org/drawingml/2006/main">
              <a:ext uri="{FF2B5EF4-FFF2-40B4-BE49-F238E27FC236}">
                <a16:creationId xmlns:a16="http://schemas.microsoft.com/office/drawing/2014/main" id="{9C25F92D-7B03-4096-A36D-59D23C9499C3}"/>
              </a:ext>
            </a:extLst>
          </p:cNvPr>
          <p:cNvSpPr>
            <a:spLocks xmlns:a="http://schemas.openxmlformats.org/drawingml/2006/main" noGrp="1"/>
          </p:cNvSpPr>
          <p:nvPr/>
        </p:nvSpPr>
        <p:spPr>
          <a:xfrm xmlns:a="http://schemas.openxmlformats.org/drawingml/2006/main">
            <a:off x="762000" y="3429000"/>
            <a:ext cx="10668000" cy="1809750"/>
          </a:xfrm>
          <a:prstGeom xmlns:a="http://schemas.openxmlformats.org/drawingml/2006/main" prst="roundRect">
            <a:avLst>
              <a:gd name="adj" fmla="val 9474"/>
            </a:avLst>
          </a:prstGeom>
          <a:solidFill xmlns:a="http://schemas.openxmlformats.org/drawingml/2006/main">
            <a:srgbClr val="FFFBE8"/>
          </a:solidFill>
          <a:ln xmlns:a="http://schemas.openxmlformats.org/drawingml/2006/main" w="28575">
            <a:solidFill>
              <a:srgbClr val="FF6FAE"/>
            </a:solidFill>
            <a:prstDash val="solid"/>
          </a:ln>
        </p:spPr>
      </p:sp>
      <p:sp>
        <p:nvSpPr>
          <p:cNvPr id="18" name="prompt">
            <a:extLst xmlns:a="http://schemas.openxmlformats.org/drawingml/2006/main">
              <a:ext uri="{FF2B5EF4-FFF2-40B4-BE49-F238E27FC236}">
                <a16:creationId xmlns:a16="http://schemas.microsoft.com/office/drawing/2014/main" id="{18285A89-1E7D-4A5C-B901-9CA470661480}"/>
              </a:ext>
            </a:extLst>
          </p:cNvPr>
          <p:cNvSpPr>
            <a:spLocks xmlns:a="http://schemas.openxmlformats.org/drawingml/2006/main" noGrp="1"/>
          </p:cNvSpPr>
          <p:nvPr/>
        </p:nvSpPr>
        <p:spPr>
          <a:xfrm xmlns:a="http://schemas.openxmlformats.org/drawingml/2006/main">
            <a:off x="1219200" y="3657600"/>
            <a:ext cx="97536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2250" b="1">
                <a:solidFill>
                  <a:srgbClr val="172033"/>
                </a:solidFill>
              </a:defRPr>
            </a:pPr>
            <a:r>
              <a:rPr sz="2250" b="1">
                <a:solidFill>
                  <a:srgbClr val="172033"/>
                </a:solidFill>
              </a:rPr>
              <a:t>When I changed ______, the program ______ because ______.</a:t>
            </a:r>
          </a:p>
        </p:txBody>
      </p:sp>
      <p:sp>
        <p:nvSpPr>
          <p:cNvPr id="19" name="prompt-support">
            <a:extLst xmlns:a="http://schemas.openxmlformats.org/drawingml/2006/main">
              <a:ext uri="{FF2B5EF4-FFF2-40B4-BE49-F238E27FC236}">
                <a16:creationId xmlns:a16="http://schemas.microsoft.com/office/drawing/2014/main" id="{0E3D5B28-BE2E-4D11-B0A2-2A2E3FB23779}"/>
              </a:ext>
            </a:extLst>
          </p:cNvPr>
          <p:cNvSpPr>
            <a:spLocks xmlns:a="http://schemas.openxmlformats.org/drawingml/2006/main" noGrp="1"/>
          </p:cNvSpPr>
          <p:nvPr/>
        </p:nvSpPr>
        <p:spPr>
          <a:xfrm xmlns:a="http://schemas.openxmlformats.org/drawingml/2006/main">
            <a:off x="1219200" y="4648200"/>
            <a:ext cx="97536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500" b="0">
                <a:solidFill>
                  <a:srgbClr val="172033"/>
                </a:solidFill>
              </a:defRPr>
            </a:pPr>
            <a:r>
              <a:rPr sz="1500" b="0">
                <a:solidFill>
                  <a:srgbClr val="172033"/>
                </a:solidFill>
              </a:rPr>
              <a:t>Cuando cambié ______, el programa ______ porque ______.</a:t>
            </a:r>
          </a:p>
        </p:txBody>
      </p:sp>
    </p:spTree>
    <p:extLst>
      <p:ext uri="{BB962C8B-B14F-4D97-AF65-F5344CB8AC3E}">
        <p14:creationId xmlns:p14="http://schemas.microsoft.com/office/powerpoint/2010/main" val="705141526"/>
      </p:ext>
    </p:extLst>
  </p:cSld>
</p:sld>
</file>

<file path=ppt/slides/slide16.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16" name="kicker">
            <a:extLst xmlns:a="http://schemas.openxmlformats.org/drawingml/2006/main">
              <a:ext uri="{FF2B5EF4-FFF2-40B4-BE49-F238E27FC236}">
                <a16:creationId xmlns:a16="http://schemas.microsoft.com/office/drawing/2014/main" id="{03FAFD59-0BB3-4568-B535-DCF57F3D1A3E}"/>
              </a:ext>
            </a:extLst>
          </p:cNvPr>
          <p:cNvSpPr>
            <a:spLocks xmlns:a="http://schemas.openxmlformats.org/drawingml/2006/main" noGrp="1"/>
          </p:cNvSpPr>
          <p:nvPr/>
        </p:nvSpPr>
        <p:spPr>
          <a:xfrm xmlns:a="http://schemas.openxmlformats.org/drawingml/2006/main">
            <a:off x="533400" y="228600"/>
            <a:ext cx="685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050" b="1">
                <a:solidFill>
                  <a:srgbClr val="00B8C8"/>
                </a:solidFill>
              </a:defRPr>
            </a:pPr>
            <a:r>
              <a:rPr sz="1050" b="1">
                <a:solidFill>
                  <a:srgbClr val="00B8C8"/>
                </a:solidFill>
              </a:rPr>
              <a:t>C3 · INTRO DAY 3</a:t>
            </a:r>
          </a:p>
        </p:txBody>
      </p:sp>
      <p:sp>
        <p:nvSpPr>
          <p:cNvPr id="2" name="marker">
            <a:extLst xmlns:a="http://schemas.openxmlformats.org/drawingml/2006/main">
              <a:ext uri="{FF2B5EF4-FFF2-40B4-BE49-F238E27FC236}">
                <a16:creationId xmlns:a16="http://schemas.microsoft.com/office/drawing/2014/main" id="{F75F23A2-DBEC-4699-A69C-90217C9FDC53}"/>
              </a:ext>
            </a:extLst>
          </p:cNvPr>
          <p:cNvSpPr>
            <a:spLocks xmlns:a="http://schemas.openxmlformats.org/drawingml/2006/main" noGrp="1"/>
          </p:cNvSpPr>
          <p:nvPr/>
        </p:nvSpPr>
        <p:spPr>
          <a:xfrm xmlns:a="http://schemas.openxmlformats.org/drawingml/2006/main">
            <a:off x="9048750" y="228600"/>
            <a:ext cx="26098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1050" b="1">
                <a:solidFill>
                  <a:srgbClr val="B8C7D9"/>
                </a:solidFill>
              </a:defRPr>
            </a:pPr>
            <a:r>
              <a:rPr sz="1050" b="1">
                <a:solidFill>
                  <a:srgbClr val="B8C7D9"/>
                </a:solidFill>
              </a:rPr>
              <a:t>CLOSURE</a:t>
            </a:r>
          </a:p>
        </p:txBody>
      </p:sp>
      <p:sp>
        <p:nvSpPr>
          <p:cNvPr id="3" name="footer-left">
            <a:extLst xmlns:a="http://schemas.openxmlformats.org/drawingml/2006/main">
              <a:ext uri="{FF2B5EF4-FFF2-40B4-BE49-F238E27FC236}">
                <a16:creationId xmlns:a16="http://schemas.microsoft.com/office/drawing/2014/main" id="{EEBBDAE1-330A-4F2C-8C38-F9635456F341}"/>
              </a:ext>
            </a:extLst>
          </p:cNvPr>
          <p:cNvSpPr>
            <a:spLocks xmlns:a="http://schemas.openxmlformats.org/drawingml/2006/main" noGrp="1"/>
          </p:cNvSpPr>
          <p:nvPr/>
        </p:nvSpPr>
        <p:spPr>
          <a:xfrm xmlns:a="http://schemas.openxmlformats.org/drawingml/2006/main">
            <a:off x="533400" y="6400800"/>
            <a:ext cx="476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750" b="0">
                <a:solidFill>
                  <a:srgbClr val="B8C7D9"/>
                </a:solidFill>
              </a:defRPr>
            </a:pPr>
            <a:r>
              <a:rPr sz="750" b="0">
                <a:solidFill>
                  <a:srgbClr val="B8C7D9"/>
                </a:solidFill>
              </a:rPr>
              <a:t>SMART SOLUTIONS · CODING FOUNDATIONS</a:t>
            </a:r>
          </a:p>
        </p:txBody>
      </p:sp>
      <p:sp>
        <p:nvSpPr>
          <p:cNvPr id="4" name="footer-right">
            <a:extLst xmlns:a="http://schemas.openxmlformats.org/drawingml/2006/main">
              <a:ext uri="{FF2B5EF4-FFF2-40B4-BE49-F238E27FC236}">
                <a16:creationId xmlns:a16="http://schemas.microsoft.com/office/drawing/2014/main" id="{405D3BDD-19DC-435E-A91F-3F6A92D1CC43}"/>
              </a:ext>
            </a:extLst>
          </p:cNvPr>
          <p:cNvSpPr>
            <a:spLocks xmlns:a="http://schemas.openxmlformats.org/drawingml/2006/main" noGrp="1"/>
          </p:cNvSpPr>
          <p:nvPr/>
        </p:nvSpPr>
        <p:spPr>
          <a:xfrm xmlns:a="http://schemas.openxmlformats.org/drawingml/2006/main">
            <a:off x="9906000" y="6400800"/>
            <a:ext cx="17526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750" b="0">
                <a:solidFill>
                  <a:srgbClr val="B8C7D9"/>
                </a:solidFill>
              </a:defRPr>
            </a:pPr>
            <a:r>
              <a:rPr sz="750" b="0">
                <a:solidFill>
                  <a:srgbClr val="B8C7D9"/>
                </a:solidFill>
              </a:rPr>
              <a:t>VILS 2027</a:t>
            </a:r>
          </a:p>
        </p:txBody>
      </p:sp>
      <p:sp>
        <p:nvSpPr>
          <p:cNvPr id="5" name="title">
            <a:extLst xmlns:a="http://schemas.openxmlformats.org/drawingml/2006/main">
              <a:ext uri="{FF2B5EF4-FFF2-40B4-BE49-F238E27FC236}">
                <a16:creationId xmlns:a16="http://schemas.microsoft.com/office/drawing/2014/main" id="{86F102AD-77E6-499E-B854-6988CC118CC2}"/>
              </a:ext>
            </a:extLst>
          </p:cNvPr>
          <p:cNvSpPr>
            <a:spLocks xmlns:a="http://schemas.openxmlformats.org/drawingml/2006/main" noGrp="1"/>
          </p:cNvSpPr>
          <p:nvPr/>
        </p:nvSpPr>
        <p:spPr>
          <a:xfrm xmlns:a="http://schemas.openxmlformats.org/drawingml/2006/main">
            <a:off x="533400" y="685800"/>
            <a:ext cx="111252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FFFFFF"/>
                </a:solidFill>
              </a:defRPr>
            </a:pPr>
            <a:r>
              <a:rPr sz="2850" b="1">
                <a:solidFill>
                  <a:srgbClr val="FFFFFF"/>
                </a:solidFill>
              </a:rPr>
              <a:t>Revise the plan—not only the program</a:t>
            </a:r>
          </a:p>
        </p:txBody>
      </p:sp>
      <p:sp>
        <p:nvSpPr>
          <p:cNvPr id="6" name="subtitle">
            <a:extLst xmlns:a="http://schemas.openxmlformats.org/drawingml/2006/main">
              <a:ext uri="{FF2B5EF4-FFF2-40B4-BE49-F238E27FC236}">
                <a16:creationId xmlns:a16="http://schemas.microsoft.com/office/drawing/2014/main" id="{37C92F30-7EBA-4157-A186-F19811D4DD1B}"/>
              </a:ext>
            </a:extLst>
          </p:cNvPr>
          <p:cNvSpPr>
            <a:spLocks xmlns:a="http://schemas.openxmlformats.org/drawingml/2006/main" noGrp="1"/>
          </p:cNvSpPr>
          <p:nvPr/>
        </p:nvSpPr>
        <p:spPr>
          <a:xfrm xmlns:a="http://schemas.openxmlformats.org/drawingml/2006/main">
            <a:off x="533400" y="1524000"/>
            <a:ext cx="11125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B8C7D9"/>
                </a:solidFill>
              </a:defRPr>
            </a:pPr>
            <a:r>
              <a:rPr sz="1575" b="0">
                <a:solidFill>
                  <a:srgbClr val="B8C7D9"/>
                </a:solidFill>
              </a:rPr>
              <a:t>A repaired program should leave behind a more accurate pseudocode record.</a:t>
            </a:r>
          </a:p>
        </p:txBody>
      </p:sp>
      <p:sp>
        <p:nvSpPr>
          <p:cNvPr id="7" name="before-frame">
            <a:extLst xmlns:a="http://schemas.openxmlformats.org/drawingml/2006/main">
              <a:ext uri="{FF2B5EF4-FFF2-40B4-BE49-F238E27FC236}">
                <a16:creationId xmlns:a16="http://schemas.microsoft.com/office/drawing/2014/main" id="{18723E5D-A210-489A-AE9F-5B1DE1CEB0A9}"/>
              </a:ext>
            </a:extLst>
          </p:cNvPr>
          <p:cNvSpPr>
            <a:spLocks xmlns:a="http://schemas.openxmlformats.org/drawingml/2006/main" noGrp="1"/>
          </p:cNvSpPr>
          <p:nvPr/>
        </p:nvSpPr>
        <p:spPr>
          <a:xfrm xmlns:a="http://schemas.openxmlformats.org/drawingml/2006/main">
            <a:off x="952500" y="2324100"/>
            <a:ext cx="4191000" cy="2286000"/>
          </a:xfrm>
          <a:prstGeom xmlns:a="http://schemas.openxmlformats.org/drawingml/2006/main" prst="roundRect">
            <a:avLst>
              <a:gd name="adj" fmla="val 5000"/>
            </a:avLst>
          </a:prstGeom>
          <a:solidFill xmlns:a="http://schemas.openxmlformats.org/drawingml/2006/main">
            <a:srgbClr val="07101E"/>
          </a:solidFill>
          <a:ln xmlns:a="http://schemas.openxmlformats.org/drawingml/2006/main" w="19050">
            <a:solidFill>
              <a:srgbClr val="FF6FAE"/>
            </a:solidFill>
            <a:prstDash val="solid"/>
          </a:ln>
        </p:spPr>
      </p:sp>
      <p:sp>
        <p:nvSpPr>
          <p:cNvPr id="8" name="before-label-bg">
            <a:extLst xmlns:a="http://schemas.openxmlformats.org/drawingml/2006/main">
              <a:ext uri="{FF2B5EF4-FFF2-40B4-BE49-F238E27FC236}">
                <a16:creationId xmlns:a16="http://schemas.microsoft.com/office/drawing/2014/main" id="{7A8B3646-3A53-4F34-AD4E-C00DB63CDFA7}"/>
              </a:ext>
            </a:extLst>
          </p:cNvPr>
          <p:cNvSpPr>
            <a:spLocks xmlns:a="http://schemas.openxmlformats.org/drawingml/2006/main" noGrp="1"/>
          </p:cNvSpPr>
          <p:nvPr/>
        </p:nvSpPr>
        <p:spPr>
          <a:xfrm xmlns:a="http://schemas.openxmlformats.org/drawingml/2006/main">
            <a:off x="1123950" y="2457450"/>
            <a:ext cx="2952750" cy="361950"/>
          </a:xfrm>
          <a:prstGeom xmlns:a="http://schemas.openxmlformats.org/drawingml/2006/main" prst="roundRect">
            <a:avLst>
              <a:gd name="adj" fmla="val 26316"/>
            </a:avLst>
          </a:prstGeom>
          <a:solidFill xmlns:a="http://schemas.openxmlformats.org/drawingml/2006/main">
            <a:srgbClr val="FF6FAE"/>
          </a:solidFill>
          <a:ln xmlns:a="http://schemas.openxmlformats.org/drawingml/2006/main" w="0">
            <a:solidFill>
              <a:srgbClr val="FF6FAE"/>
            </a:solidFill>
            <a:prstDash val="solid"/>
          </a:ln>
        </p:spPr>
      </p:sp>
      <p:sp>
        <p:nvSpPr>
          <p:cNvPr id="9" name="before-label">
            <a:extLst xmlns:a="http://schemas.openxmlformats.org/drawingml/2006/main">
              <a:ext uri="{FF2B5EF4-FFF2-40B4-BE49-F238E27FC236}">
                <a16:creationId xmlns:a16="http://schemas.microsoft.com/office/drawing/2014/main" id="{F821E7F2-86E9-4D9F-B0B9-DB90C40A8AB7}"/>
              </a:ext>
            </a:extLst>
          </p:cNvPr>
          <p:cNvSpPr>
            <a:spLocks xmlns:a="http://schemas.openxmlformats.org/drawingml/2006/main" noGrp="1"/>
          </p:cNvSpPr>
          <p:nvPr/>
        </p:nvSpPr>
        <p:spPr>
          <a:xfrm xmlns:a="http://schemas.openxmlformats.org/drawingml/2006/main">
            <a:off x="1276350" y="2495550"/>
            <a:ext cx="2667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975" b="1">
                <a:solidFill>
                  <a:srgbClr val="0B1426"/>
                </a:solidFill>
              </a:defRPr>
            </a:pPr>
            <a:r>
              <a:rPr sz="975" b="1">
                <a:solidFill>
                  <a:srgbClr val="0B1426"/>
                </a:solidFill>
              </a:rPr>
              <a:t>CONCEPTUAL · BEFORE</a:t>
            </a:r>
          </a:p>
        </p:txBody>
      </p:sp>
      <p:sp>
        <p:nvSpPr>
          <p:cNvPr id="10" name="before">
            <a:extLst xmlns:a="http://schemas.openxmlformats.org/drawingml/2006/main">
              <a:ext uri="{FF2B5EF4-FFF2-40B4-BE49-F238E27FC236}">
                <a16:creationId xmlns:a16="http://schemas.microsoft.com/office/drawing/2014/main" id="{B4DC2D6D-8649-43F3-A90D-7085AD9AA1FB}"/>
              </a:ext>
            </a:extLst>
          </p:cNvPr>
          <p:cNvSpPr>
            <a:spLocks xmlns:a="http://schemas.openxmlformats.org/drawingml/2006/main" noGrp="1"/>
          </p:cNvSpPr>
          <p:nvPr/>
        </p:nvSpPr>
        <p:spPr>
          <a:xfrm xmlns:a="http://schemas.openxmlformats.org/drawingml/2006/main">
            <a:off x="1200150" y="2952750"/>
            <a:ext cx="3695700" cy="1466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950" b="0">
                <a:solidFill>
                  <a:srgbClr val="E8FFF8"/>
                </a:solidFill>
              </a:defRPr>
            </a:pPr>
            <a:r>
              <a:rPr sz="1950" b="0">
                <a:solidFill>
                  <a:srgbClr val="E8FFF8"/>
                </a:solidFill>
              </a:rPr>
              <a:t>REPEAT 3 times</a:t>
            </a:r>
          </a:p>
          <a:p xmlns:a="http://schemas.openxmlformats.org/drawingml/2006/main">
            <a:pPr algn="l">
              <a:defRPr sz="1950" b="0">
                <a:solidFill>
                  <a:srgbClr val="E8FFF8"/>
                </a:solidFill>
              </a:defRPr>
            </a:pPr>
            <a:r>
              <a:rPr sz="1950" b="0">
                <a:solidFill>
                  <a:srgbClr val="E8FFF8"/>
                </a:solidFill>
              </a:rPr>
              <a:t>  MOVE forward</a:t>
            </a:r>
          </a:p>
          <a:p xmlns:a="http://schemas.openxmlformats.org/drawingml/2006/main">
            <a:pPr algn="l">
              <a:defRPr sz="1950" b="0">
                <a:solidFill>
                  <a:srgbClr val="E8FFF8"/>
                </a:solidFill>
              </a:defRPr>
            </a:pPr>
            <a:r>
              <a:rPr sz="1950" b="0">
                <a:solidFill>
                  <a:srgbClr val="E8FFF8"/>
                </a:solidFill>
              </a:rPr>
              <a:t>END REPEAT</a:t>
            </a:r>
          </a:p>
        </p:txBody>
      </p:sp>
      <p:sp>
        <p:nvSpPr>
          <p:cNvPr id="11" name="after-frame">
            <a:extLst xmlns:a="http://schemas.openxmlformats.org/drawingml/2006/main">
              <a:ext uri="{FF2B5EF4-FFF2-40B4-BE49-F238E27FC236}">
                <a16:creationId xmlns:a16="http://schemas.microsoft.com/office/drawing/2014/main" id="{7F9F3564-B297-4480-9D50-DA5EF0569E20}"/>
              </a:ext>
            </a:extLst>
          </p:cNvPr>
          <p:cNvSpPr>
            <a:spLocks xmlns:a="http://schemas.openxmlformats.org/drawingml/2006/main" noGrp="1"/>
          </p:cNvSpPr>
          <p:nvPr/>
        </p:nvSpPr>
        <p:spPr>
          <a:xfrm xmlns:a="http://schemas.openxmlformats.org/drawingml/2006/main">
            <a:off x="7048500" y="2324100"/>
            <a:ext cx="4191000" cy="2286000"/>
          </a:xfrm>
          <a:prstGeom xmlns:a="http://schemas.openxmlformats.org/drawingml/2006/main" prst="roundRect">
            <a:avLst>
              <a:gd name="adj" fmla="val 5000"/>
            </a:avLst>
          </a:prstGeom>
          <a:solidFill xmlns:a="http://schemas.openxmlformats.org/drawingml/2006/main">
            <a:srgbClr val="07101E"/>
          </a:solidFill>
          <a:ln xmlns:a="http://schemas.openxmlformats.org/drawingml/2006/main" w="19050">
            <a:solidFill>
              <a:srgbClr val="54B68A"/>
            </a:solidFill>
            <a:prstDash val="solid"/>
          </a:ln>
        </p:spPr>
      </p:sp>
      <p:sp>
        <p:nvSpPr>
          <p:cNvPr id="12" name="after-label-bg">
            <a:extLst xmlns:a="http://schemas.openxmlformats.org/drawingml/2006/main">
              <a:ext uri="{FF2B5EF4-FFF2-40B4-BE49-F238E27FC236}">
                <a16:creationId xmlns:a16="http://schemas.microsoft.com/office/drawing/2014/main" id="{26EA67CB-0903-4E00-8406-D6EF9FC6B667}"/>
              </a:ext>
            </a:extLst>
          </p:cNvPr>
          <p:cNvSpPr>
            <a:spLocks xmlns:a="http://schemas.openxmlformats.org/drawingml/2006/main" noGrp="1"/>
          </p:cNvSpPr>
          <p:nvPr/>
        </p:nvSpPr>
        <p:spPr>
          <a:xfrm xmlns:a="http://schemas.openxmlformats.org/drawingml/2006/main">
            <a:off x="7219950" y="2457450"/>
            <a:ext cx="2952750" cy="361950"/>
          </a:xfrm>
          <a:prstGeom xmlns:a="http://schemas.openxmlformats.org/drawingml/2006/main" prst="roundRect">
            <a:avLst>
              <a:gd name="adj" fmla="val 26316"/>
            </a:avLst>
          </a:prstGeom>
          <a:solidFill xmlns:a="http://schemas.openxmlformats.org/drawingml/2006/main">
            <a:srgbClr val="54B68A"/>
          </a:solidFill>
          <a:ln xmlns:a="http://schemas.openxmlformats.org/drawingml/2006/main" w="0">
            <a:solidFill>
              <a:srgbClr val="54B68A"/>
            </a:solidFill>
            <a:prstDash val="solid"/>
          </a:ln>
        </p:spPr>
      </p:sp>
      <p:sp>
        <p:nvSpPr>
          <p:cNvPr id="13" name="after-label">
            <a:extLst xmlns:a="http://schemas.openxmlformats.org/drawingml/2006/main">
              <a:ext uri="{FF2B5EF4-FFF2-40B4-BE49-F238E27FC236}">
                <a16:creationId xmlns:a16="http://schemas.microsoft.com/office/drawing/2014/main" id="{004132A1-F432-4DB1-83D3-EC3DC927FFC9}"/>
              </a:ext>
            </a:extLst>
          </p:cNvPr>
          <p:cNvSpPr>
            <a:spLocks xmlns:a="http://schemas.openxmlformats.org/drawingml/2006/main" noGrp="1"/>
          </p:cNvSpPr>
          <p:nvPr/>
        </p:nvSpPr>
        <p:spPr>
          <a:xfrm xmlns:a="http://schemas.openxmlformats.org/drawingml/2006/main">
            <a:off x="7372350" y="2495550"/>
            <a:ext cx="2667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975" b="1">
                <a:solidFill>
                  <a:srgbClr val="0B1426"/>
                </a:solidFill>
              </a:defRPr>
            </a:pPr>
            <a:r>
              <a:rPr sz="975" b="1">
                <a:solidFill>
                  <a:srgbClr val="0B1426"/>
                </a:solidFill>
              </a:rPr>
              <a:t>CONCEPTUAL · AFTER</a:t>
            </a:r>
          </a:p>
        </p:txBody>
      </p:sp>
      <p:sp>
        <p:nvSpPr>
          <p:cNvPr id="14" name="after">
            <a:extLst xmlns:a="http://schemas.openxmlformats.org/drawingml/2006/main">
              <a:ext uri="{FF2B5EF4-FFF2-40B4-BE49-F238E27FC236}">
                <a16:creationId xmlns:a16="http://schemas.microsoft.com/office/drawing/2014/main" id="{A11BD4FC-BA9F-4418-A5C9-1F1FEA6948AB}"/>
              </a:ext>
            </a:extLst>
          </p:cNvPr>
          <p:cNvSpPr>
            <a:spLocks xmlns:a="http://schemas.openxmlformats.org/drawingml/2006/main" noGrp="1"/>
          </p:cNvSpPr>
          <p:nvPr/>
        </p:nvSpPr>
        <p:spPr>
          <a:xfrm xmlns:a="http://schemas.openxmlformats.org/drawingml/2006/main">
            <a:off x="7296150" y="2952750"/>
            <a:ext cx="3695700" cy="1466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950" b="0">
                <a:solidFill>
                  <a:srgbClr val="E8FFF8"/>
                </a:solidFill>
              </a:defRPr>
            </a:pPr>
            <a:r>
              <a:rPr sz="1950" b="0">
                <a:solidFill>
                  <a:srgbClr val="E8FFF8"/>
                </a:solidFill>
              </a:rPr>
              <a:t>REPEAT 4 times</a:t>
            </a:r>
          </a:p>
          <a:p xmlns:a="http://schemas.openxmlformats.org/drawingml/2006/main">
            <a:pPr algn="l">
              <a:defRPr sz="1950" b="0">
                <a:solidFill>
                  <a:srgbClr val="E8FFF8"/>
                </a:solidFill>
              </a:defRPr>
            </a:pPr>
            <a:r>
              <a:rPr sz="1950" b="0">
                <a:solidFill>
                  <a:srgbClr val="E8FFF8"/>
                </a:solidFill>
              </a:rPr>
              <a:t>  MOVE forward</a:t>
            </a:r>
          </a:p>
          <a:p xmlns:a="http://schemas.openxmlformats.org/drawingml/2006/main">
            <a:pPr algn="l">
              <a:defRPr sz="1950" b="0">
                <a:solidFill>
                  <a:srgbClr val="E8FFF8"/>
                </a:solidFill>
              </a:defRPr>
            </a:pPr>
            <a:r>
              <a:rPr sz="1950" b="0">
                <a:solidFill>
                  <a:srgbClr val="E8FFF8"/>
                </a:solidFill>
              </a:rPr>
              <a:t>  CHECK for wall</a:t>
            </a:r>
          </a:p>
          <a:p xmlns:a="http://schemas.openxmlformats.org/drawingml/2006/main">
            <a:pPr algn="l">
              <a:defRPr sz="1950" b="0">
                <a:solidFill>
                  <a:srgbClr val="E8FFF8"/>
                </a:solidFill>
              </a:defRPr>
            </a:pPr>
            <a:r>
              <a:rPr sz="1950" b="0">
                <a:solidFill>
                  <a:srgbClr val="E8FFF8"/>
                </a:solidFill>
              </a:rPr>
              <a:t>END REPEAT</a:t>
            </a:r>
          </a:p>
        </p:txBody>
      </p:sp>
      <p:sp>
        <p:nvSpPr>
          <p:cNvPr id="15" name="claim">
            <a:extLst xmlns:a="http://schemas.openxmlformats.org/drawingml/2006/main">
              <a:ext uri="{FF2B5EF4-FFF2-40B4-BE49-F238E27FC236}">
                <a16:creationId xmlns:a16="http://schemas.microsoft.com/office/drawing/2014/main" id="{7D6BD251-0F2D-47F0-801B-13D1FFC3493C}"/>
              </a:ext>
            </a:extLst>
          </p:cNvPr>
          <p:cNvSpPr>
            <a:spLocks xmlns:a="http://schemas.openxmlformats.org/drawingml/2006/main" noGrp="1"/>
          </p:cNvSpPr>
          <p:nvPr/>
        </p:nvSpPr>
        <p:spPr>
          <a:xfrm xmlns:a="http://schemas.openxmlformats.org/drawingml/2006/main">
            <a:off x="1809750" y="5105400"/>
            <a:ext cx="85725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950" b="1">
                <a:solidFill>
                  <a:srgbClr val="FFFBE8"/>
                </a:solidFill>
              </a:defRPr>
            </a:pPr>
            <a:r>
              <a:rPr sz="1950" b="1">
                <a:solidFill>
                  <a:srgbClr val="FFFBE8"/>
                </a:solidFill>
              </a:rPr>
              <a:t>Name the exact revision and the evidence that justified it.</a:t>
            </a:r>
          </a:p>
        </p:txBody>
      </p:sp>
    </p:spTree>
    <p:extLst>
      <p:ext uri="{BB962C8B-B14F-4D97-AF65-F5344CB8AC3E}">
        <p14:creationId xmlns:p14="http://schemas.microsoft.com/office/powerpoint/2010/main" val="474563027"/>
      </p:ext>
    </p:extLst>
  </p:cSld>
</p:sld>
</file>

<file path=ppt/slides/slide17.xml><?xml version="1.0" encoding="utf-8"?>
<p:sld xmlns:p="http://schemas.openxmlformats.org/presentationml/2006/main">
  <p:cSld>
    <p:bg>
      <p:bgPr>
        <a:solidFill xmlns:a="http://schemas.openxmlformats.org/drawingml/2006/main">
          <a:srgbClr val="14243D"/>
        </a:solidFill>
      </p:bgPr>
    </p:bg>
    <p:spTree>
      <p:nvGrpSpPr>
        <p:cNvPr id="1" name=""/>
        <p:cNvGrpSpPr/>
        <p:nvPr/>
      </p:nvGrpSpPr>
      <p:grpSpPr>
        <a:xfrm xmlns:a="http://schemas.openxmlformats.org/drawingml/2006/main"/>
      </p:grpSpPr>
      <p:sp>
        <p:nvSpPr>
          <p:cNvPr id="6" name="teacher-only">
            <a:extLst xmlns:a="http://schemas.openxmlformats.org/drawingml/2006/main">
              <a:ext uri="{FF2B5EF4-FFF2-40B4-BE49-F238E27FC236}">
                <a16:creationId xmlns:a16="http://schemas.microsoft.com/office/drawing/2014/main" id="{0EC791A6-C9BD-4523-8DF1-9DED8C72ADD3}"/>
              </a:ext>
            </a:extLst>
          </p:cNvPr>
          <p:cNvSpPr>
            <a:spLocks xmlns:a="http://schemas.openxmlformats.org/drawingml/2006/main" noGrp="1"/>
          </p:cNvSpPr>
          <p:nvPr/>
        </p:nvSpPr>
        <p:spPr>
          <a:xfrm xmlns:a="http://schemas.openxmlformats.org/drawingml/2006/main">
            <a:off x="685800" y="590550"/>
            <a:ext cx="6667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200" b="1">
                <a:solidFill>
                  <a:srgbClr val="FFD166"/>
                </a:solidFill>
              </a:defRPr>
            </a:pPr>
            <a:r>
              <a:rPr sz="1200" b="1">
                <a:solidFill>
                  <a:srgbClr val="FFD166"/>
                </a:solidFill>
              </a:rPr>
              <a:t>TEACHER STOP POINT · DO NOT PROJECT</a:t>
            </a:r>
          </a:p>
        </p:txBody>
      </p:sp>
      <p:sp>
        <p:nvSpPr>
          <p:cNvPr id="2" name="stop-title">
            <a:extLst xmlns:a="http://schemas.openxmlformats.org/drawingml/2006/main">
              <a:ext uri="{FF2B5EF4-FFF2-40B4-BE49-F238E27FC236}">
                <a16:creationId xmlns:a16="http://schemas.microsoft.com/office/drawing/2014/main" id="{565A5CE8-608D-4F55-8C23-5A05FE71C3ED}"/>
              </a:ext>
            </a:extLst>
          </p:cNvPr>
          <p:cNvSpPr>
            <a:spLocks xmlns:a="http://schemas.openxmlformats.org/drawingml/2006/main" noGrp="1"/>
          </p:cNvSpPr>
          <p:nvPr/>
        </p:nvSpPr>
        <p:spPr>
          <a:xfrm xmlns:a="http://schemas.openxmlformats.org/drawingml/2006/main">
            <a:off x="685800" y="1619250"/>
            <a:ext cx="1028700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3900" b="1">
                <a:solidFill>
                  <a:srgbClr val="FFFFFF"/>
                </a:solidFill>
              </a:defRPr>
            </a:pPr>
            <a:r>
              <a:rPr sz="3900" b="1">
                <a:solidFill>
                  <a:srgbClr val="FFFFFF"/>
                </a:solidFill>
              </a:rPr>
              <a:t>STOP AFTER C3</a:t>
            </a:r>
          </a:p>
        </p:txBody>
      </p:sp>
      <p:sp>
        <p:nvSpPr>
          <p:cNvPr id="3" name="stop-rule">
            <a:extLst xmlns:a="http://schemas.openxmlformats.org/drawingml/2006/main">
              <a:ext uri="{FF2B5EF4-FFF2-40B4-BE49-F238E27FC236}">
                <a16:creationId xmlns:a16="http://schemas.microsoft.com/office/drawing/2014/main" id="{1270A438-A5D4-43DF-9283-24E5A992C991}"/>
              </a:ext>
            </a:extLst>
          </p:cNvPr>
          <p:cNvSpPr>
            <a:spLocks xmlns:a="http://schemas.openxmlformats.org/drawingml/2006/main" noGrp="1"/>
          </p:cNvSpPr>
          <p:nvPr/>
        </p:nvSpPr>
        <p:spPr>
          <a:xfrm xmlns:a="http://schemas.openxmlformats.org/drawingml/2006/main">
            <a:off x="685800" y="2781300"/>
            <a:ext cx="10820400" cy="76200"/>
          </a:xfrm>
          <a:prstGeom xmlns:a="http://schemas.openxmlformats.org/drawingml/2006/main" prst="rect">
            <a:avLst/>
          </a:prstGeom>
          <a:solidFill xmlns:a="http://schemas.openxmlformats.org/drawingml/2006/main">
            <a:srgbClr val="FFD166"/>
          </a:solidFill>
          <a:ln xmlns:a="http://schemas.openxmlformats.org/drawingml/2006/main" w="0">
            <a:noFill/>
            <a:prstDash val="solid"/>
          </a:ln>
        </p:spPr>
      </p:sp>
      <p:sp>
        <p:nvSpPr>
          <p:cNvPr id="4" name="return">
            <a:extLst xmlns:a="http://schemas.openxmlformats.org/drawingml/2006/main">
              <a:ext uri="{FF2B5EF4-FFF2-40B4-BE49-F238E27FC236}">
                <a16:creationId xmlns:a16="http://schemas.microsoft.com/office/drawing/2014/main" id="{4788506C-E921-42C3-A073-9B0A99282557}"/>
              </a:ext>
            </a:extLst>
          </p:cNvPr>
          <p:cNvSpPr>
            <a:spLocks xmlns:a="http://schemas.openxmlformats.org/drawingml/2006/main" noGrp="1"/>
          </p:cNvSpPr>
          <p:nvPr/>
        </p:nvSpPr>
        <p:spPr>
          <a:xfrm xmlns:a="http://schemas.openxmlformats.org/drawingml/2006/main">
            <a:off x="685800" y="3276600"/>
            <a:ext cx="1000125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250" b="0">
                <a:solidFill>
                  <a:srgbClr val="B8C7D9"/>
                </a:solidFill>
              </a:defRPr>
            </a:pPr>
            <a:r>
              <a:rPr sz="2250" b="0">
                <a:solidFill>
                  <a:srgbClr val="B8C7D9"/>
                </a:solidFill>
              </a:rPr>
              <a:t>Return to Debugging Detective. Students use Passport Checkpoint 3 as the required three-bug log.</a:t>
            </a:r>
          </a:p>
        </p:txBody>
      </p:sp>
      <p:sp>
        <p:nvSpPr>
          <p:cNvPr id="5" name="next">
            <a:extLst xmlns:a="http://schemas.openxmlformats.org/drawingml/2006/main">
              <a:ext uri="{FF2B5EF4-FFF2-40B4-BE49-F238E27FC236}">
                <a16:creationId xmlns:a16="http://schemas.microsoft.com/office/drawing/2014/main" id="{6B24C0AB-4794-4DDE-908F-64DEEBE83BCF}"/>
              </a:ext>
            </a:extLst>
          </p:cNvPr>
          <p:cNvSpPr>
            <a:spLocks xmlns:a="http://schemas.openxmlformats.org/drawingml/2006/main" noGrp="1"/>
          </p:cNvSpPr>
          <p:nvPr/>
        </p:nvSpPr>
        <p:spPr>
          <a:xfrm xmlns:a="http://schemas.openxmlformats.org/drawingml/2006/main">
            <a:off x="685800" y="5048250"/>
            <a:ext cx="100012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650" b="0">
                <a:solidFill>
                  <a:srgbClr val="FFFFFF"/>
                </a:solidFill>
              </a:defRPr>
            </a:pPr>
            <a:r>
              <a:rPr sz="1650" b="0">
                <a:solidFill>
                  <a:srgbClr val="FFFFFF"/>
                </a:solidFill>
              </a:rPr>
              <a:t>Use the navigation slide to jump to the next checkpoint when its lesson begins.</a:t>
            </a:r>
          </a:p>
        </p:txBody>
      </p:sp>
    </p:spTree>
    <p:extLst>
      <p:ext uri="{BB962C8B-B14F-4D97-AF65-F5344CB8AC3E}">
        <p14:creationId xmlns:p14="http://schemas.microsoft.com/office/powerpoint/2010/main" val="1667449426"/>
      </p:ext>
    </p:extLst>
  </p:cSld>
</p:sld>
</file>

<file path=ppt/slides/slide18.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10" name="kicker">
            <a:extLst xmlns:a="http://schemas.openxmlformats.org/drawingml/2006/main">
              <a:ext uri="{FF2B5EF4-FFF2-40B4-BE49-F238E27FC236}">
                <a16:creationId xmlns:a16="http://schemas.microsoft.com/office/drawing/2014/main" id="{FC180D84-0B7B-45E7-83C5-A1C7C7EB1DDB}"/>
              </a:ext>
            </a:extLst>
          </p:cNvPr>
          <p:cNvSpPr>
            <a:spLocks xmlns:a="http://schemas.openxmlformats.org/drawingml/2006/main" noGrp="1"/>
          </p:cNvSpPr>
          <p:nvPr/>
        </p:nvSpPr>
        <p:spPr>
          <a:xfrm xmlns:a="http://schemas.openxmlformats.org/drawingml/2006/main">
            <a:off x="533400" y="228600"/>
            <a:ext cx="685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050" b="1">
                <a:solidFill>
                  <a:srgbClr val="00B8C8"/>
                </a:solidFill>
              </a:defRPr>
            </a:pPr>
            <a:r>
              <a:rPr sz="1050" b="1">
                <a:solidFill>
                  <a:srgbClr val="00B8C8"/>
                </a:solidFill>
              </a:rPr>
              <a:t>C4 · GAME REMIX</a:t>
            </a:r>
          </a:p>
        </p:txBody>
      </p:sp>
      <p:sp>
        <p:nvSpPr>
          <p:cNvPr id="2" name="marker">
            <a:extLst xmlns:a="http://schemas.openxmlformats.org/drawingml/2006/main">
              <a:ext uri="{FF2B5EF4-FFF2-40B4-BE49-F238E27FC236}">
                <a16:creationId xmlns:a16="http://schemas.microsoft.com/office/drawing/2014/main" id="{58864D70-B502-4659-801A-8270A123245C}"/>
              </a:ext>
            </a:extLst>
          </p:cNvPr>
          <p:cNvSpPr>
            <a:spLocks xmlns:a="http://schemas.openxmlformats.org/drawingml/2006/main" noGrp="1"/>
          </p:cNvSpPr>
          <p:nvPr/>
        </p:nvSpPr>
        <p:spPr>
          <a:xfrm xmlns:a="http://schemas.openxmlformats.org/drawingml/2006/main">
            <a:off x="9048750" y="228600"/>
            <a:ext cx="26098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1050" b="1">
                <a:solidFill>
                  <a:srgbClr val="B8C7D9"/>
                </a:solidFill>
              </a:defRPr>
            </a:pPr>
            <a:r>
              <a:rPr sz="1050" b="1">
                <a:solidFill>
                  <a:srgbClr val="B8C7D9"/>
                </a:solidFill>
              </a:rPr>
              <a:t>2 MINUTES</a:t>
            </a:r>
          </a:p>
        </p:txBody>
      </p:sp>
      <p:sp>
        <p:nvSpPr>
          <p:cNvPr id="3" name="footer-left">
            <a:extLst xmlns:a="http://schemas.openxmlformats.org/drawingml/2006/main">
              <a:ext uri="{FF2B5EF4-FFF2-40B4-BE49-F238E27FC236}">
                <a16:creationId xmlns:a16="http://schemas.microsoft.com/office/drawing/2014/main" id="{B95A52F0-905F-4B06-B9F2-3D6F59210532}"/>
              </a:ext>
            </a:extLst>
          </p:cNvPr>
          <p:cNvSpPr>
            <a:spLocks xmlns:a="http://schemas.openxmlformats.org/drawingml/2006/main" noGrp="1"/>
          </p:cNvSpPr>
          <p:nvPr/>
        </p:nvSpPr>
        <p:spPr>
          <a:xfrm xmlns:a="http://schemas.openxmlformats.org/drawingml/2006/main">
            <a:off x="533400" y="6400800"/>
            <a:ext cx="476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750" b="0">
                <a:solidFill>
                  <a:srgbClr val="B8C7D9"/>
                </a:solidFill>
              </a:defRPr>
            </a:pPr>
            <a:r>
              <a:rPr sz="750" b="0">
                <a:solidFill>
                  <a:srgbClr val="B8C7D9"/>
                </a:solidFill>
              </a:rPr>
              <a:t>SMART SOLUTIONS · CODING FOUNDATIONS</a:t>
            </a:r>
          </a:p>
        </p:txBody>
      </p:sp>
      <p:sp>
        <p:nvSpPr>
          <p:cNvPr id="4" name="footer-right">
            <a:extLst xmlns:a="http://schemas.openxmlformats.org/drawingml/2006/main">
              <a:ext uri="{FF2B5EF4-FFF2-40B4-BE49-F238E27FC236}">
                <a16:creationId xmlns:a16="http://schemas.microsoft.com/office/drawing/2014/main" id="{5B7FC71A-749B-4644-81E9-0188F8FF7483}"/>
              </a:ext>
            </a:extLst>
          </p:cNvPr>
          <p:cNvSpPr>
            <a:spLocks xmlns:a="http://schemas.openxmlformats.org/drawingml/2006/main" noGrp="1"/>
          </p:cNvSpPr>
          <p:nvPr/>
        </p:nvSpPr>
        <p:spPr>
          <a:xfrm xmlns:a="http://schemas.openxmlformats.org/drawingml/2006/main">
            <a:off x="9906000" y="6400800"/>
            <a:ext cx="17526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750" b="0">
                <a:solidFill>
                  <a:srgbClr val="B8C7D9"/>
                </a:solidFill>
              </a:defRPr>
            </a:pPr>
            <a:r>
              <a:rPr sz="750" b="0">
                <a:solidFill>
                  <a:srgbClr val="B8C7D9"/>
                </a:solidFill>
              </a:rPr>
              <a:t>VILS 2027</a:t>
            </a:r>
          </a:p>
        </p:txBody>
      </p:sp>
      <p:sp>
        <p:nvSpPr>
          <p:cNvPr id="5" name="title">
            <a:extLst xmlns:a="http://schemas.openxmlformats.org/drawingml/2006/main">
              <a:ext uri="{FF2B5EF4-FFF2-40B4-BE49-F238E27FC236}">
                <a16:creationId xmlns:a16="http://schemas.microsoft.com/office/drawing/2014/main" id="{35021B50-3584-4566-8E94-9A688E805021}"/>
              </a:ext>
            </a:extLst>
          </p:cNvPr>
          <p:cNvSpPr>
            <a:spLocks xmlns:a="http://schemas.openxmlformats.org/drawingml/2006/main" noGrp="1"/>
          </p:cNvSpPr>
          <p:nvPr/>
        </p:nvSpPr>
        <p:spPr>
          <a:xfrm xmlns:a="http://schemas.openxmlformats.org/drawingml/2006/main">
            <a:off x="533400" y="685800"/>
            <a:ext cx="111252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FFFFFF"/>
                </a:solidFill>
              </a:defRPr>
            </a:pPr>
            <a:r>
              <a:rPr sz="2850" b="1">
                <a:solidFill>
                  <a:srgbClr val="FFFFFF"/>
                </a:solidFill>
              </a:rPr>
              <a:t>As you enter</a:t>
            </a:r>
          </a:p>
        </p:txBody>
      </p:sp>
      <p:sp>
        <p:nvSpPr>
          <p:cNvPr id="6" name="subtitle">
            <a:extLst xmlns:a="http://schemas.openxmlformats.org/drawingml/2006/main">
              <a:ext uri="{FF2B5EF4-FFF2-40B4-BE49-F238E27FC236}">
                <a16:creationId xmlns:a16="http://schemas.microsoft.com/office/drawing/2014/main" id="{D6B1E2DA-44F6-4E0B-AF5D-A0BA9ACA913F}"/>
              </a:ext>
            </a:extLst>
          </p:cNvPr>
          <p:cNvSpPr>
            <a:spLocks xmlns:a="http://schemas.openxmlformats.org/drawingml/2006/main" noGrp="1"/>
          </p:cNvSpPr>
          <p:nvPr/>
        </p:nvSpPr>
        <p:spPr>
          <a:xfrm xmlns:a="http://schemas.openxmlformats.org/drawingml/2006/main">
            <a:off x="533400" y="1524000"/>
            <a:ext cx="11125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B8C7D9"/>
                </a:solidFill>
              </a:defRPr>
            </a:pPr>
            <a:r>
              <a:rPr sz="1575" b="0">
                <a:solidFill>
                  <a:srgbClr val="B8C7D9"/>
                </a:solidFill>
              </a:rPr>
              <a:t>Open the Passport to C4 · GAME REMIX.</a:t>
            </a:r>
          </a:p>
        </p:txBody>
      </p:sp>
      <p:sp>
        <p:nvSpPr>
          <p:cNvPr id="7" name="prompt-band">
            <a:extLst xmlns:a="http://schemas.openxmlformats.org/drawingml/2006/main">
              <a:ext uri="{FF2B5EF4-FFF2-40B4-BE49-F238E27FC236}">
                <a16:creationId xmlns:a16="http://schemas.microsoft.com/office/drawing/2014/main" id="{698D9CD1-BC02-4254-A22E-6834892EDEC1}"/>
              </a:ext>
            </a:extLst>
          </p:cNvPr>
          <p:cNvSpPr>
            <a:spLocks xmlns:a="http://schemas.openxmlformats.org/drawingml/2006/main" noGrp="1"/>
          </p:cNvSpPr>
          <p:nvPr/>
        </p:nvSpPr>
        <p:spPr>
          <a:xfrm xmlns:a="http://schemas.openxmlformats.org/drawingml/2006/main">
            <a:off x="762000" y="2381250"/>
            <a:ext cx="10668000" cy="2476500"/>
          </a:xfrm>
          <a:prstGeom xmlns:a="http://schemas.openxmlformats.org/drawingml/2006/main" prst="roundRect">
            <a:avLst>
              <a:gd name="adj" fmla="val 6923"/>
            </a:avLst>
          </a:prstGeom>
          <a:solidFill xmlns:a="http://schemas.openxmlformats.org/drawingml/2006/main">
            <a:srgbClr val="FFFBE8"/>
          </a:solidFill>
          <a:ln xmlns:a="http://schemas.openxmlformats.org/drawingml/2006/main" w="28575">
            <a:solidFill>
              <a:srgbClr val="FFD166"/>
            </a:solidFill>
            <a:prstDash val="solid"/>
          </a:ln>
        </p:spPr>
      </p:sp>
      <p:sp>
        <p:nvSpPr>
          <p:cNvPr id="8" name="prompt">
            <a:extLst xmlns:a="http://schemas.openxmlformats.org/drawingml/2006/main">
              <a:ext uri="{FF2B5EF4-FFF2-40B4-BE49-F238E27FC236}">
                <a16:creationId xmlns:a16="http://schemas.microsoft.com/office/drawing/2014/main" id="{A0F203F2-9C4A-43E4-A7ED-2C674E0D5624}"/>
              </a:ext>
            </a:extLst>
          </p:cNvPr>
          <p:cNvSpPr>
            <a:spLocks xmlns:a="http://schemas.openxmlformats.org/drawingml/2006/main" noGrp="1"/>
          </p:cNvSpPr>
          <p:nvPr/>
        </p:nvSpPr>
        <p:spPr>
          <a:xfrm xmlns:a="http://schemas.openxmlformats.org/drawingml/2006/main">
            <a:off x="1219200" y="2609850"/>
            <a:ext cx="975360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2700" b="1">
                <a:solidFill>
                  <a:srgbClr val="172033"/>
                </a:solidFill>
              </a:defRPr>
            </a:pPr>
            <a:r>
              <a:rPr sz="2700" b="1">
                <a:solidFill>
                  <a:srgbClr val="172033"/>
                </a:solidFill>
              </a:rPr>
              <a:t>Choose one game feature: challenge, reward, rule, identity choice, feedback, or progression.</a:t>
            </a:r>
          </a:p>
        </p:txBody>
      </p:sp>
      <p:sp>
        <p:nvSpPr>
          <p:cNvPr id="9" name="prompt-support">
            <a:extLst xmlns:a="http://schemas.openxmlformats.org/drawingml/2006/main">
              <a:ext uri="{FF2B5EF4-FFF2-40B4-BE49-F238E27FC236}">
                <a16:creationId xmlns:a16="http://schemas.microsoft.com/office/drawing/2014/main" id="{937FB3E6-E477-4329-897D-BA1A68D19E89}"/>
              </a:ext>
            </a:extLst>
          </p:cNvPr>
          <p:cNvSpPr>
            <a:spLocks xmlns:a="http://schemas.openxmlformats.org/drawingml/2006/main" noGrp="1"/>
          </p:cNvSpPr>
          <p:nvPr/>
        </p:nvSpPr>
        <p:spPr>
          <a:xfrm xmlns:a="http://schemas.openxmlformats.org/drawingml/2006/main">
            <a:off x="1219200" y="4267200"/>
            <a:ext cx="97536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500" b="0">
                <a:solidFill>
                  <a:srgbClr val="172033"/>
                </a:solidFill>
              </a:defRPr>
            </a:pPr>
            <a:r>
              <a:rPr sz="1500" b="0">
                <a:solidFill>
                  <a:srgbClr val="172033"/>
                </a:solidFill>
              </a:rPr>
              <a:t>Write what should happen before touching the blocks.</a:t>
            </a:r>
          </a:p>
        </p:txBody>
      </p:sp>
    </p:spTree>
    <p:extLst>
      <p:ext uri="{BB962C8B-B14F-4D97-AF65-F5344CB8AC3E}">
        <p14:creationId xmlns:p14="http://schemas.microsoft.com/office/powerpoint/2010/main" val="2007637776"/>
      </p:ext>
    </p:extLst>
  </p:cSld>
</p:sld>
</file>

<file path=ppt/slides/slide19.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13" name="kicker">
            <a:extLst xmlns:a="http://schemas.openxmlformats.org/drawingml/2006/main">
              <a:ext uri="{FF2B5EF4-FFF2-40B4-BE49-F238E27FC236}">
                <a16:creationId xmlns:a16="http://schemas.microsoft.com/office/drawing/2014/main" id="{AEB0DD38-315D-4E97-B52A-E2ED3C10052C}"/>
              </a:ext>
            </a:extLst>
          </p:cNvPr>
          <p:cNvSpPr>
            <a:spLocks xmlns:a="http://schemas.openxmlformats.org/drawingml/2006/main" noGrp="1"/>
          </p:cNvSpPr>
          <p:nvPr/>
        </p:nvSpPr>
        <p:spPr>
          <a:xfrm xmlns:a="http://schemas.openxmlformats.org/drawingml/2006/main">
            <a:off x="533400" y="228600"/>
            <a:ext cx="685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050" b="1">
                <a:solidFill>
                  <a:srgbClr val="00B8C8"/>
                </a:solidFill>
              </a:defRPr>
            </a:pPr>
            <a:r>
              <a:rPr sz="1050" b="1">
                <a:solidFill>
                  <a:srgbClr val="00B8C8"/>
                </a:solidFill>
              </a:rPr>
              <a:t>C4 · GAME REMIX</a:t>
            </a:r>
          </a:p>
        </p:txBody>
      </p:sp>
      <p:sp>
        <p:nvSpPr>
          <p:cNvPr id="2" name="footer-left">
            <a:extLst xmlns:a="http://schemas.openxmlformats.org/drawingml/2006/main">
              <a:ext uri="{FF2B5EF4-FFF2-40B4-BE49-F238E27FC236}">
                <a16:creationId xmlns:a16="http://schemas.microsoft.com/office/drawing/2014/main" id="{8E7AD2A6-669A-4455-BC06-2496C317ACF1}"/>
              </a:ext>
            </a:extLst>
          </p:cNvPr>
          <p:cNvSpPr>
            <a:spLocks xmlns:a="http://schemas.openxmlformats.org/drawingml/2006/main" noGrp="1"/>
          </p:cNvSpPr>
          <p:nvPr/>
        </p:nvSpPr>
        <p:spPr>
          <a:xfrm xmlns:a="http://schemas.openxmlformats.org/drawingml/2006/main">
            <a:off x="533400" y="6400800"/>
            <a:ext cx="476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750" b="0">
                <a:solidFill>
                  <a:srgbClr val="B8C7D9"/>
                </a:solidFill>
              </a:defRPr>
            </a:pPr>
            <a:r>
              <a:rPr sz="750" b="0">
                <a:solidFill>
                  <a:srgbClr val="B8C7D9"/>
                </a:solidFill>
              </a:rPr>
              <a:t>SMART SOLUTIONS · CODING FOUNDATIONS</a:t>
            </a:r>
          </a:p>
        </p:txBody>
      </p:sp>
      <p:sp>
        <p:nvSpPr>
          <p:cNvPr id="3" name="footer-right">
            <a:extLst xmlns:a="http://schemas.openxmlformats.org/drawingml/2006/main">
              <a:ext uri="{FF2B5EF4-FFF2-40B4-BE49-F238E27FC236}">
                <a16:creationId xmlns:a16="http://schemas.microsoft.com/office/drawing/2014/main" id="{BC9B5326-DAD7-4426-AE9B-8A1A4ABEDFB3}"/>
              </a:ext>
            </a:extLst>
          </p:cNvPr>
          <p:cNvSpPr>
            <a:spLocks xmlns:a="http://schemas.openxmlformats.org/drawingml/2006/main" noGrp="1"/>
          </p:cNvSpPr>
          <p:nvPr/>
        </p:nvSpPr>
        <p:spPr>
          <a:xfrm xmlns:a="http://schemas.openxmlformats.org/drawingml/2006/main">
            <a:off x="9906000" y="6400800"/>
            <a:ext cx="17526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750" b="0">
                <a:solidFill>
                  <a:srgbClr val="B8C7D9"/>
                </a:solidFill>
              </a:defRPr>
            </a:pPr>
            <a:r>
              <a:rPr sz="750" b="0">
                <a:solidFill>
                  <a:srgbClr val="B8C7D9"/>
                </a:solidFill>
              </a:rPr>
              <a:t>VILS 2027</a:t>
            </a:r>
          </a:p>
        </p:txBody>
      </p:sp>
      <p:sp>
        <p:nvSpPr>
          <p:cNvPr id="4" name="title">
            <a:extLst xmlns:a="http://schemas.openxmlformats.org/drawingml/2006/main">
              <a:ext uri="{FF2B5EF4-FFF2-40B4-BE49-F238E27FC236}">
                <a16:creationId xmlns:a16="http://schemas.microsoft.com/office/drawing/2014/main" id="{4672C161-06AB-4ED7-BCE2-60045C9FA8CD}"/>
              </a:ext>
            </a:extLst>
          </p:cNvPr>
          <p:cNvSpPr>
            <a:spLocks xmlns:a="http://schemas.openxmlformats.org/drawingml/2006/main" noGrp="1"/>
          </p:cNvSpPr>
          <p:nvPr/>
        </p:nvSpPr>
        <p:spPr>
          <a:xfrm xmlns:a="http://schemas.openxmlformats.org/drawingml/2006/main">
            <a:off x="533400" y="685800"/>
            <a:ext cx="111252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FFFFFF"/>
                </a:solidFill>
              </a:defRPr>
            </a:pPr>
            <a:r>
              <a:rPr sz="2850" b="1">
                <a:solidFill>
                  <a:srgbClr val="FFFFFF"/>
                </a:solidFill>
              </a:rPr>
              <a:t>Today’s target</a:t>
            </a:r>
          </a:p>
        </p:txBody>
      </p:sp>
      <p:sp>
        <p:nvSpPr>
          <p:cNvPr id="5" name="subtitle">
            <a:extLst xmlns:a="http://schemas.openxmlformats.org/drawingml/2006/main">
              <a:ext uri="{FF2B5EF4-FFF2-40B4-BE49-F238E27FC236}">
                <a16:creationId xmlns:a16="http://schemas.microsoft.com/office/drawing/2014/main" id="{3A713017-4F75-412B-9674-5B25BD1D691A}"/>
              </a:ext>
            </a:extLst>
          </p:cNvPr>
          <p:cNvSpPr>
            <a:spLocks xmlns:a="http://schemas.openxmlformats.org/drawingml/2006/main" noGrp="1"/>
          </p:cNvSpPr>
          <p:nvPr/>
        </p:nvSpPr>
        <p:spPr>
          <a:xfrm xmlns:a="http://schemas.openxmlformats.org/drawingml/2006/main">
            <a:off x="533400" y="1524000"/>
            <a:ext cx="11125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B8C7D9"/>
                </a:solidFill>
              </a:defRPr>
            </a:pPr>
            <a:r>
              <a:rPr sz="1575" b="0">
                <a:solidFill>
                  <a:srgbClr val="B8C7D9"/>
                </a:solidFill>
              </a:rPr>
              <a:t>Read the target, then point to the evidence you will leave behind.</a:t>
            </a:r>
          </a:p>
        </p:txBody>
      </p:sp>
      <p:sp>
        <p:nvSpPr>
          <p:cNvPr id="6" name="i-can-label-bar">
            <a:extLst xmlns:a="http://schemas.openxmlformats.org/drawingml/2006/main">
              <a:ext uri="{FF2B5EF4-FFF2-40B4-BE49-F238E27FC236}">
                <a16:creationId xmlns:a16="http://schemas.microsoft.com/office/drawing/2014/main" id="{7BA538AF-D804-43F9-A34A-790F2FC263D5}"/>
              </a:ext>
            </a:extLst>
          </p:cNvPr>
          <p:cNvSpPr>
            <a:spLocks xmlns:a="http://schemas.openxmlformats.org/drawingml/2006/main" noGrp="1"/>
          </p:cNvSpPr>
          <p:nvPr/>
        </p:nvSpPr>
        <p:spPr>
          <a:xfrm xmlns:a="http://schemas.openxmlformats.org/drawingml/2006/main">
            <a:off x="838200" y="2305050"/>
            <a:ext cx="76200" cy="361950"/>
          </a:xfrm>
          <a:prstGeom xmlns:a="http://schemas.openxmlformats.org/drawingml/2006/main" prst="rect">
            <a:avLst/>
          </a:prstGeom>
          <a:solidFill xmlns:a="http://schemas.openxmlformats.org/drawingml/2006/main">
            <a:srgbClr val="00B8C8"/>
          </a:solidFill>
          <a:ln xmlns:a="http://schemas.openxmlformats.org/drawingml/2006/main" w="0">
            <a:noFill/>
            <a:prstDash val="solid"/>
          </a:ln>
        </p:spPr>
      </p:sp>
      <p:sp>
        <p:nvSpPr>
          <p:cNvPr id="7" name="i-can-label">
            <a:extLst xmlns:a="http://schemas.openxmlformats.org/drawingml/2006/main">
              <a:ext uri="{FF2B5EF4-FFF2-40B4-BE49-F238E27FC236}">
                <a16:creationId xmlns:a16="http://schemas.microsoft.com/office/drawing/2014/main" id="{BFC2F36F-C94E-43E1-974C-D162A32D2D92}"/>
              </a:ext>
            </a:extLst>
          </p:cNvPr>
          <p:cNvSpPr>
            <a:spLocks xmlns:a="http://schemas.openxmlformats.org/drawingml/2006/main" noGrp="1"/>
          </p:cNvSpPr>
          <p:nvPr/>
        </p:nvSpPr>
        <p:spPr>
          <a:xfrm xmlns:a="http://schemas.openxmlformats.org/drawingml/2006/main">
            <a:off x="1009650" y="2305050"/>
            <a:ext cx="17335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350" b="1">
                <a:solidFill>
                  <a:srgbClr val="FFFFFF"/>
                </a:solidFill>
              </a:defRPr>
            </a:pPr>
            <a:r>
              <a:rPr sz="1350" b="1">
                <a:solidFill>
                  <a:srgbClr val="FFFFFF"/>
                </a:solidFill>
              </a:rPr>
              <a:t>I CAN</a:t>
            </a:r>
          </a:p>
        </p:txBody>
      </p:sp>
      <p:sp>
        <p:nvSpPr>
          <p:cNvPr id="8" name="i-can">
            <a:extLst xmlns:a="http://schemas.openxmlformats.org/drawingml/2006/main">
              <a:ext uri="{FF2B5EF4-FFF2-40B4-BE49-F238E27FC236}">
                <a16:creationId xmlns:a16="http://schemas.microsoft.com/office/drawing/2014/main" id="{C2C7DE52-36E0-4808-9B7D-00093E227FFB}"/>
              </a:ext>
            </a:extLst>
          </p:cNvPr>
          <p:cNvSpPr>
            <a:spLocks xmlns:a="http://schemas.openxmlformats.org/drawingml/2006/main" noGrp="1"/>
          </p:cNvSpPr>
          <p:nvPr/>
        </p:nvSpPr>
        <p:spPr>
          <a:xfrm xmlns:a="http://schemas.openxmlformats.org/drawingml/2006/main">
            <a:off x="1009650" y="2819400"/>
            <a:ext cx="1000125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325" b="1">
                <a:solidFill>
                  <a:srgbClr val="FFFFFF"/>
                </a:solidFill>
              </a:defRPr>
            </a:pPr>
            <a:r>
              <a:rPr sz="2325" b="1">
                <a:solidFill>
                  <a:srgbClr val="FFFFFF"/>
                </a:solidFill>
              </a:rPr>
              <a:t>I can plan one feature, build it, and test whether the player experiences the change I intended.</a:t>
            </a:r>
          </a:p>
        </p:txBody>
      </p:sp>
      <p:sp>
        <p:nvSpPr>
          <p:cNvPr id="9" name="done-label-bar">
            <a:extLst xmlns:a="http://schemas.openxmlformats.org/drawingml/2006/main">
              <a:ext uri="{FF2B5EF4-FFF2-40B4-BE49-F238E27FC236}">
                <a16:creationId xmlns:a16="http://schemas.microsoft.com/office/drawing/2014/main" id="{10EDAECE-5E2E-4297-9832-AAB96665AAA2}"/>
              </a:ext>
            </a:extLst>
          </p:cNvPr>
          <p:cNvSpPr>
            <a:spLocks xmlns:a="http://schemas.openxmlformats.org/drawingml/2006/main" noGrp="1"/>
          </p:cNvSpPr>
          <p:nvPr/>
        </p:nvSpPr>
        <p:spPr>
          <a:xfrm xmlns:a="http://schemas.openxmlformats.org/drawingml/2006/main">
            <a:off x="838200" y="4095750"/>
            <a:ext cx="76200" cy="361950"/>
          </a:xfrm>
          <a:prstGeom xmlns:a="http://schemas.openxmlformats.org/drawingml/2006/main" prst="rect">
            <a:avLst/>
          </a:prstGeom>
          <a:solidFill xmlns:a="http://schemas.openxmlformats.org/drawingml/2006/main">
            <a:srgbClr val="FFD166"/>
          </a:solidFill>
          <a:ln xmlns:a="http://schemas.openxmlformats.org/drawingml/2006/main" w="0">
            <a:noFill/>
            <a:prstDash val="solid"/>
          </a:ln>
        </p:spPr>
      </p:sp>
      <p:sp>
        <p:nvSpPr>
          <p:cNvPr id="10" name="done-label">
            <a:extLst xmlns:a="http://schemas.openxmlformats.org/drawingml/2006/main">
              <a:ext uri="{FF2B5EF4-FFF2-40B4-BE49-F238E27FC236}">
                <a16:creationId xmlns:a16="http://schemas.microsoft.com/office/drawing/2014/main" id="{787B5B96-7AEC-4E17-B55A-03F9F678AD31}"/>
              </a:ext>
            </a:extLst>
          </p:cNvPr>
          <p:cNvSpPr>
            <a:spLocks xmlns:a="http://schemas.openxmlformats.org/drawingml/2006/main" noGrp="1"/>
          </p:cNvSpPr>
          <p:nvPr/>
        </p:nvSpPr>
        <p:spPr>
          <a:xfrm xmlns:a="http://schemas.openxmlformats.org/drawingml/2006/main">
            <a:off x="1009650" y="4095750"/>
            <a:ext cx="21145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350" b="1">
                <a:solidFill>
                  <a:srgbClr val="FFFFFF"/>
                </a:solidFill>
              </a:defRPr>
            </a:pPr>
            <a:r>
              <a:rPr sz="1350" b="1">
                <a:solidFill>
                  <a:srgbClr val="FFFFFF"/>
                </a:solidFill>
              </a:rPr>
              <a:t>DONE WHEN</a:t>
            </a:r>
          </a:p>
        </p:txBody>
      </p:sp>
      <p:sp>
        <p:nvSpPr>
          <p:cNvPr id="11" name="done">
            <a:extLst xmlns:a="http://schemas.openxmlformats.org/drawingml/2006/main">
              <a:ext uri="{FF2B5EF4-FFF2-40B4-BE49-F238E27FC236}">
                <a16:creationId xmlns:a16="http://schemas.microsoft.com/office/drawing/2014/main" id="{621C8E86-3990-4AD0-8AB5-00D7DAA51A3E}"/>
              </a:ext>
            </a:extLst>
          </p:cNvPr>
          <p:cNvSpPr>
            <a:spLocks xmlns:a="http://schemas.openxmlformats.org/drawingml/2006/main" noGrp="1"/>
          </p:cNvSpPr>
          <p:nvPr/>
        </p:nvSpPr>
        <p:spPr>
          <a:xfrm xmlns:a="http://schemas.openxmlformats.org/drawingml/2006/main">
            <a:off x="1009650" y="4610100"/>
            <a:ext cx="1000125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875" b="0">
                <a:solidFill>
                  <a:srgbClr val="FFFBE8"/>
                </a:solidFill>
              </a:defRPr>
            </a:pPr>
            <a:r>
              <a:rPr sz="1875" b="0">
                <a:solidFill>
                  <a:srgbClr val="FFFBE8"/>
                </a:solidFill>
              </a:rPr>
              <a:t>Passport Checkpoint 4 includes a feature goal, WHEN/SHOULD plan, pseudocode, and one playtest result.</a:t>
            </a:r>
          </a:p>
        </p:txBody>
      </p:sp>
      <p:sp>
        <p:nvSpPr>
          <p:cNvPr id="12" name="terms">
            <a:extLst xmlns:a="http://schemas.openxmlformats.org/drawingml/2006/main">
              <a:ext uri="{FF2B5EF4-FFF2-40B4-BE49-F238E27FC236}">
                <a16:creationId xmlns:a16="http://schemas.microsoft.com/office/drawing/2014/main" id="{CEFEB75C-CCE9-4F1F-9B87-E33C7BCFB7BC}"/>
              </a:ext>
            </a:extLst>
          </p:cNvPr>
          <p:cNvSpPr>
            <a:spLocks xmlns:a="http://schemas.openxmlformats.org/drawingml/2006/main" noGrp="1"/>
          </p:cNvSpPr>
          <p:nvPr/>
        </p:nvSpPr>
        <p:spPr>
          <a:xfrm xmlns:a="http://schemas.openxmlformats.org/drawingml/2006/main">
            <a:off x="1009650" y="5619750"/>
            <a:ext cx="100012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350" b="0">
                <a:solidFill>
                  <a:srgbClr val="B8C7D9"/>
                </a:solidFill>
              </a:defRPr>
            </a:pPr>
            <a:r>
              <a:rPr sz="1350" b="0">
                <a:solidFill>
                  <a:srgbClr val="B8C7D9"/>
                </a:solidFill>
              </a:rPr>
              <a:t>Words / Palabras: feature · función | trigger · evento | feedback · aviso</a:t>
            </a:r>
          </a:p>
        </p:txBody>
      </p:sp>
    </p:spTree>
    <p:extLst>
      <p:ext uri="{BB962C8B-B14F-4D97-AF65-F5344CB8AC3E}">
        <p14:creationId xmlns:p14="http://schemas.microsoft.com/office/powerpoint/2010/main" val="941953113"/>
      </p:ext>
    </p:extLst>
  </p:cSld>
</p:sld>
</file>

<file path=ppt/slides/slide20.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13" name="kicker">
            <a:extLst xmlns:a="http://schemas.openxmlformats.org/drawingml/2006/main">
              <a:ext uri="{FF2B5EF4-FFF2-40B4-BE49-F238E27FC236}">
                <a16:creationId xmlns:a16="http://schemas.microsoft.com/office/drawing/2014/main" id="{7EDEB52D-770D-4223-AB29-D87BE3A7F01C}"/>
              </a:ext>
            </a:extLst>
          </p:cNvPr>
          <p:cNvSpPr>
            <a:spLocks xmlns:a="http://schemas.openxmlformats.org/drawingml/2006/main" noGrp="1"/>
          </p:cNvSpPr>
          <p:nvPr/>
        </p:nvSpPr>
        <p:spPr>
          <a:xfrm xmlns:a="http://schemas.openxmlformats.org/drawingml/2006/main">
            <a:off x="533400" y="228600"/>
            <a:ext cx="685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050" b="1">
                <a:solidFill>
                  <a:srgbClr val="00B8C8"/>
                </a:solidFill>
              </a:defRPr>
            </a:pPr>
            <a:r>
              <a:rPr sz="1050" b="1">
                <a:solidFill>
                  <a:srgbClr val="00B8C8"/>
                </a:solidFill>
              </a:rPr>
              <a:t>C4 · GAME REMIX</a:t>
            </a:r>
          </a:p>
        </p:txBody>
      </p:sp>
      <p:sp>
        <p:nvSpPr>
          <p:cNvPr id="2" name="marker">
            <a:extLst xmlns:a="http://schemas.openxmlformats.org/drawingml/2006/main">
              <a:ext uri="{FF2B5EF4-FFF2-40B4-BE49-F238E27FC236}">
                <a16:creationId xmlns:a16="http://schemas.microsoft.com/office/drawing/2014/main" id="{7CE1BD07-A198-477C-8C52-2827A64A18C6}"/>
              </a:ext>
            </a:extLst>
          </p:cNvPr>
          <p:cNvSpPr>
            <a:spLocks xmlns:a="http://schemas.openxmlformats.org/drawingml/2006/main" noGrp="1"/>
          </p:cNvSpPr>
          <p:nvPr/>
        </p:nvSpPr>
        <p:spPr>
          <a:xfrm xmlns:a="http://schemas.openxmlformats.org/drawingml/2006/main">
            <a:off x="9048750" y="228600"/>
            <a:ext cx="26098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1050" b="1">
                <a:solidFill>
                  <a:srgbClr val="B8C7D9"/>
                </a:solidFill>
              </a:defRPr>
            </a:pPr>
            <a:r>
              <a:rPr sz="1050" b="1">
                <a:solidFill>
                  <a:srgbClr val="B8C7D9"/>
                </a:solidFill>
              </a:rPr>
              <a:t>MODEL</a:t>
            </a:r>
          </a:p>
        </p:txBody>
      </p:sp>
      <p:sp>
        <p:nvSpPr>
          <p:cNvPr id="3" name="footer-left">
            <a:extLst xmlns:a="http://schemas.openxmlformats.org/drawingml/2006/main">
              <a:ext uri="{FF2B5EF4-FFF2-40B4-BE49-F238E27FC236}">
                <a16:creationId xmlns:a16="http://schemas.microsoft.com/office/drawing/2014/main" id="{A3337285-5DC9-420C-BB7D-00DE0753DEA5}"/>
              </a:ext>
            </a:extLst>
          </p:cNvPr>
          <p:cNvSpPr>
            <a:spLocks xmlns:a="http://schemas.openxmlformats.org/drawingml/2006/main" noGrp="1"/>
          </p:cNvSpPr>
          <p:nvPr/>
        </p:nvSpPr>
        <p:spPr>
          <a:xfrm xmlns:a="http://schemas.openxmlformats.org/drawingml/2006/main">
            <a:off x="533400" y="6400800"/>
            <a:ext cx="476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750" b="0">
                <a:solidFill>
                  <a:srgbClr val="B8C7D9"/>
                </a:solidFill>
              </a:defRPr>
            </a:pPr>
            <a:r>
              <a:rPr sz="750" b="0">
                <a:solidFill>
                  <a:srgbClr val="B8C7D9"/>
                </a:solidFill>
              </a:rPr>
              <a:t>SMART SOLUTIONS · CODING FOUNDATIONS</a:t>
            </a:r>
          </a:p>
        </p:txBody>
      </p:sp>
      <p:sp>
        <p:nvSpPr>
          <p:cNvPr id="4" name="footer-right">
            <a:extLst xmlns:a="http://schemas.openxmlformats.org/drawingml/2006/main">
              <a:ext uri="{FF2B5EF4-FFF2-40B4-BE49-F238E27FC236}">
                <a16:creationId xmlns:a16="http://schemas.microsoft.com/office/drawing/2014/main" id="{79314A76-C6F5-4DA7-85F3-099786ECDCF4}"/>
              </a:ext>
            </a:extLst>
          </p:cNvPr>
          <p:cNvSpPr>
            <a:spLocks xmlns:a="http://schemas.openxmlformats.org/drawingml/2006/main" noGrp="1"/>
          </p:cNvSpPr>
          <p:nvPr/>
        </p:nvSpPr>
        <p:spPr>
          <a:xfrm xmlns:a="http://schemas.openxmlformats.org/drawingml/2006/main">
            <a:off x="9906000" y="6400800"/>
            <a:ext cx="17526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750" b="0">
                <a:solidFill>
                  <a:srgbClr val="B8C7D9"/>
                </a:solidFill>
              </a:defRPr>
            </a:pPr>
            <a:r>
              <a:rPr sz="750" b="0">
                <a:solidFill>
                  <a:srgbClr val="B8C7D9"/>
                </a:solidFill>
              </a:rPr>
              <a:t>VILS 2027</a:t>
            </a:r>
          </a:p>
        </p:txBody>
      </p:sp>
      <p:sp>
        <p:nvSpPr>
          <p:cNvPr id="5" name="title">
            <a:extLst xmlns:a="http://schemas.openxmlformats.org/drawingml/2006/main">
              <a:ext uri="{FF2B5EF4-FFF2-40B4-BE49-F238E27FC236}">
                <a16:creationId xmlns:a16="http://schemas.microsoft.com/office/drawing/2014/main" id="{CB54554B-FDA7-4F82-873B-49F62C68B589}"/>
              </a:ext>
            </a:extLst>
          </p:cNvPr>
          <p:cNvSpPr>
            <a:spLocks xmlns:a="http://schemas.openxmlformats.org/drawingml/2006/main" noGrp="1"/>
          </p:cNvSpPr>
          <p:nvPr/>
        </p:nvSpPr>
        <p:spPr>
          <a:xfrm xmlns:a="http://schemas.openxmlformats.org/drawingml/2006/main">
            <a:off x="533400" y="685800"/>
            <a:ext cx="111252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FFFFFF"/>
                </a:solidFill>
              </a:defRPr>
            </a:pPr>
            <a:r>
              <a:rPr sz="2850" b="1">
                <a:solidFill>
                  <a:srgbClr val="FFFFFF"/>
                </a:solidFill>
              </a:rPr>
              <a:t>Write the player event before building it</a:t>
            </a:r>
          </a:p>
        </p:txBody>
      </p:sp>
      <p:sp>
        <p:nvSpPr>
          <p:cNvPr id="6" name="subtitle">
            <a:extLst xmlns:a="http://schemas.openxmlformats.org/drawingml/2006/main">
              <a:ext uri="{FF2B5EF4-FFF2-40B4-BE49-F238E27FC236}">
                <a16:creationId xmlns:a16="http://schemas.microsoft.com/office/drawing/2014/main" id="{ECCA6F5D-5DA4-4989-A9A5-8E3815BC41A6}"/>
              </a:ext>
            </a:extLst>
          </p:cNvPr>
          <p:cNvSpPr>
            <a:spLocks xmlns:a="http://schemas.openxmlformats.org/drawingml/2006/main" noGrp="1"/>
          </p:cNvSpPr>
          <p:nvPr/>
        </p:nvSpPr>
        <p:spPr>
          <a:xfrm xmlns:a="http://schemas.openxmlformats.org/drawingml/2006/main">
            <a:off x="533400" y="1524000"/>
            <a:ext cx="11125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B8C7D9"/>
                </a:solidFill>
              </a:defRPr>
            </a:pPr>
            <a:r>
              <a:rPr sz="1575" b="0">
                <a:solidFill>
                  <a:srgbClr val="B8C7D9"/>
                </a:solidFill>
              </a:rPr>
              <a:t>A feature connects a trigger to a visible or audible result.</a:t>
            </a:r>
          </a:p>
        </p:txBody>
      </p:sp>
      <p:sp>
        <p:nvSpPr>
          <p:cNvPr id="7" name="when">
            <a:extLst xmlns:a="http://schemas.openxmlformats.org/drawingml/2006/main">
              <a:ext uri="{FF2B5EF4-FFF2-40B4-BE49-F238E27FC236}">
                <a16:creationId xmlns:a16="http://schemas.microsoft.com/office/drawing/2014/main" id="{3D346685-7C1E-48E8-99A7-FCAE15E29C56}"/>
              </a:ext>
            </a:extLst>
          </p:cNvPr>
          <p:cNvSpPr>
            <a:spLocks xmlns:a="http://schemas.openxmlformats.org/drawingml/2006/main" noGrp="1"/>
          </p:cNvSpPr>
          <p:nvPr/>
        </p:nvSpPr>
        <p:spPr>
          <a:xfrm xmlns:a="http://schemas.openxmlformats.org/drawingml/2006/main">
            <a:off x="914400" y="2381250"/>
            <a:ext cx="19050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3300" b="1">
                <a:solidFill>
                  <a:srgbClr val="00B8C8"/>
                </a:solidFill>
              </a:defRPr>
            </a:pPr>
            <a:r>
              <a:rPr sz="3300" b="1">
                <a:solidFill>
                  <a:srgbClr val="00B8C8"/>
                </a:solidFill>
              </a:rPr>
              <a:t>WHEN</a:t>
            </a:r>
          </a:p>
        </p:txBody>
      </p:sp>
      <p:sp>
        <p:nvSpPr>
          <p:cNvPr id="8" name="when-body">
            <a:extLst xmlns:a="http://schemas.openxmlformats.org/drawingml/2006/main">
              <a:ext uri="{FF2B5EF4-FFF2-40B4-BE49-F238E27FC236}">
                <a16:creationId xmlns:a16="http://schemas.microsoft.com/office/drawing/2014/main" id="{F9C82F84-9969-4643-9C4C-22EE02D82F84}"/>
              </a:ext>
            </a:extLst>
          </p:cNvPr>
          <p:cNvSpPr>
            <a:spLocks xmlns:a="http://schemas.openxmlformats.org/drawingml/2006/main" noGrp="1"/>
          </p:cNvSpPr>
          <p:nvPr/>
        </p:nvSpPr>
        <p:spPr>
          <a:xfrm xmlns:a="http://schemas.openxmlformats.org/drawingml/2006/main">
            <a:off x="2381250" y="2419350"/>
            <a:ext cx="78105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550" b="1">
                <a:solidFill>
                  <a:srgbClr val="FFFFFF"/>
                </a:solidFill>
              </a:defRPr>
            </a:pPr>
            <a:r>
              <a:rPr sz="2550" b="1">
                <a:solidFill>
                  <a:srgbClr val="FFFFFF"/>
                </a:solidFill>
              </a:rPr>
              <a:t>the player overlaps a reward</a:t>
            </a:r>
          </a:p>
        </p:txBody>
      </p:sp>
      <p:sp>
        <p:nvSpPr>
          <p:cNvPr id="9" name="divider">
            <a:extLst xmlns:a="http://schemas.openxmlformats.org/drawingml/2006/main">
              <a:ext uri="{FF2B5EF4-FFF2-40B4-BE49-F238E27FC236}">
                <a16:creationId xmlns:a16="http://schemas.microsoft.com/office/drawing/2014/main" id="{4E32D99F-0F37-45EC-B95F-E5605CF1323B}"/>
              </a:ext>
            </a:extLst>
          </p:cNvPr>
          <p:cNvSpPr>
            <a:spLocks xmlns:a="http://schemas.openxmlformats.org/drawingml/2006/main" noGrp="1"/>
          </p:cNvSpPr>
          <p:nvPr/>
        </p:nvSpPr>
        <p:spPr>
          <a:xfrm xmlns:a="http://schemas.openxmlformats.org/drawingml/2006/main">
            <a:off x="914400" y="3371850"/>
            <a:ext cx="10287000" cy="57150"/>
          </a:xfrm>
          <a:prstGeom xmlns:a="http://schemas.openxmlformats.org/drawingml/2006/main" prst="rect">
            <a:avLst/>
          </a:prstGeom>
          <a:solidFill xmlns:a="http://schemas.openxmlformats.org/drawingml/2006/main">
            <a:srgbClr val="FFD166"/>
          </a:solidFill>
          <a:ln xmlns:a="http://schemas.openxmlformats.org/drawingml/2006/main" w="0">
            <a:noFill/>
            <a:prstDash val="solid"/>
          </a:ln>
        </p:spPr>
      </p:sp>
      <p:sp>
        <p:nvSpPr>
          <p:cNvPr id="10" name="should">
            <a:extLst xmlns:a="http://schemas.openxmlformats.org/drawingml/2006/main">
              <a:ext uri="{FF2B5EF4-FFF2-40B4-BE49-F238E27FC236}">
                <a16:creationId xmlns:a16="http://schemas.microsoft.com/office/drawing/2014/main" id="{20783E84-9F17-4A6D-BFBD-35A9D630879D}"/>
              </a:ext>
            </a:extLst>
          </p:cNvPr>
          <p:cNvSpPr>
            <a:spLocks xmlns:a="http://schemas.openxmlformats.org/drawingml/2006/main" noGrp="1"/>
          </p:cNvSpPr>
          <p:nvPr/>
        </p:nvSpPr>
        <p:spPr>
          <a:xfrm xmlns:a="http://schemas.openxmlformats.org/drawingml/2006/main">
            <a:off x="914400" y="3714750"/>
            <a:ext cx="20955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3300" b="1">
                <a:solidFill>
                  <a:srgbClr val="FFD166"/>
                </a:solidFill>
              </a:defRPr>
            </a:pPr>
            <a:r>
              <a:rPr sz="3300" b="1">
                <a:solidFill>
                  <a:srgbClr val="FFD166"/>
                </a:solidFill>
              </a:rPr>
              <a:t>SHOULD</a:t>
            </a:r>
          </a:p>
        </p:txBody>
      </p:sp>
      <p:sp>
        <p:nvSpPr>
          <p:cNvPr id="11" name="should-body">
            <a:extLst xmlns:a="http://schemas.openxmlformats.org/drawingml/2006/main">
              <a:ext uri="{FF2B5EF4-FFF2-40B4-BE49-F238E27FC236}">
                <a16:creationId xmlns:a16="http://schemas.microsoft.com/office/drawing/2014/main" id="{8CDFBDF5-41D7-471D-8001-E23D37354193}"/>
              </a:ext>
            </a:extLst>
          </p:cNvPr>
          <p:cNvSpPr>
            <a:spLocks xmlns:a="http://schemas.openxmlformats.org/drawingml/2006/main" noGrp="1"/>
          </p:cNvSpPr>
          <p:nvPr/>
        </p:nvSpPr>
        <p:spPr>
          <a:xfrm xmlns:a="http://schemas.openxmlformats.org/drawingml/2006/main">
            <a:off x="3238500" y="3752850"/>
            <a:ext cx="733425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550" b="1">
                <a:solidFill>
                  <a:srgbClr val="FFFFFF"/>
                </a:solidFill>
              </a:defRPr>
            </a:pPr>
            <a:r>
              <a:rPr sz="2550" b="1">
                <a:solidFill>
                  <a:srgbClr val="FFFFFF"/>
                </a:solidFill>
              </a:rPr>
              <a:t>score +1, play feedback, move reward</a:t>
            </a:r>
          </a:p>
        </p:txBody>
      </p:sp>
      <p:sp>
        <p:nvSpPr>
          <p:cNvPr id="12" name="es">
            <a:extLst xmlns:a="http://schemas.openxmlformats.org/drawingml/2006/main">
              <a:ext uri="{FF2B5EF4-FFF2-40B4-BE49-F238E27FC236}">
                <a16:creationId xmlns:a16="http://schemas.microsoft.com/office/drawing/2014/main" id="{C47B011B-59A2-4D6C-9806-50C4CA87127E}"/>
              </a:ext>
            </a:extLst>
          </p:cNvPr>
          <p:cNvSpPr>
            <a:spLocks xmlns:a="http://schemas.openxmlformats.org/drawingml/2006/main" noGrp="1"/>
          </p:cNvSpPr>
          <p:nvPr/>
        </p:nvSpPr>
        <p:spPr>
          <a:xfrm xmlns:a="http://schemas.openxmlformats.org/drawingml/2006/main">
            <a:off x="914400" y="4953000"/>
            <a:ext cx="102870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00" b="0">
                <a:solidFill>
                  <a:srgbClr val="B8C7D9"/>
                </a:solidFill>
              </a:defRPr>
            </a:pPr>
            <a:r>
              <a:rPr sz="1500" b="0">
                <a:solidFill>
                  <a:srgbClr val="B8C7D9"/>
                </a:solidFill>
              </a:rPr>
              <a:t>CUANDO el jugador toca una recompensa, DEBE sumar 1, mostrar un aviso y moverla.</a:t>
            </a:r>
          </a:p>
        </p:txBody>
      </p:sp>
    </p:spTree>
    <p:extLst>
      <p:ext uri="{BB962C8B-B14F-4D97-AF65-F5344CB8AC3E}">
        <p14:creationId xmlns:p14="http://schemas.microsoft.com/office/powerpoint/2010/main" val="514821794"/>
      </p:ext>
    </p:extLst>
  </p:cSld>
</p:sld>
</file>

<file path=ppt/slides/slide21.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14" name="kicker">
            <a:extLst xmlns:a="http://schemas.openxmlformats.org/drawingml/2006/main">
              <a:ext uri="{FF2B5EF4-FFF2-40B4-BE49-F238E27FC236}">
                <a16:creationId xmlns:a16="http://schemas.microsoft.com/office/drawing/2014/main" id="{2738C5BB-B9A5-4667-8F3F-2A09D592999F}"/>
              </a:ext>
            </a:extLst>
          </p:cNvPr>
          <p:cNvSpPr>
            <a:spLocks xmlns:a="http://schemas.openxmlformats.org/drawingml/2006/main" noGrp="1"/>
          </p:cNvSpPr>
          <p:nvPr/>
        </p:nvSpPr>
        <p:spPr>
          <a:xfrm xmlns:a="http://schemas.openxmlformats.org/drawingml/2006/main">
            <a:off x="533400" y="228600"/>
            <a:ext cx="685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050" b="1">
                <a:solidFill>
                  <a:srgbClr val="00B8C8"/>
                </a:solidFill>
              </a:defRPr>
            </a:pPr>
            <a:r>
              <a:rPr sz="1050" b="1">
                <a:solidFill>
                  <a:srgbClr val="00B8C8"/>
                </a:solidFill>
              </a:rPr>
              <a:t>C4 · GAME REMIX</a:t>
            </a:r>
          </a:p>
        </p:txBody>
      </p:sp>
      <p:sp>
        <p:nvSpPr>
          <p:cNvPr id="2" name="marker">
            <a:extLst xmlns:a="http://schemas.openxmlformats.org/drawingml/2006/main">
              <a:ext uri="{FF2B5EF4-FFF2-40B4-BE49-F238E27FC236}">
                <a16:creationId xmlns:a16="http://schemas.microsoft.com/office/drawing/2014/main" id="{A54F1A2A-DDE0-4343-B5B7-AEDA9A44E2DC}"/>
              </a:ext>
            </a:extLst>
          </p:cNvPr>
          <p:cNvSpPr>
            <a:spLocks xmlns:a="http://schemas.openxmlformats.org/drawingml/2006/main" noGrp="1"/>
          </p:cNvSpPr>
          <p:nvPr/>
        </p:nvSpPr>
        <p:spPr>
          <a:xfrm xmlns:a="http://schemas.openxmlformats.org/drawingml/2006/main">
            <a:off x="9048750" y="228600"/>
            <a:ext cx="26098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1050" b="1">
                <a:solidFill>
                  <a:srgbClr val="B8C7D9"/>
                </a:solidFill>
              </a:defRPr>
            </a:pPr>
            <a:r>
              <a:rPr sz="1050" b="1">
                <a:solidFill>
                  <a:srgbClr val="B8C7D9"/>
                </a:solidFill>
              </a:rPr>
              <a:t>PLAYTEST</a:t>
            </a:r>
          </a:p>
        </p:txBody>
      </p:sp>
      <p:sp>
        <p:nvSpPr>
          <p:cNvPr id="3" name="footer-left">
            <a:extLst xmlns:a="http://schemas.openxmlformats.org/drawingml/2006/main">
              <a:ext uri="{FF2B5EF4-FFF2-40B4-BE49-F238E27FC236}">
                <a16:creationId xmlns:a16="http://schemas.microsoft.com/office/drawing/2014/main" id="{338A4D90-CC92-4EC7-A420-278AF8B87EEF}"/>
              </a:ext>
            </a:extLst>
          </p:cNvPr>
          <p:cNvSpPr>
            <a:spLocks xmlns:a="http://schemas.openxmlformats.org/drawingml/2006/main" noGrp="1"/>
          </p:cNvSpPr>
          <p:nvPr/>
        </p:nvSpPr>
        <p:spPr>
          <a:xfrm xmlns:a="http://schemas.openxmlformats.org/drawingml/2006/main">
            <a:off x="533400" y="6400800"/>
            <a:ext cx="476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750" b="0">
                <a:solidFill>
                  <a:srgbClr val="B8C7D9"/>
                </a:solidFill>
              </a:defRPr>
            </a:pPr>
            <a:r>
              <a:rPr sz="750" b="0">
                <a:solidFill>
                  <a:srgbClr val="B8C7D9"/>
                </a:solidFill>
              </a:rPr>
              <a:t>SMART SOLUTIONS · CODING FOUNDATIONS</a:t>
            </a:r>
          </a:p>
        </p:txBody>
      </p:sp>
      <p:sp>
        <p:nvSpPr>
          <p:cNvPr id="4" name="footer-right">
            <a:extLst xmlns:a="http://schemas.openxmlformats.org/drawingml/2006/main">
              <a:ext uri="{FF2B5EF4-FFF2-40B4-BE49-F238E27FC236}">
                <a16:creationId xmlns:a16="http://schemas.microsoft.com/office/drawing/2014/main" id="{7D031A60-2B13-4C3F-82F4-827D3326E8FB}"/>
              </a:ext>
            </a:extLst>
          </p:cNvPr>
          <p:cNvSpPr>
            <a:spLocks xmlns:a="http://schemas.openxmlformats.org/drawingml/2006/main" noGrp="1"/>
          </p:cNvSpPr>
          <p:nvPr/>
        </p:nvSpPr>
        <p:spPr>
          <a:xfrm xmlns:a="http://schemas.openxmlformats.org/drawingml/2006/main">
            <a:off x="9906000" y="6400800"/>
            <a:ext cx="17526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750" b="0">
                <a:solidFill>
                  <a:srgbClr val="B8C7D9"/>
                </a:solidFill>
              </a:defRPr>
            </a:pPr>
            <a:r>
              <a:rPr sz="750" b="0">
                <a:solidFill>
                  <a:srgbClr val="B8C7D9"/>
                </a:solidFill>
              </a:rPr>
              <a:t>VILS 2027</a:t>
            </a:r>
          </a:p>
        </p:txBody>
      </p:sp>
      <p:sp>
        <p:nvSpPr>
          <p:cNvPr id="5" name="title">
            <a:extLst xmlns:a="http://schemas.openxmlformats.org/drawingml/2006/main">
              <a:ext uri="{FF2B5EF4-FFF2-40B4-BE49-F238E27FC236}">
                <a16:creationId xmlns:a16="http://schemas.microsoft.com/office/drawing/2014/main" id="{7E129F40-2CE9-4E37-B036-75D8A90A15EF}"/>
              </a:ext>
            </a:extLst>
          </p:cNvPr>
          <p:cNvSpPr>
            <a:spLocks xmlns:a="http://schemas.openxmlformats.org/drawingml/2006/main" noGrp="1"/>
          </p:cNvSpPr>
          <p:nvPr/>
        </p:nvSpPr>
        <p:spPr>
          <a:xfrm xmlns:a="http://schemas.openxmlformats.org/drawingml/2006/main">
            <a:off x="533400" y="685800"/>
            <a:ext cx="111252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FFFFFF"/>
                </a:solidFill>
              </a:defRPr>
            </a:pPr>
            <a:r>
              <a:rPr sz="2850" b="1">
                <a:solidFill>
                  <a:srgbClr val="FFFFFF"/>
                </a:solidFill>
              </a:rPr>
              <a:t>Test one feature at a time</a:t>
            </a:r>
          </a:p>
        </p:txBody>
      </p:sp>
      <p:sp>
        <p:nvSpPr>
          <p:cNvPr id="6" name="subtitle">
            <a:extLst xmlns:a="http://schemas.openxmlformats.org/drawingml/2006/main">
              <a:ext uri="{FF2B5EF4-FFF2-40B4-BE49-F238E27FC236}">
                <a16:creationId xmlns:a16="http://schemas.microsoft.com/office/drawing/2014/main" id="{F2ACCB6E-D1C8-44A0-A42E-5A1266CC7F8E}"/>
              </a:ext>
            </a:extLst>
          </p:cNvPr>
          <p:cNvSpPr>
            <a:spLocks xmlns:a="http://schemas.openxmlformats.org/drawingml/2006/main" noGrp="1"/>
          </p:cNvSpPr>
          <p:nvPr/>
        </p:nvSpPr>
        <p:spPr>
          <a:xfrm xmlns:a="http://schemas.openxmlformats.org/drawingml/2006/main">
            <a:off x="533400" y="1524000"/>
            <a:ext cx="11125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B8C7D9"/>
                </a:solidFill>
              </a:defRPr>
            </a:pPr>
            <a:r>
              <a:rPr sz="1575" b="0">
                <a:solidFill>
                  <a:srgbClr val="B8C7D9"/>
                </a:solidFill>
              </a:rPr>
              <a:t>The test should answer whether the intended player experience happens every time.</a:t>
            </a:r>
          </a:p>
        </p:txBody>
      </p:sp>
      <p:sp>
        <p:nvSpPr>
          <p:cNvPr id="7" name="feature-frame">
            <a:extLst xmlns:a="http://schemas.openxmlformats.org/drawingml/2006/main">
              <a:ext uri="{FF2B5EF4-FFF2-40B4-BE49-F238E27FC236}">
                <a16:creationId xmlns:a16="http://schemas.microsoft.com/office/drawing/2014/main" id="{067EB83E-E30E-4F38-828B-92F65D78E5DE}"/>
              </a:ext>
            </a:extLst>
          </p:cNvPr>
          <p:cNvSpPr>
            <a:spLocks xmlns:a="http://schemas.openxmlformats.org/drawingml/2006/main" noGrp="1"/>
          </p:cNvSpPr>
          <p:nvPr/>
        </p:nvSpPr>
        <p:spPr>
          <a:xfrm xmlns:a="http://schemas.openxmlformats.org/drawingml/2006/main">
            <a:off x="1028700" y="2152650"/>
            <a:ext cx="6286500" cy="3048000"/>
          </a:xfrm>
          <a:prstGeom xmlns:a="http://schemas.openxmlformats.org/drawingml/2006/main" prst="roundRect">
            <a:avLst>
              <a:gd name="adj" fmla="val 3750"/>
            </a:avLst>
          </a:prstGeom>
          <a:solidFill xmlns:a="http://schemas.openxmlformats.org/drawingml/2006/main">
            <a:srgbClr val="07101E"/>
          </a:solidFill>
          <a:ln xmlns:a="http://schemas.openxmlformats.org/drawingml/2006/main" w="19050">
            <a:solidFill>
              <a:srgbClr val="00B8C8"/>
            </a:solidFill>
            <a:prstDash val="solid"/>
          </a:ln>
        </p:spPr>
      </p:sp>
      <p:sp>
        <p:nvSpPr>
          <p:cNvPr id="8" name="feature-label-bg">
            <a:extLst xmlns:a="http://schemas.openxmlformats.org/drawingml/2006/main">
              <a:ext uri="{FF2B5EF4-FFF2-40B4-BE49-F238E27FC236}">
                <a16:creationId xmlns:a16="http://schemas.microsoft.com/office/drawing/2014/main" id="{450F3A57-786F-43B9-BBDA-86573515F927}"/>
              </a:ext>
            </a:extLst>
          </p:cNvPr>
          <p:cNvSpPr>
            <a:spLocks xmlns:a="http://schemas.openxmlformats.org/drawingml/2006/main" noGrp="1"/>
          </p:cNvSpPr>
          <p:nvPr/>
        </p:nvSpPr>
        <p:spPr>
          <a:xfrm xmlns:a="http://schemas.openxmlformats.org/drawingml/2006/main">
            <a:off x="1200150" y="2286000"/>
            <a:ext cx="2952750" cy="361950"/>
          </a:xfrm>
          <a:prstGeom xmlns:a="http://schemas.openxmlformats.org/drawingml/2006/main" prst="roundRect">
            <a:avLst>
              <a:gd name="adj" fmla="val 26316"/>
            </a:avLst>
          </a:prstGeom>
          <a:solidFill xmlns:a="http://schemas.openxmlformats.org/drawingml/2006/main">
            <a:srgbClr val="00B8C8"/>
          </a:solidFill>
          <a:ln xmlns:a="http://schemas.openxmlformats.org/drawingml/2006/main" w="0">
            <a:solidFill>
              <a:srgbClr val="00B8C8"/>
            </a:solidFill>
            <a:prstDash val="solid"/>
          </a:ln>
        </p:spPr>
      </p:sp>
      <p:sp>
        <p:nvSpPr>
          <p:cNvPr id="9" name="feature-label">
            <a:extLst xmlns:a="http://schemas.openxmlformats.org/drawingml/2006/main">
              <a:ext uri="{FF2B5EF4-FFF2-40B4-BE49-F238E27FC236}">
                <a16:creationId xmlns:a16="http://schemas.microsoft.com/office/drawing/2014/main" id="{ECDEB859-C21F-4990-90D8-F4C7412A2BA2}"/>
              </a:ext>
            </a:extLst>
          </p:cNvPr>
          <p:cNvSpPr>
            <a:spLocks xmlns:a="http://schemas.openxmlformats.org/drawingml/2006/main" noGrp="1"/>
          </p:cNvSpPr>
          <p:nvPr/>
        </p:nvSpPr>
        <p:spPr>
          <a:xfrm xmlns:a="http://schemas.openxmlformats.org/drawingml/2006/main">
            <a:off x="1352550" y="2324100"/>
            <a:ext cx="2667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975" b="1">
                <a:solidFill>
                  <a:srgbClr val="0B1426"/>
                </a:solidFill>
              </a:defRPr>
            </a:pPr>
            <a:r>
              <a:rPr sz="975" b="1">
                <a:solidFill>
                  <a:srgbClr val="0B1426"/>
                </a:solidFill>
              </a:rPr>
              <a:t>CONCEPTUAL PSEUDOCODE</a:t>
            </a:r>
          </a:p>
        </p:txBody>
      </p:sp>
      <p:sp>
        <p:nvSpPr>
          <p:cNvPr id="10" name="feature">
            <a:extLst xmlns:a="http://schemas.openxmlformats.org/drawingml/2006/main">
              <a:ext uri="{FF2B5EF4-FFF2-40B4-BE49-F238E27FC236}">
                <a16:creationId xmlns:a16="http://schemas.microsoft.com/office/drawing/2014/main" id="{AA00365C-EA48-4C71-87C3-C2B9599E751D}"/>
              </a:ext>
            </a:extLst>
          </p:cNvPr>
          <p:cNvSpPr>
            <a:spLocks xmlns:a="http://schemas.openxmlformats.org/drawingml/2006/main" noGrp="1"/>
          </p:cNvSpPr>
          <p:nvPr/>
        </p:nvSpPr>
        <p:spPr>
          <a:xfrm xmlns:a="http://schemas.openxmlformats.org/drawingml/2006/main">
            <a:off x="1276350" y="2781300"/>
            <a:ext cx="5791200" cy="2228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950" b="0">
                <a:solidFill>
                  <a:srgbClr val="E8FFF8"/>
                </a:solidFill>
              </a:defRPr>
            </a:pPr>
            <a:r>
              <a:rPr sz="1950" b="0">
                <a:solidFill>
                  <a:srgbClr val="E8FFF8"/>
                </a:solidFill>
              </a:rPr>
              <a:t>WHEN player overlaps reward</a:t>
            </a:r>
          </a:p>
          <a:p xmlns:a="http://schemas.openxmlformats.org/drawingml/2006/main">
            <a:pPr algn="l">
              <a:defRPr sz="1950" b="0">
                <a:solidFill>
                  <a:srgbClr val="E8FFF8"/>
                </a:solidFill>
              </a:defRPr>
            </a:pPr>
            <a:r>
              <a:rPr sz="1950" b="0">
                <a:solidFill>
                  <a:srgbClr val="E8FFF8"/>
                </a:solidFill>
              </a:rPr>
              <a:t>  ADD 1 TO score</a:t>
            </a:r>
          </a:p>
          <a:p xmlns:a="http://schemas.openxmlformats.org/drawingml/2006/main">
            <a:pPr algn="l">
              <a:defRPr sz="1950" b="0">
                <a:solidFill>
                  <a:srgbClr val="E8FFF8"/>
                </a:solidFill>
              </a:defRPr>
            </a:pPr>
            <a:r>
              <a:rPr sz="1950" b="0">
                <a:solidFill>
                  <a:srgbClr val="E8FFF8"/>
                </a:solidFill>
              </a:rPr>
              <a:t>  PLAY success sound</a:t>
            </a:r>
          </a:p>
          <a:p xmlns:a="http://schemas.openxmlformats.org/drawingml/2006/main">
            <a:pPr algn="l">
              <a:defRPr sz="1950" b="0">
                <a:solidFill>
                  <a:srgbClr val="E8FFF8"/>
                </a:solidFill>
              </a:defRPr>
            </a:pPr>
            <a:r>
              <a:rPr sz="1950" b="0">
                <a:solidFill>
                  <a:srgbClr val="E8FFF8"/>
                </a:solidFill>
              </a:rPr>
              <a:t>  MOVE reward to new location</a:t>
            </a:r>
          </a:p>
          <a:p xmlns:a="http://schemas.openxmlformats.org/drawingml/2006/main">
            <a:pPr algn="l">
              <a:defRPr sz="1950" b="0">
                <a:solidFill>
                  <a:srgbClr val="E8FFF8"/>
                </a:solidFill>
              </a:defRPr>
            </a:pPr>
            <a:r>
              <a:rPr sz="1950" b="0">
                <a:solidFill>
                  <a:srgbClr val="E8FFF8"/>
                </a:solidFill>
              </a:rPr>
              <a:t>END WHEN</a:t>
            </a:r>
          </a:p>
        </p:txBody>
      </p:sp>
      <p:sp>
        <p:nvSpPr>
          <p:cNvPr id="11" name="test">
            <a:extLst xmlns:a="http://schemas.openxmlformats.org/drawingml/2006/main">
              <a:ext uri="{FF2B5EF4-FFF2-40B4-BE49-F238E27FC236}">
                <a16:creationId xmlns:a16="http://schemas.microsoft.com/office/drawing/2014/main" id="{D0A627A4-AF17-4638-8D73-3E1C27531773}"/>
              </a:ext>
            </a:extLst>
          </p:cNvPr>
          <p:cNvSpPr>
            <a:spLocks xmlns:a="http://schemas.openxmlformats.org/drawingml/2006/main" noGrp="1"/>
          </p:cNvSpPr>
          <p:nvPr/>
        </p:nvSpPr>
        <p:spPr>
          <a:xfrm xmlns:a="http://schemas.openxmlformats.org/drawingml/2006/main">
            <a:off x="7848600" y="2247900"/>
            <a:ext cx="3238500" cy="2800350"/>
          </a:xfrm>
          <a:prstGeom xmlns:a="http://schemas.openxmlformats.org/drawingml/2006/main" prst="roundRect">
            <a:avLst>
              <a:gd name="adj" fmla="val 4762"/>
            </a:avLst>
          </a:prstGeom>
          <a:solidFill xmlns:a="http://schemas.openxmlformats.org/drawingml/2006/main">
            <a:srgbClr val="FFFBE8"/>
          </a:solidFill>
          <a:ln xmlns:a="http://schemas.openxmlformats.org/drawingml/2006/main" w="19050">
            <a:solidFill>
              <a:srgbClr val="FFD166"/>
            </a:solidFill>
            <a:prstDash val="solid"/>
          </a:ln>
        </p:spPr>
      </p:sp>
      <p:sp>
        <p:nvSpPr>
          <p:cNvPr id="12" name="test-heading">
            <a:extLst xmlns:a="http://schemas.openxmlformats.org/drawingml/2006/main">
              <a:ext uri="{FF2B5EF4-FFF2-40B4-BE49-F238E27FC236}">
                <a16:creationId xmlns:a16="http://schemas.microsoft.com/office/drawing/2014/main" id="{A985AA66-D3F5-4D73-966F-7FC18211C90F}"/>
              </a:ext>
            </a:extLst>
          </p:cNvPr>
          <p:cNvSpPr>
            <a:spLocks xmlns:a="http://schemas.openxmlformats.org/drawingml/2006/main" noGrp="1"/>
          </p:cNvSpPr>
          <p:nvPr/>
        </p:nvSpPr>
        <p:spPr>
          <a:xfrm xmlns:a="http://schemas.openxmlformats.org/drawingml/2006/main">
            <a:off x="8096250" y="2438400"/>
            <a:ext cx="27432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650" b="1">
                <a:solidFill>
                  <a:srgbClr val="172033"/>
                </a:solidFill>
              </a:defRPr>
            </a:pPr>
            <a:r>
              <a:rPr sz="1650" b="1">
                <a:solidFill>
                  <a:srgbClr val="172033"/>
                </a:solidFill>
              </a:rPr>
              <a:t>TEST QUESTION</a:t>
            </a:r>
          </a:p>
        </p:txBody>
      </p:sp>
      <p:sp>
        <p:nvSpPr>
          <p:cNvPr id="13" name="test-body">
            <a:extLst xmlns:a="http://schemas.openxmlformats.org/drawingml/2006/main">
              <a:ext uri="{FF2B5EF4-FFF2-40B4-BE49-F238E27FC236}">
                <a16:creationId xmlns:a16="http://schemas.microsoft.com/office/drawing/2014/main" id="{522E3113-E2FE-43D2-9470-787DCCDF3E28}"/>
              </a:ext>
            </a:extLst>
          </p:cNvPr>
          <p:cNvSpPr>
            <a:spLocks xmlns:a="http://schemas.openxmlformats.org/drawingml/2006/main" noGrp="1"/>
          </p:cNvSpPr>
          <p:nvPr/>
        </p:nvSpPr>
        <p:spPr>
          <a:xfrm xmlns:a="http://schemas.openxmlformats.org/drawingml/2006/main">
            <a:off x="8096250" y="2990850"/>
            <a:ext cx="2743200" cy="1847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725" b="0">
                <a:solidFill>
                  <a:srgbClr val="172033"/>
                </a:solidFill>
              </a:defRPr>
            </a:pPr>
            <a:r>
              <a:rPr sz="1725" b="0">
                <a:solidFill>
                  <a:srgbClr val="172033"/>
                </a:solidFill>
              </a:rPr>
              <a:t>Does score, feedback, and position change every time?</a:t>
            </a:r>
          </a:p>
          <a:p xmlns:a="http://schemas.openxmlformats.org/drawingml/2006/main">
            <a:r>
              <a:t/>
            </a:r>
          </a:p>
          <a:p xmlns:a="http://schemas.openxmlformats.org/drawingml/2006/main">
            <a:pPr algn="l">
              <a:defRPr sz="1725" b="0">
                <a:solidFill>
                  <a:srgbClr val="172033"/>
                </a:solidFill>
              </a:defRPr>
            </a:pPr>
            <a:r>
              <a:rPr sz="1725" b="0">
                <a:solidFill>
                  <a:srgbClr val="172033"/>
                </a:solidFill>
              </a:rPr>
              <a:t>Record one result in Passport Checkpoint 4.</a:t>
            </a:r>
          </a:p>
        </p:txBody>
      </p:sp>
    </p:spTree>
    <p:extLst>
      <p:ext uri="{BB962C8B-B14F-4D97-AF65-F5344CB8AC3E}">
        <p14:creationId xmlns:p14="http://schemas.microsoft.com/office/powerpoint/2010/main" val="511316849"/>
      </p:ext>
    </p:extLst>
  </p:cSld>
</p:sld>
</file>

<file path=ppt/slides/slide22.xml><?xml version="1.0" encoding="utf-8"?>
<p:sld xmlns:p="http://schemas.openxmlformats.org/presentationml/2006/main">
  <p:cSld>
    <p:bg>
      <p:bgPr>
        <a:solidFill xmlns:a="http://schemas.openxmlformats.org/drawingml/2006/main">
          <a:srgbClr val="14243D"/>
        </a:solidFill>
      </p:bgPr>
    </p:bg>
    <p:spTree>
      <p:nvGrpSpPr>
        <p:cNvPr id="1" name=""/>
        <p:cNvGrpSpPr/>
        <p:nvPr/>
      </p:nvGrpSpPr>
      <p:grpSpPr>
        <a:xfrm xmlns:a="http://schemas.openxmlformats.org/drawingml/2006/main"/>
      </p:grpSpPr>
      <p:sp>
        <p:nvSpPr>
          <p:cNvPr id="6" name="teacher-only">
            <a:extLst xmlns:a="http://schemas.openxmlformats.org/drawingml/2006/main">
              <a:ext uri="{FF2B5EF4-FFF2-40B4-BE49-F238E27FC236}">
                <a16:creationId xmlns:a16="http://schemas.microsoft.com/office/drawing/2014/main" id="{05ED07C4-2B37-4C85-BE00-04527386E7FA}"/>
              </a:ext>
            </a:extLst>
          </p:cNvPr>
          <p:cNvSpPr>
            <a:spLocks xmlns:a="http://schemas.openxmlformats.org/drawingml/2006/main" noGrp="1"/>
          </p:cNvSpPr>
          <p:nvPr/>
        </p:nvSpPr>
        <p:spPr>
          <a:xfrm xmlns:a="http://schemas.openxmlformats.org/drawingml/2006/main">
            <a:off x="685800" y="590550"/>
            <a:ext cx="6667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200" b="1">
                <a:solidFill>
                  <a:srgbClr val="FFD166"/>
                </a:solidFill>
              </a:defRPr>
            </a:pPr>
            <a:r>
              <a:rPr sz="1200" b="1">
                <a:solidFill>
                  <a:srgbClr val="FFD166"/>
                </a:solidFill>
              </a:rPr>
              <a:t>TEACHER STOP POINT · DO NOT PROJECT</a:t>
            </a:r>
          </a:p>
        </p:txBody>
      </p:sp>
      <p:sp>
        <p:nvSpPr>
          <p:cNvPr id="2" name="stop-title">
            <a:extLst xmlns:a="http://schemas.openxmlformats.org/drawingml/2006/main">
              <a:ext uri="{FF2B5EF4-FFF2-40B4-BE49-F238E27FC236}">
                <a16:creationId xmlns:a16="http://schemas.microsoft.com/office/drawing/2014/main" id="{CF0F7AB8-5705-4F24-B636-1E21582286C5}"/>
              </a:ext>
            </a:extLst>
          </p:cNvPr>
          <p:cNvSpPr>
            <a:spLocks xmlns:a="http://schemas.openxmlformats.org/drawingml/2006/main" noGrp="1"/>
          </p:cNvSpPr>
          <p:nvPr/>
        </p:nvSpPr>
        <p:spPr>
          <a:xfrm xmlns:a="http://schemas.openxmlformats.org/drawingml/2006/main">
            <a:off x="685800" y="1619250"/>
            <a:ext cx="1028700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3900" b="1">
                <a:solidFill>
                  <a:srgbClr val="FFFFFF"/>
                </a:solidFill>
              </a:defRPr>
            </a:pPr>
            <a:r>
              <a:rPr sz="3900" b="1">
                <a:solidFill>
                  <a:srgbClr val="FFFFFF"/>
                </a:solidFill>
              </a:rPr>
              <a:t>STOP AFTER C4</a:t>
            </a:r>
          </a:p>
        </p:txBody>
      </p:sp>
      <p:sp>
        <p:nvSpPr>
          <p:cNvPr id="3" name="stop-rule">
            <a:extLst xmlns:a="http://schemas.openxmlformats.org/drawingml/2006/main">
              <a:ext uri="{FF2B5EF4-FFF2-40B4-BE49-F238E27FC236}">
                <a16:creationId xmlns:a16="http://schemas.microsoft.com/office/drawing/2014/main" id="{D9A357D6-D1FB-4768-A806-93D53AD45246}"/>
              </a:ext>
            </a:extLst>
          </p:cNvPr>
          <p:cNvSpPr>
            <a:spLocks xmlns:a="http://schemas.openxmlformats.org/drawingml/2006/main" noGrp="1"/>
          </p:cNvSpPr>
          <p:nvPr/>
        </p:nvSpPr>
        <p:spPr>
          <a:xfrm xmlns:a="http://schemas.openxmlformats.org/drawingml/2006/main">
            <a:off x="685800" y="2781300"/>
            <a:ext cx="10820400" cy="76200"/>
          </a:xfrm>
          <a:prstGeom xmlns:a="http://schemas.openxmlformats.org/drawingml/2006/main" prst="rect">
            <a:avLst/>
          </a:prstGeom>
          <a:solidFill xmlns:a="http://schemas.openxmlformats.org/drawingml/2006/main">
            <a:srgbClr val="FFD166"/>
          </a:solidFill>
          <a:ln xmlns:a="http://schemas.openxmlformats.org/drawingml/2006/main" w="0">
            <a:noFill/>
            <a:prstDash val="solid"/>
          </a:ln>
        </p:spPr>
      </p:sp>
      <p:sp>
        <p:nvSpPr>
          <p:cNvPr id="4" name="return">
            <a:extLst xmlns:a="http://schemas.openxmlformats.org/drawingml/2006/main">
              <a:ext uri="{FF2B5EF4-FFF2-40B4-BE49-F238E27FC236}">
                <a16:creationId xmlns:a16="http://schemas.microsoft.com/office/drawing/2014/main" id="{F9392F69-3F11-485C-93CC-8FF15AC834EB}"/>
              </a:ext>
            </a:extLst>
          </p:cNvPr>
          <p:cNvSpPr>
            <a:spLocks xmlns:a="http://schemas.openxmlformats.org/drawingml/2006/main" noGrp="1"/>
          </p:cNvSpPr>
          <p:nvPr/>
        </p:nvSpPr>
        <p:spPr>
          <a:xfrm xmlns:a="http://schemas.openxmlformats.org/drawingml/2006/main">
            <a:off x="685800" y="3276600"/>
            <a:ext cx="1000125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250" b="0">
                <a:solidFill>
                  <a:srgbClr val="B8C7D9"/>
                </a:solidFill>
              </a:defRPr>
            </a:pPr>
            <a:r>
              <a:rPr sz="2250" b="0">
                <a:solidFill>
                  <a:srgbClr val="B8C7D9"/>
                </a:solidFill>
              </a:rPr>
              <a:t>Return to Video Game Design Lesson 2. Students submit the Passport screenshot with the existing Remix evidence.</a:t>
            </a:r>
          </a:p>
        </p:txBody>
      </p:sp>
      <p:sp>
        <p:nvSpPr>
          <p:cNvPr id="5" name="next">
            <a:extLst xmlns:a="http://schemas.openxmlformats.org/drawingml/2006/main">
              <a:ext uri="{FF2B5EF4-FFF2-40B4-BE49-F238E27FC236}">
                <a16:creationId xmlns:a16="http://schemas.microsoft.com/office/drawing/2014/main" id="{2FE2BDD1-C1B3-41B7-A767-EB62BD646BA0}"/>
              </a:ext>
            </a:extLst>
          </p:cNvPr>
          <p:cNvSpPr>
            <a:spLocks xmlns:a="http://schemas.openxmlformats.org/drawingml/2006/main" noGrp="1"/>
          </p:cNvSpPr>
          <p:nvPr/>
        </p:nvSpPr>
        <p:spPr>
          <a:xfrm xmlns:a="http://schemas.openxmlformats.org/drawingml/2006/main">
            <a:off x="685800" y="5048250"/>
            <a:ext cx="100012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650" b="0">
                <a:solidFill>
                  <a:srgbClr val="FFFFFF"/>
                </a:solidFill>
              </a:defRPr>
            </a:pPr>
            <a:r>
              <a:rPr sz="1650" b="0">
                <a:solidFill>
                  <a:srgbClr val="FFFFFF"/>
                </a:solidFill>
              </a:rPr>
              <a:t>Use the navigation slide to jump to the next checkpoint when its lesson begins.</a:t>
            </a:r>
          </a:p>
        </p:txBody>
      </p:sp>
    </p:spTree>
    <p:extLst>
      <p:ext uri="{BB962C8B-B14F-4D97-AF65-F5344CB8AC3E}">
        <p14:creationId xmlns:p14="http://schemas.microsoft.com/office/powerpoint/2010/main" val="1132357766"/>
      </p:ext>
    </p:extLst>
  </p:cSld>
</p:sld>
</file>

<file path=ppt/slides/slide23.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14" name="kicker">
            <a:extLst xmlns:a="http://schemas.openxmlformats.org/drawingml/2006/main">
              <a:ext uri="{FF2B5EF4-FFF2-40B4-BE49-F238E27FC236}">
                <a16:creationId xmlns:a16="http://schemas.microsoft.com/office/drawing/2014/main" id="{381F1D92-4750-4DC9-A8B2-0AD61BC22398}"/>
              </a:ext>
            </a:extLst>
          </p:cNvPr>
          <p:cNvSpPr>
            <a:spLocks xmlns:a="http://schemas.openxmlformats.org/drawingml/2006/main" noGrp="1"/>
          </p:cNvSpPr>
          <p:nvPr/>
        </p:nvSpPr>
        <p:spPr>
          <a:xfrm xmlns:a="http://schemas.openxmlformats.org/drawingml/2006/main">
            <a:off x="685800" y="723900"/>
            <a:ext cx="5334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275" b="1">
                <a:solidFill>
                  <a:srgbClr val="00B8C8"/>
                </a:solidFill>
              </a:defRPr>
            </a:pPr>
            <a:r>
              <a:rPr sz="1275" b="1">
                <a:solidFill>
                  <a:srgbClr val="00B8C8"/>
                </a:solidFill>
              </a:rPr>
              <a:t>C5 · TEXT CODE DAY 1</a:t>
            </a:r>
          </a:p>
        </p:txBody>
      </p:sp>
      <p:sp>
        <p:nvSpPr>
          <p:cNvPr id="2" name="title">
            <a:extLst xmlns:a="http://schemas.openxmlformats.org/drawingml/2006/main">
              <a:ext uri="{FF2B5EF4-FFF2-40B4-BE49-F238E27FC236}">
                <a16:creationId xmlns:a16="http://schemas.microsoft.com/office/drawing/2014/main" id="{C742E1C7-4B07-4C95-8F56-EBF9475A9A6E}"/>
              </a:ext>
            </a:extLst>
          </p:cNvPr>
          <p:cNvSpPr>
            <a:spLocks xmlns:a="http://schemas.openxmlformats.org/drawingml/2006/main" noGrp="1"/>
          </p:cNvSpPr>
          <p:nvPr/>
        </p:nvSpPr>
        <p:spPr>
          <a:xfrm xmlns:a="http://schemas.openxmlformats.org/drawingml/2006/main">
            <a:off x="685800" y="1752600"/>
            <a:ext cx="10287000" cy="1162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3900" b="1">
                <a:solidFill>
                  <a:srgbClr val="FFFFFF"/>
                </a:solidFill>
              </a:defRPr>
            </a:pPr>
            <a:r>
              <a:rPr sz="3900" b="1">
                <a:solidFill>
                  <a:srgbClr val="FFFFFF"/>
                </a:solidFill>
              </a:rPr>
              <a:t>Trace it. Predict it. Repair one line.</a:t>
            </a:r>
          </a:p>
        </p:txBody>
      </p:sp>
      <p:sp>
        <p:nvSpPr>
          <p:cNvPr id="3" name="subtitle">
            <a:extLst xmlns:a="http://schemas.openxmlformats.org/drawingml/2006/main">
              <a:ext uri="{FF2B5EF4-FFF2-40B4-BE49-F238E27FC236}">
                <a16:creationId xmlns:a16="http://schemas.microsoft.com/office/drawing/2014/main" id="{A8C2CF23-3B2A-41DA-B2CE-DFD514EED9A4}"/>
              </a:ext>
            </a:extLst>
          </p:cNvPr>
          <p:cNvSpPr>
            <a:spLocks xmlns:a="http://schemas.openxmlformats.org/drawingml/2006/main" noGrp="1"/>
          </p:cNvSpPr>
          <p:nvPr/>
        </p:nvSpPr>
        <p:spPr>
          <a:xfrm xmlns:a="http://schemas.openxmlformats.org/drawingml/2006/main">
            <a:off x="685800" y="3124200"/>
            <a:ext cx="99060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950" b="0">
                <a:solidFill>
                  <a:srgbClr val="B8C7D9"/>
                </a:solidFill>
              </a:defRPr>
            </a:pPr>
            <a:r>
              <a:rPr sz="1950" b="0">
                <a:solidFill>
                  <a:srgbClr val="B8C7D9"/>
                </a:solidFill>
              </a:rPr>
              <a:t>Emergency Supply Grid · MakeCode Arcade JavaScript</a:t>
            </a:r>
          </a:p>
        </p:txBody>
      </p:sp>
      <p:sp>
        <p:nvSpPr>
          <p:cNvPr id="4" name="step-0">
            <a:extLst xmlns:a="http://schemas.openxmlformats.org/drawingml/2006/main">
              <a:ext uri="{FF2B5EF4-FFF2-40B4-BE49-F238E27FC236}">
                <a16:creationId xmlns:a16="http://schemas.microsoft.com/office/drawing/2014/main" id="{77DF5A2F-F515-408D-B257-CA922F871459}"/>
              </a:ext>
            </a:extLst>
          </p:cNvPr>
          <p:cNvSpPr>
            <a:spLocks xmlns:a="http://schemas.openxmlformats.org/drawingml/2006/main" noGrp="1"/>
          </p:cNvSpPr>
          <p:nvPr/>
        </p:nvSpPr>
        <p:spPr>
          <a:xfrm xmlns:a="http://schemas.openxmlformats.org/drawingml/2006/main">
            <a:off x="533400" y="4629150"/>
            <a:ext cx="2087880" cy="742950"/>
          </a:xfrm>
          <a:prstGeom xmlns:a="http://schemas.openxmlformats.org/drawingml/2006/main" prst="roundRect">
            <a:avLst>
              <a:gd name="adj" fmla="val 17949"/>
            </a:avLst>
          </a:prstGeom>
          <a:solidFill xmlns:a="http://schemas.openxmlformats.org/drawingml/2006/main">
            <a:srgbClr val="EAF8FA"/>
          </a:solidFill>
          <a:ln xmlns:a="http://schemas.openxmlformats.org/drawingml/2006/main" w="19050">
            <a:solidFill>
              <a:srgbClr val="00B8C8"/>
            </a:solidFill>
            <a:prstDash val="solid"/>
          </a:ln>
        </p:spPr>
      </p:sp>
      <p:sp>
        <p:nvSpPr>
          <p:cNvPr id="5" name="step-text-0">
            <a:extLst xmlns:a="http://schemas.openxmlformats.org/drawingml/2006/main">
              <a:ext uri="{FF2B5EF4-FFF2-40B4-BE49-F238E27FC236}">
                <a16:creationId xmlns:a16="http://schemas.microsoft.com/office/drawing/2014/main" id="{3CD1EA9B-9672-447B-A329-4D67D3867BDA}"/>
              </a:ext>
            </a:extLst>
          </p:cNvPr>
          <p:cNvSpPr>
            <a:spLocks xmlns:a="http://schemas.openxmlformats.org/drawingml/2006/main" noGrp="1"/>
          </p:cNvSpPr>
          <p:nvPr/>
        </p:nvSpPr>
        <p:spPr>
          <a:xfrm xmlns:a="http://schemas.openxmlformats.org/drawingml/2006/main">
            <a:off x="628650" y="4800600"/>
            <a:ext cx="189738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200" b="1">
                <a:solidFill>
                  <a:srgbClr val="172033"/>
                </a:solidFill>
              </a:defRPr>
            </a:pPr>
            <a:r>
              <a:rPr sz="1200" b="1">
                <a:solidFill>
                  <a:srgbClr val="172033"/>
                </a:solidFill>
              </a:rPr>
              <a:t>1. Trace</a:t>
            </a:r>
          </a:p>
        </p:txBody>
      </p:sp>
      <p:sp>
        <p:nvSpPr>
          <p:cNvPr id="6" name="step-1">
            <a:extLst xmlns:a="http://schemas.openxmlformats.org/drawingml/2006/main">
              <a:ext uri="{FF2B5EF4-FFF2-40B4-BE49-F238E27FC236}">
                <a16:creationId xmlns:a16="http://schemas.microsoft.com/office/drawing/2014/main" id="{D39FA65C-AB60-4C10-BA9F-5F9FDABD16D8}"/>
              </a:ext>
            </a:extLst>
          </p:cNvPr>
          <p:cNvSpPr>
            <a:spLocks xmlns:a="http://schemas.openxmlformats.org/drawingml/2006/main" noGrp="1"/>
          </p:cNvSpPr>
          <p:nvPr/>
        </p:nvSpPr>
        <p:spPr>
          <a:xfrm xmlns:a="http://schemas.openxmlformats.org/drawingml/2006/main">
            <a:off x="2792730" y="4629150"/>
            <a:ext cx="2087880" cy="742950"/>
          </a:xfrm>
          <a:prstGeom xmlns:a="http://schemas.openxmlformats.org/drawingml/2006/main" prst="roundRect">
            <a:avLst>
              <a:gd name="adj" fmla="val 17949"/>
            </a:avLst>
          </a:prstGeom>
          <a:solidFill xmlns:a="http://schemas.openxmlformats.org/drawingml/2006/main">
            <a:srgbClr val="EAF8FA"/>
          </a:solidFill>
          <a:ln xmlns:a="http://schemas.openxmlformats.org/drawingml/2006/main" w="19050">
            <a:solidFill>
              <a:srgbClr val="00B8C8"/>
            </a:solidFill>
            <a:prstDash val="solid"/>
          </a:ln>
        </p:spPr>
      </p:sp>
      <p:sp>
        <p:nvSpPr>
          <p:cNvPr id="7" name="step-text-1">
            <a:extLst xmlns:a="http://schemas.openxmlformats.org/drawingml/2006/main">
              <a:ext uri="{FF2B5EF4-FFF2-40B4-BE49-F238E27FC236}">
                <a16:creationId xmlns:a16="http://schemas.microsoft.com/office/drawing/2014/main" id="{FBA92291-8203-4ECB-B29D-FD93B0459E48}"/>
              </a:ext>
            </a:extLst>
          </p:cNvPr>
          <p:cNvSpPr>
            <a:spLocks xmlns:a="http://schemas.openxmlformats.org/drawingml/2006/main" noGrp="1"/>
          </p:cNvSpPr>
          <p:nvPr/>
        </p:nvSpPr>
        <p:spPr>
          <a:xfrm xmlns:a="http://schemas.openxmlformats.org/drawingml/2006/main">
            <a:off x="2887980" y="4800600"/>
            <a:ext cx="189738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200" b="1">
                <a:solidFill>
                  <a:srgbClr val="172033"/>
                </a:solidFill>
              </a:defRPr>
            </a:pPr>
            <a:r>
              <a:rPr sz="1200" b="1">
                <a:solidFill>
                  <a:srgbClr val="172033"/>
                </a:solidFill>
              </a:rPr>
              <a:t>2. Predict</a:t>
            </a:r>
          </a:p>
        </p:txBody>
      </p:sp>
      <p:sp>
        <p:nvSpPr>
          <p:cNvPr id="8" name="step-2">
            <a:extLst xmlns:a="http://schemas.openxmlformats.org/drawingml/2006/main">
              <a:ext uri="{FF2B5EF4-FFF2-40B4-BE49-F238E27FC236}">
                <a16:creationId xmlns:a16="http://schemas.microsoft.com/office/drawing/2014/main" id="{E7C862A6-2457-46CA-8689-AA3EC6932CD4}"/>
              </a:ext>
            </a:extLst>
          </p:cNvPr>
          <p:cNvSpPr>
            <a:spLocks xmlns:a="http://schemas.openxmlformats.org/drawingml/2006/main" noGrp="1"/>
          </p:cNvSpPr>
          <p:nvPr/>
        </p:nvSpPr>
        <p:spPr>
          <a:xfrm xmlns:a="http://schemas.openxmlformats.org/drawingml/2006/main">
            <a:off x="5052060" y="4629150"/>
            <a:ext cx="2087880" cy="742950"/>
          </a:xfrm>
          <a:prstGeom xmlns:a="http://schemas.openxmlformats.org/drawingml/2006/main" prst="roundRect">
            <a:avLst>
              <a:gd name="adj" fmla="val 17949"/>
            </a:avLst>
          </a:prstGeom>
          <a:solidFill xmlns:a="http://schemas.openxmlformats.org/drawingml/2006/main">
            <a:srgbClr val="EAF8FA"/>
          </a:solidFill>
          <a:ln xmlns:a="http://schemas.openxmlformats.org/drawingml/2006/main" w="19050">
            <a:solidFill>
              <a:srgbClr val="00B8C8"/>
            </a:solidFill>
            <a:prstDash val="solid"/>
          </a:ln>
        </p:spPr>
      </p:sp>
      <p:sp>
        <p:nvSpPr>
          <p:cNvPr id="9" name="step-text-2">
            <a:extLst xmlns:a="http://schemas.openxmlformats.org/drawingml/2006/main">
              <a:ext uri="{FF2B5EF4-FFF2-40B4-BE49-F238E27FC236}">
                <a16:creationId xmlns:a16="http://schemas.microsoft.com/office/drawing/2014/main" id="{98A3CA67-8A3C-4515-8EBD-3565DD330AD5}"/>
              </a:ext>
            </a:extLst>
          </p:cNvPr>
          <p:cNvSpPr>
            <a:spLocks xmlns:a="http://schemas.openxmlformats.org/drawingml/2006/main" noGrp="1"/>
          </p:cNvSpPr>
          <p:nvPr/>
        </p:nvSpPr>
        <p:spPr>
          <a:xfrm xmlns:a="http://schemas.openxmlformats.org/drawingml/2006/main">
            <a:off x="5147310" y="4800600"/>
            <a:ext cx="189738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200" b="1">
                <a:solidFill>
                  <a:srgbClr val="172033"/>
                </a:solidFill>
              </a:defRPr>
            </a:pPr>
            <a:r>
              <a:rPr sz="1200" b="1">
                <a:solidFill>
                  <a:srgbClr val="172033"/>
                </a:solidFill>
              </a:rPr>
              <a:t>3. Run</a:t>
            </a:r>
          </a:p>
        </p:txBody>
      </p:sp>
      <p:sp>
        <p:nvSpPr>
          <p:cNvPr id="10" name="step-3">
            <a:extLst xmlns:a="http://schemas.openxmlformats.org/drawingml/2006/main">
              <a:ext uri="{FF2B5EF4-FFF2-40B4-BE49-F238E27FC236}">
                <a16:creationId xmlns:a16="http://schemas.microsoft.com/office/drawing/2014/main" id="{9220B69A-B8FF-4A86-A5C1-8EE4C72EBAB6}"/>
              </a:ext>
            </a:extLst>
          </p:cNvPr>
          <p:cNvSpPr>
            <a:spLocks xmlns:a="http://schemas.openxmlformats.org/drawingml/2006/main" noGrp="1"/>
          </p:cNvSpPr>
          <p:nvPr/>
        </p:nvSpPr>
        <p:spPr>
          <a:xfrm xmlns:a="http://schemas.openxmlformats.org/drawingml/2006/main">
            <a:off x="7311390" y="4629150"/>
            <a:ext cx="2087880" cy="742950"/>
          </a:xfrm>
          <a:prstGeom xmlns:a="http://schemas.openxmlformats.org/drawingml/2006/main" prst="roundRect">
            <a:avLst>
              <a:gd name="adj" fmla="val 17949"/>
            </a:avLst>
          </a:prstGeom>
          <a:solidFill xmlns:a="http://schemas.openxmlformats.org/drawingml/2006/main">
            <a:srgbClr val="EAF8FA"/>
          </a:solidFill>
          <a:ln xmlns:a="http://schemas.openxmlformats.org/drawingml/2006/main" w="19050">
            <a:solidFill>
              <a:srgbClr val="00B8C8"/>
            </a:solidFill>
            <a:prstDash val="solid"/>
          </a:ln>
        </p:spPr>
      </p:sp>
      <p:sp>
        <p:nvSpPr>
          <p:cNvPr id="11" name="step-text-3">
            <a:extLst xmlns:a="http://schemas.openxmlformats.org/drawingml/2006/main">
              <a:ext uri="{FF2B5EF4-FFF2-40B4-BE49-F238E27FC236}">
                <a16:creationId xmlns:a16="http://schemas.microsoft.com/office/drawing/2014/main" id="{A397C3E7-C64E-4925-AFBD-4D8413262291}"/>
              </a:ext>
            </a:extLst>
          </p:cNvPr>
          <p:cNvSpPr>
            <a:spLocks xmlns:a="http://schemas.openxmlformats.org/drawingml/2006/main" noGrp="1"/>
          </p:cNvSpPr>
          <p:nvPr/>
        </p:nvSpPr>
        <p:spPr>
          <a:xfrm xmlns:a="http://schemas.openxmlformats.org/drawingml/2006/main">
            <a:off x="7406640" y="4800600"/>
            <a:ext cx="189738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200" b="1">
                <a:solidFill>
                  <a:srgbClr val="172033"/>
                </a:solidFill>
              </a:defRPr>
            </a:pPr>
            <a:r>
              <a:rPr sz="1200" b="1">
                <a:solidFill>
                  <a:srgbClr val="172033"/>
                </a:solidFill>
              </a:rPr>
              <a:t>4. Diagnose</a:t>
            </a:r>
          </a:p>
        </p:txBody>
      </p:sp>
      <p:sp>
        <p:nvSpPr>
          <p:cNvPr id="12" name="step-4">
            <a:extLst xmlns:a="http://schemas.openxmlformats.org/drawingml/2006/main">
              <a:ext uri="{FF2B5EF4-FFF2-40B4-BE49-F238E27FC236}">
                <a16:creationId xmlns:a16="http://schemas.microsoft.com/office/drawing/2014/main" id="{4B6B45C7-3FAA-4207-BFB7-0A1340216112}"/>
              </a:ext>
            </a:extLst>
          </p:cNvPr>
          <p:cNvSpPr>
            <a:spLocks xmlns:a="http://schemas.openxmlformats.org/drawingml/2006/main" noGrp="1"/>
          </p:cNvSpPr>
          <p:nvPr/>
        </p:nvSpPr>
        <p:spPr>
          <a:xfrm xmlns:a="http://schemas.openxmlformats.org/drawingml/2006/main">
            <a:off x="9570720" y="4629150"/>
            <a:ext cx="2087880" cy="742950"/>
          </a:xfrm>
          <a:prstGeom xmlns:a="http://schemas.openxmlformats.org/drawingml/2006/main" prst="roundRect">
            <a:avLst>
              <a:gd name="adj" fmla="val 17949"/>
            </a:avLst>
          </a:prstGeom>
          <a:solidFill xmlns:a="http://schemas.openxmlformats.org/drawingml/2006/main">
            <a:srgbClr val="EAF8FA"/>
          </a:solidFill>
          <a:ln xmlns:a="http://schemas.openxmlformats.org/drawingml/2006/main" w="19050">
            <a:solidFill>
              <a:srgbClr val="00B8C8"/>
            </a:solidFill>
            <a:prstDash val="solid"/>
          </a:ln>
        </p:spPr>
      </p:sp>
      <p:sp>
        <p:nvSpPr>
          <p:cNvPr id="13" name="step-text-4">
            <a:extLst xmlns:a="http://schemas.openxmlformats.org/drawingml/2006/main">
              <a:ext uri="{FF2B5EF4-FFF2-40B4-BE49-F238E27FC236}">
                <a16:creationId xmlns:a16="http://schemas.microsoft.com/office/drawing/2014/main" id="{6D657A1F-71EA-4DD1-AD90-39345DA8FB8A}"/>
              </a:ext>
            </a:extLst>
          </p:cNvPr>
          <p:cNvSpPr>
            <a:spLocks xmlns:a="http://schemas.openxmlformats.org/drawingml/2006/main" noGrp="1"/>
          </p:cNvSpPr>
          <p:nvPr/>
        </p:nvSpPr>
        <p:spPr>
          <a:xfrm xmlns:a="http://schemas.openxmlformats.org/drawingml/2006/main">
            <a:off x="9665970" y="4800600"/>
            <a:ext cx="189738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200" b="1">
                <a:solidFill>
                  <a:srgbClr val="172033"/>
                </a:solidFill>
              </a:defRPr>
            </a:pPr>
            <a:r>
              <a:rPr sz="1200" b="1">
                <a:solidFill>
                  <a:srgbClr val="172033"/>
                </a:solidFill>
              </a:rPr>
              <a:t>5. Repair</a:t>
            </a:r>
          </a:p>
        </p:txBody>
      </p:sp>
    </p:spTree>
    <p:extLst>
      <p:ext uri="{BB962C8B-B14F-4D97-AF65-F5344CB8AC3E}">
        <p14:creationId xmlns:p14="http://schemas.microsoft.com/office/powerpoint/2010/main" val="397814421"/>
      </p:ext>
    </p:extLst>
  </p:cSld>
</p:sld>
</file>

<file path=ppt/slides/slide24.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10" name="kicker">
            <a:extLst xmlns:a="http://schemas.openxmlformats.org/drawingml/2006/main">
              <a:ext uri="{FF2B5EF4-FFF2-40B4-BE49-F238E27FC236}">
                <a16:creationId xmlns:a16="http://schemas.microsoft.com/office/drawing/2014/main" id="{EB36036C-2AAF-4695-B97D-345356D0AC99}"/>
              </a:ext>
            </a:extLst>
          </p:cNvPr>
          <p:cNvSpPr>
            <a:spLocks xmlns:a="http://schemas.openxmlformats.org/drawingml/2006/main" noGrp="1"/>
          </p:cNvSpPr>
          <p:nvPr/>
        </p:nvSpPr>
        <p:spPr>
          <a:xfrm xmlns:a="http://schemas.openxmlformats.org/drawingml/2006/main">
            <a:off x="533400" y="228600"/>
            <a:ext cx="685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050" b="1">
                <a:solidFill>
                  <a:srgbClr val="00B8C8"/>
                </a:solidFill>
              </a:defRPr>
            </a:pPr>
            <a:r>
              <a:rPr sz="1050" b="1">
                <a:solidFill>
                  <a:srgbClr val="00B8C8"/>
                </a:solidFill>
              </a:rPr>
              <a:t>C5 · TEXT DAY 1</a:t>
            </a:r>
          </a:p>
        </p:txBody>
      </p:sp>
      <p:sp>
        <p:nvSpPr>
          <p:cNvPr id="2" name="marker">
            <a:extLst xmlns:a="http://schemas.openxmlformats.org/drawingml/2006/main">
              <a:ext uri="{FF2B5EF4-FFF2-40B4-BE49-F238E27FC236}">
                <a16:creationId xmlns:a16="http://schemas.microsoft.com/office/drawing/2014/main" id="{1AD433A6-CA31-4192-9113-9876E6FAFB49}"/>
              </a:ext>
            </a:extLst>
          </p:cNvPr>
          <p:cNvSpPr>
            <a:spLocks xmlns:a="http://schemas.openxmlformats.org/drawingml/2006/main" noGrp="1"/>
          </p:cNvSpPr>
          <p:nvPr/>
        </p:nvSpPr>
        <p:spPr>
          <a:xfrm xmlns:a="http://schemas.openxmlformats.org/drawingml/2006/main">
            <a:off x="9048750" y="228600"/>
            <a:ext cx="26098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1050" b="1">
                <a:solidFill>
                  <a:srgbClr val="B8C7D9"/>
                </a:solidFill>
              </a:defRPr>
            </a:pPr>
            <a:r>
              <a:rPr sz="1050" b="1">
                <a:solidFill>
                  <a:srgbClr val="B8C7D9"/>
                </a:solidFill>
              </a:rPr>
              <a:t>2 MINUTES</a:t>
            </a:r>
          </a:p>
        </p:txBody>
      </p:sp>
      <p:sp>
        <p:nvSpPr>
          <p:cNvPr id="3" name="footer-left">
            <a:extLst xmlns:a="http://schemas.openxmlformats.org/drawingml/2006/main">
              <a:ext uri="{FF2B5EF4-FFF2-40B4-BE49-F238E27FC236}">
                <a16:creationId xmlns:a16="http://schemas.microsoft.com/office/drawing/2014/main" id="{EA75F420-7F04-4BFC-8222-F1FDDD043EA7}"/>
              </a:ext>
            </a:extLst>
          </p:cNvPr>
          <p:cNvSpPr>
            <a:spLocks xmlns:a="http://schemas.openxmlformats.org/drawingml/2006/main" noGrp="1"/>
          </p:cNvSpPr>
          <p:nvPr/>
        </p:nvSpPr>
        <p:spPr>
          <a:xfrm xmlns:a="http://schemas.openxmlformats.org/drawingml/2006/main">
            <a:off x="533400" y="6400800"/>
            <a:ext cx="476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750" b="0">
                <a:solidFill>
                  <a:srgbClr val="B8C7D9"/>
                </a:solidFill>
              </a:defRPr>
            </a:pPr>
            <a:r>
              <a:rPr sz="750" b="0">
                <a:solidFill>
                  <a:srgbClr val="B8C7D9"/>
                </a:solidFill>
              </a:rPr>
              <a:t>SMART SOLUTIONS · CODING FOUNDATIONS</a:t>
            </a:r>
          </a:p>
        </p:txBody>
      </p:sp>
      <p:sp>
        <p:nvSpPr>
          <p:cNvPr id="4" name="footer-right">
            <a:extLst xmlns:a="http://schemas.openxmlformats.org/drawingml/2006/main">
              <a:ext uri="{FF2B5EF4-FFF2-40B4-BE49-F238E27FC236}">
                <a16:creationId xmlns:a16="http://schemas.microsoft.com/office/drawing/2014/main" id="{6843CE21-ECAD-432B-B4EA-0D4ED79F4C11}"/>
              </a:ext>
            </a:extLst>
          </p:cNvPr>
          <p:cNvSpPr>
            <a:spLocks xmlns:a="http://schemas.openxmlformats.org/drawingml/2006/main" noGrp="1"/>
          </p:cNvSpPr>
          <p:nvPr/>
        </p:nvSpPr>
        <p:spPr>
          <a:xfrm xmlns:a="http://schemas.openxmlformats.org/drawingml/2006/main">
            <a:off x="9906000" y="6400800"/>
            <a:ext cx="17526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750" b="0">
                <a:solidFill>
                  <a:srgbClr val="B8C7D9"/>
                </a:solidFill>
              </a:defRPr>
            </a:pPr>
            <a:r>
              <a:rPr sz="750" b="0">
                <a:solidFill>
                  <a:srgbClr val="B8C7D9"/>
                </a:solidFill>
              </a:rPr>
              <a:t>VILS 2027</a:t>
            </a:r>
          </a:p>
        </p:txBody>
      </p:sp>
      <p:sp>
        <p:nvSpPr>
          <p:cNvPr id="5" name="title">
            <a:extLst xmlns:a="http://schemas.openxmlformats.org/drawingml/2006/main">
              <a:ext uri="{FF2B5EF4-FFF2-40B4-BE49-F238E27FC236}">
                <a16:creationId xmlns:a16="http://schemas.microsoft.com/office/drawing/2014/main" id="{323D12C0-53BC-4E6E-BCDB-3DB89E11B2C2}"/>
              </a:ext>
            </a:extLst>
          </p:cNvPr>
          <p:cNvSpPr>
            <a:spLocks xmlns:a="http://schemas.openxmlformats.org/drawingml/2006/main" noGrp="1"/>
          </p:cNvSpPr>
          <p:nvPr/>
        </p:nvSpPr>
        <p:spPr>
          <a:xfrm xmlns:a="http://schemas.openxmlformats.org/drawingml/2006/main">
            <a:off x="533400" y="685800"/>
            <a:ext cx="111252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FFFFFF"/>
                </a:solidFill>
              </a:defRPr>
            </a:pPr>
            <a:r>
              <a:rPr sz="2850" b="1">
                <a:solidFill>
                  <a:srgbClr val="FFFFFF"/>
                </a:solidFill>
              </a:rPr>
              <a:t>As you enter</a:t>
            </a:r>
          </a:p>
        </p:txBody>
      </p:sp>
      <p:sp>
        <p:nvSpPr>
          <p:cNvPr id="6" name="subtitle">
            <a:extLst xmlns:a="http://schemas.openxmlformats.org/drawingml/2006/main">
              <a:ext uri="{FF2B5EF4-FFF2-40B4-BE49-F238E27FC236}">
                <a16:creationId xmlns:a16="http://schemas.microsoft.com/office/drawing/2014/main" id="{5B4FC700-C068-4184-8341-C8AEEFC330E3}"/>
              </a:ext>
            </a:extLst>
          </p:cNvPr>
          <p:cNvSpPr>
            <a:spLocks xmlns:a="http://schemas.openxmlformats.org/drawingml/2006/main" noGrp="1"/>
          </p:cNvSpPr>
          <p:nvPr/>
        </p:nvSpPr>
        <p:spPr>
          <a:xfrm xmlns:a="http://schemas.openxmlformats.org/drawingml/2006/main">
            <a:off x="533400" y="1524000"/>
            <a:ext cx="11125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B8C7D9"/>
                </a:solidFill>
              </a:defRPr>
            </a:pPr>
            <a:r>
              <a:rPr sz="1575" b="0">
                <a:solidFill>
                  <a:srgbClr val="B8C7D9"/>
                </a:solidFill>
              </a:rPr>
              <a:t>Open the Passport to C5 · TEXT DAY 1.</a:t>
            </a:r>
          </a:p>
        </p:txBody>
      </p:sp>
      <p:sp>
        <p:nvSpPr>
          <p:cNvPr id="7" name="prompt-band">
            <a:extLst xmlns:a="http://schemas.openxmlformats.org/drawingml/2006/main">
              <a:ext uri="{FF2B5EF4-FFF2-40B4-BE49-F238E27FC236}">
                <a16:creationId xmlns:a16="http://schemas.microsoft.com/office/drawing/2014/main" id="{B8A5EEB0-B1C9-4D56-87ED-0E2B3318CA06}"/>
              </a:ext>
            </a:extLst>
          </p:cNvPr>
          <p:cNvSpPr>
            <a:spLocks xmlns:a="http://schemas.openxmlformats.org/drawingml/2006/main" noGrp="1"/>
          </p:cNvSpPr>
          <p:nvPr/>
        </p:nvSpPr>
        <p:spPr>
          <a:xfrm xmlns:a="http://schemas.openxmlformats.org/drawingml/2006/main">
            <a:off x="762000" y="2381250"/>
            <a:ext cx="10668000" cy="2476500"/>
          </a:xfrm>
          <a:prstGeom xmlns:a="http://schemas.openxmlformats.org/drawingml/2006/main" prst="roundRect">
            <a:avLst>
              <a:gd name="adj" fmla="val 6923"/>
            </a:avLst>
          </a:prstGeom>
          <a:solidFill xmlns:a="http://schemas.openxmlformats.org/drawingml/2006/main">
            <a:srgbClr val="FFFBE8"/>
          </a:solidFill>
          <a:ln xmlns:a="http://schemas.openxmlformats.org/drawingml/2006/main" w="28575">
            <a:solidFill>
              <a:srgbClr val="FFD166"/>
            </a:solidFill>
            <a:prstDash val="solid"/>
          </a:ln>
        </p:spPr>
      </p:sp>
      <p:sp>
        <p:nvSpPr>
          <p:cNvPr id="8" name="prompt">
            <a:extLst xmlns:a="http://schemas.openxmlformats.org/drawingml/2006/main">
              <a:ext uri="{FF2B5EF4-FFF2-40B4-BE49-F238E27FC236}">
                <a16:creationId xmlns:a16="http://schemas.microsoft.com/office/drawing/2014/main" id="{92175D80-62F8-4E32-8AC6-8F396060C7E3}"/>
              </a:ext>
            </a:extLst>
          </p:cNvPr>
          <p:cNvSpPr>
            <a:spLocks xmlns:a="http://schemas.openxmlformats.org/drawingml/2006/main" noGrp="1"/>
          </p:cNvSpPr>
          <p:nvPr/>
        </p:nvSpPr>
        <p:spPr>
          <a:xfrm xmlns:a="http://schemas.openxmlformats.org/drawingml/2006/main">
            <a:off x="1219200" y="2609850"/>
            <a:ext cx="975360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2700" b="1">
                <a:solidFill>
                  <a:srgbClr val="172033"/>
                </a:solidFill>
              </a:defRPr>
            </a:pPr>
            <a:r>
              <a:rPr sz="2700" b="1">
                <a:solidFill>
                  <a:srgbClr val="172033"/>
                </a:solidFill>
              </a:rPr>
              <a:t>A plan calls for 3 rows with 4 supplies in each row. How many supplies should appear?</a:t>
            </a:r>
          </a:p>
        </p:txBody>
      </p:sp>
      <p:sp>
        <p:nvSpPr>
          <p:cNvPr id="9" name="prompt-support">
            <a:extLst xmlns:a="http://schemas.openxmlformats.org/drawingml/2006/main">
              <a:ext uri="{FF2B5EF4-FFF2-40B4-BE49-F238E27FC236}">
                <a16:creationId xmlns:a16="http://schemas.microsoft.com/office/drawing/2014/main" id="{0912EFD8-6E25-49FA-84A0-899568946160}"/>
              </a:ext>
            </a:extLst>
          </p:cNvPr>
          <p:cNvSpPr>
            <a:spLocks xmlns:a="http://schemas.openxmlformats.org/drawingml/2006/main" noGrp="1"/>
          </p:cNvSpPr>
          <p:nvPr/>
        </p:nvSpPr>
        <p:spPr>
          <a:xfrm xmlns:a="http://schemas.openxmlformats.org/drawingml/2006/main">
            <a:off x="1219200" y="4267200"/>
            <a:ext cx="97536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500" b="0">
                <a:solidFill>
                  <a:srgbClr val="172033"/>
                </a:solidFill>
              </a:defRPr>
            </a:pPr>
            <a:r>
              <a:rPr sz="1500" b="0">
                <a:solidFill>
                  <a:srgbClr val="172033"/>
                </a:solidFill>
              </a:rPr>
              <a:t>Write the total and one multiplication sentence. / Escribe el total y una multiplicación.</a:t>
            </a:r>
          </a:p>
        </p:txBody>
      </p:sp>
    </p:spTree>
    <p:extLst>
      <p:ext uri="{BB962C8B-B14F-4D97-AF65-F5344CB8AC3E}">
        <p14:creationId xmlns:p14="http://schemas.microsoft.com/office/powerpoint/2010/main" val="1568660242"/>
      </p:ext>
    </p:extLst>
  </p:cSld>
</p:sld>
</file>

<file path=ppt/slides/slide25.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13" name="kicker">
            <a:extLst xmlns:a="http://schemas.openxmlformats.org/drawingml/2006/main">
              <a:ext uri="{FF2B5EF4-FFF2-40B4-BE49-F238E27FC236}">
                <a16:creationId xmlns:a16="http://schemas.microsoft.com/office/drawing/2014/main" id="{78F7EA5D-AFF7-432B-B830-D95D86E101E3}"/>
              </a:ext>
            </a:extLst>
          </p:cNvPr>
          <p:cNvSpPr>
            <a:spLocks xmlns:a="http://schemas.openxmlformats.org/drawingml/2006/main" noGrp="1"/>
          </p:cNvSpPr>
          <p:nvPr/>
        </p:nvSpPr>
        <p:spPr>
          <a:xfrm xmlns:a="http://schemas.openxmlformats.org/drawingml/2006/main">
            <a:off x="533400" y="228600"/>
            <a:ext cx="685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050" b="1">
                <a:solidFill>
                  <a:srgbClr val="00B8C8"/>
                </a:solidFill>
              </a:defRPr>
            </a:pPr>
            <a:r>
              <a:rPr sz="1050" b="1">
                <a:solidFill>
                  <a:srgbClr val="00B8C8"/>
                </a:solidFill>
              </a:rPr>
              <a:t>C5 · TEXT DAY 1</a:t>
            </a:r>
          </a:p>
        </p:txBody>
      </p:sp>
      <p:sp>
        <p:nvSpPr>
          <p:cNvPr id="2" name="footer-left">
            <a:extLst xmlns:a="http://schemas.openxmlformats.org/drawingml/2006/main">
              <a:ext uri="{FF2B5EF4-FFF2-40B4-BE49-F238E27FC236}">
                <a16:creationId xmlns:a16="http://schemas.microsoft.com/office/drawing/2014/main" id="{D96D190E-0C27-4295-851A-905BE84DB9EA}"/>
              </a:ext>
            </a:extLst>
          </p:cNvPr>
          <p:cNvSpPr>
            <a:spLocks xmlns:a="http://schemas.openxmlformats.org/drawingml/2006/main" noGrp="1"/>
          </p:cNvSpPr>
          <p:nvPr/>
        </p:nvSpPr>
        <p:spPr>
          <a:xfrm xmlns:a="http://schemas.openxmlformats.org/drawingml/2006/main">
            <a:off x="533400" y="6400800"/>
            <a:ext cx="476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750" b="0">
                <a:solidFill>
                  <a:srgbClr val="B8C7D9"/>
                </a:solidFill>
              </a:defRPr>
            </a:pPr>
            <a:r>
              <a:rPr sz="750" b="0">
                <a:solidFill>
                  <a:srgbClr val="B8C7D9"/>
                </a:solidFill>
              </a:rPr>
              <a:t>SMART SOLUTIONS · CODING FOUNDATIONS</a:t>
            </a:r>
          </a:p>
        </p:txBody>
      </p:sp>
      <p:sp>
        <p:nvSpPr>
          <p:cNvPr id="3" name="footer-right">
            <a:extLst xmlns:a="http://schemas.openxmlformats.org/drawingml/2006/main">
              <a:ext uri="{FF2B5EF4-FFF2-40B4-BE49-F238E27FC236}">
                <a16:creationId xmlns:a16="http://schemas.microsoft.com/office/drawing/2014/main" id="{A70FBC05-F9F4-4196-A076-76CBCE08F7C7}"/>
              </a:ext>
            </a:extLst>
          </p:cNvPr>
          <p:cNvSpPr>
            <a:spLocks xmlns:a="http://schemas.openxmlformats.org/drawingml/2006/main" noGrp="1"/>
          </p:cNvSpPr>
          <p:nvPr/>
        </p:nvSpPr>
        <p:spPr>
          <a:xfrm xmlns:a="http://schemas.openxmlformats.org/drawingml/2006/main">
            <a:off x="9906000" y="6400800"/>
            <a:ext cx="17526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750" b="0">
                <a:solidFill>
                  <a:srgbClr val="B8C7D9"/>
                </a:solidFill>
              </a:defRPr>
            </a:pPr>
            <a:r>
              <a:rPr sz="750" b="0">
                <a:solidFill>
                  <a:srgbClr val="B8C7D9"/>
                </a:solidFill>
              </a:rPr>
              <a:t>VILS 2027</a:t>
            </a:r>
          </a:p>
        </p:txBody>
      </p:sp>
      <p:sp>
        <p:nvSpPr>
          <p:cNvPr id="4" name="title">
            <a:extLst xmlns:a="http://schemas.openxmlformats.org/drawingml/2006/main">
              <a:ext uri="{FF2B5EF4-FFF2-40B4-BE49-F238E27FC236}">
                <a16:creationId xmlns:a16="http://schemas.microsoft.com/office/drawing/2014/main" id="{2BB1C2DE-F5EB-47C1-8FA2-A5E61355ACFB}"/>
              </a:ext>
            </a:extLst>
          </p:cNvPr>
          <p:cNvSpPr>
            <a:spLocks xmlns:a="http://schemas.openxmlformats.org/drawingml/2006/main" noGrp="1"/>
          </p:cNvSpPr>
          <p:nvPr/>
        </p:nvSpPr>
        <p:spPr>
          <a:xfrm xmlns:a="http://schemas.openxmlformats.org/drawingml/2006/main">
            <a:off x="533400" y="685800"/>
            <a:ext cx="111252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FFFFFF"/>
                </a:solidFill>
              </a:defRPr>
            </a:pPr>
            <a:r>
              <a:rPr sz="2850" b="1">
                <a:solidFill>
                  <a:srgbClr val="FFFFFF"/>
                </a:solidFill>
              </a:rPr>
              <a:t>Today’s target</a:t>
            </a:r>
          </a:p>
        </p:txBody>
      </p:sp>
      <p:sp>
        <p:nvSpPr>
          <p:cNvPr id="5" name="subtitle">
            <a:extLst xmlns:a="http://schemas.openxmlformats.org/drawingml/2006/main">
              <a:ext uri="{FF2B5EF4-FFF2-40B4-BE49-F238E27FC236}">
                <a16:creationId xmlns:a16="http://schemas.microsoft.com/office/drawing/2014/main" id="{45633879-932B-4293-96EE-3AA92BD767A9}"/>
              </a:ext>
            </a:extLst>
          </p:cNvPr>
          <p:cNvSpPr>
            <a:spLocks xmlns:a="http://schemas.openxmlformats.org/drawingml/2006/main" noGrp="1"/>
          </p:cNvSpPr>
          <p:nvPr/>
        </p:nvSpPr>
        <p:spPr>
          <a:xfrm xmlns:a="http://schemas.openxmlformats.org/drawingml/2006/main">
            <a:off x="533400" y="1524000"/>
            <a:ext cx="11125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B8C7D9"/>
                </a:solidFill>
              </a:defRPr>
            </a:pPr>
            <a:r>
              <a:rPr sz="1575" b="0">
                <a:solidFill>
                  <a:srgbClr val="B8C7D9"/>
                </a:solidFill>
              </a:rPr>
              <a:t>Read the target, then point to the evidence you will leave behind.</a:t>
            </a:r>
          </a:p>
        </p:txBody>
      </p:sp>
      <p:sp>
        <p:nvSpPr>
          <p:cNvPr id="6" name="i-can-label-bar">
            <a:extLst xmlns:a="http://schemas.openxmlformats.org/drawingml/2006/main">
              <a:ext uri="{FF2B5EF4-FFF2-40B4-BE49-F238E27FC236}">
                <a16:creationId xmlns:a16="http://schemas.microsoft.com/office/drawing/2014/main" id="{A4FFE092-BAF2-4D47-A976-EF0F149F419B}"/>
              </a:ext>
            </a:extLst>
          </p:cNvPr>
          <p:cNvSpPr>
            <a:spLocks xmlns:a="http://schemas.openxmlformats.org/drawingml/2006/main" noGrp="1"/>
          </p:cNvSpPr>
          <p:nvPr/>
        </p:nvSpPr>
        <p:spPr>
          <a:xfrm xmlns:a="http://schemas.openxmlformats.org/drawingml/2006/main">
            <a:off x="838200" y="2305050"/>
            <a:ext cx="76200" cy="361950"/>
          </a:xfrm>
          <a:prstGeom xmlns:a="http://schemas.openxmlformats.org/drawingml/2006/main" prst="rect">
            <a:avLst/>
          </a:prstGeom>
          <a:solidFill xmlns:a="http://schemas.openxmlformats.org/drawingml/2006/main">
            <a:srgbClr val="00B8C8"/>
          </a:solidFill>
          <a:ln xmlns:a="http://schemas.openxmlformats.org/drawingml/2006/main" w="0">
            <a:noFill/>
            <a:prstDash val="solid"/>
          </a:ln>
        </p:spPr>
      </p:sp>
      <p:sp>
        <p:nvSpPr>
          <p:cNvPr id="7" name="i-can-label">
            <a:extLst xmlns:a="http://schemas.openxmlformats.org/drawingml/2006/main">
              <a:ext uri="{FF2B5EF4-FFF2-40B4-BE49-F238E27FC236}">
                <a16:creationId xmlns:a16="http://schemas.microsoft.com/office/drawing/2014/main" id="{EEE26220-96E6-4EFF-873F-E046FE608166}"/>
              </a:ext>
            </a:extLst>
          </p:cNvPr>
          <p:cNvSpPr>
            <a:spLocks xmlns:a="http://schemas.openxmlformats.org/drawingml/2006/main" noGrp="1"/>
          </p:cNvSpPr>
          <p:nvPr/>
        </p:nvSpPr>
        <p:spPr>
          <a:xfrm xmlns:a="http://schemas.openxmlformats.org/drawingml/2006/main">
            <a:off x="1009650" y="2305050"/>
            <a:ext cx="17335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350" b="1">
                <a:solidFill>
                  <a:srgbClr val="FFFFFF"/>
                </a:solidFill>
              </a:defRPr>
            </a:pPr>
            <a:r>
              <a:rPr sz="1350" b="1">
                <a:solidFill>
                  <a:srgbClr val="FFFFFF"/>
                </a:solidFill>
              </a:rPr>
              <a:t>I CAN</a:t>
            </a:r>
          </a:p>
        </p:txBody>
      </p:sp>
      <p:sp>
        <p:nvSpPr>
          <p:cNvPr id="8" name="i-can">
            <a:extLst xmlns:a="http://schemas.openxmlformats.org/drawingml/2006/main">
              <a:ext uri="{FF2B5EF4-FFF2-40B4-BE49-F238E27FC236}">
                <a16:creationId xmlns:a16="http://schemas.microsoft.com/office/drawing/2014/main" id="{6F7D1BBA-7A02-4C37-AEFE-0D8E532A15B2}"/>
              </a:ext>
            </a:extLst>
          </p:cNvPr>
          <p:cNvSpPr>
            <a:spLocks xmlns:a="http://schemas.openxmlformats.org/drawingml/2006/main" noGrp="1"/>
          </p:cNvSpPr>
          <p:nvPr/>
        </p:nvSpPr>
        <p:spPr>
          <a:xfrm xmlns:a="http://schemas.openxmlformats.org/drawingml/2006/main">
            <a:off x="1009650" y="2819400"/>
            <a:ext cx="1000125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325" b="1">
                <a:solidFill>
                  <a:srgbClr val="FFFFFF"/>
                </a:solidFill>
              </a:defRPr>
            </a:pPr>
            <a:r>
              <a:rPr sz="2325" b="1">
                <a:solidFill>
                  <a:srgbClr val="FFFFFF"/>
                </a:solidFill>
              </a:rPr>
              <a:t>I can trace named values and nested loops, predict the result, and repair one line using evidence.</a:t>
            </a:r>
          </a:p>
        </p:txBody>
      </p:sp>
      <p:sp>
        <p:nvSpPr>
          <p:cNvPr id="9" name="done-label-bar">
            <a:extLst xmlns:a="http://schemas.openxmlformats.org/drawingml/2006/main">
              <a:ext uri="{FF2B5EF4-FFF2-40B4-BE49-F238E27FC236}">
                <a16:creationId xmlns:a16="http://schemas.microsoft.com/office/drawing/2014/main" id="{0032739A-436C-467A-B069-EE2DC7DD1FEB}"/>
              </a:ext>
            </a:extLst>
          </p:cNvPr>
          <p:cNvSpPr>
            <a:spLocks xmlns:a="http://schemas.openxmlformats.org/drawingml/2006/main" noGrp="1"/>
          </p:cNvSpPr>
          <p:nvPr/>
        </p:nvSpPr>
        <p:spPr>
          <a:xfrm xmlns:a="http://schemas.openxmlformats.org/drawingml/2006/main">
            <a:off x="838200" y="4095750"/>
            <a:ext cx="76200" cy="361950"/>
          </a:xfrm>
          <a:prstGeom xmlns:a="http://schemas.openxmlformats.org/drawingml/2006/main" prst="rect">
            <a:avLst/>
          </a:prstGeom>
          <a:solidFill xmlns:a="http://schemas.openxmlformats.org/drawingml/2006/main">
            <a:srgbClr val="FFD166"/>
          </a:solidFill>
          <a:ln xmlns:a="http://schemas.openxmlformats.org/drawingml/2006/main" w="0">
            <a:noFill/>
            <a:prstDash val="solid"/>
          </a:ln>
        </p:spPr>
      </p:sp>
      <p:sp>
        <p:nvSpPr>
          <p:cNvPr id="10" name="done-label">
            <a:extLst xmlns:a="http://schemas.openxmlformats.org/drawingml/2006/main">
              <a:ext uri="{FF2B5EF4-FFF2-40B4-BE49-F238E27FC236}">
                <a16:creationId xmlns:a16="http://schemas.microsoft.com/office/drawing/2014/main" id="{051D22BF-689C-49CA-80D6-6A921F282898}"/>
              </a:ext>
            </a:extLst>
          </p:cNvPr>
          <p:cNvSpPr>
            <a:spLocks xmlns:a="http://schemas.openxmlformats.org/drawingml/2006/main" noGrp="1"/>
          </p:cNvSpPr>
          <p:nvPr/>
        </p:nvSpPr>
        <p:spPr>
          <a:xfrm xmlns:a="http://schemas.openxmlformats.org/drawingml/2006/main">
            <a:off x="1009650" y="4095750"/>
            <a:ext cx="21145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350" b="1">
                <a:solidFill>
                  <a:srgbClr val="FFFFFF"/>
                </a:solidFill>
              </a:defRPr>
            </a:pPr>
            <a:r>
              <a:rPr sz="1350" b="1">
                <a:solidFill>
                  <a:srgbClr val="FFFFFF"/>
                </a:solidFill>
              </a:rPr>
              <a:t>DONE WHEN</a:t>
            </a:r>
          </a:p>
        </p:txBody>
      </p:sp>
      <p:sp>
        <p:nvSpPr>
          <p:cNvPr id="11" name="done">
            <a:extLst xmlns:a="http://schemas.openxmlformats.org/drawingml/2006/main">
              <a:ext uri="{FF2B5EF4-FFF2-40B4-BE49-F238E27FC236}">
                <a16:creationId xmlns:a16="http://schemas.microsoft.com/office/drawing/2014/main" id="{7FD54DE0-F2BC-44B5-A92A-A938D92C4BA2}"/>
              </a:ext>
            </a:extLst>
          </p:cNvPr>
          <p:cNvSpPr>
            <a:spLocks xmlns:a="http://schemas.openxmlformats.org/drawingml/2006/main" noGrp="1"/>
          </p:cNvSpPr>
          <p:nvPr/>
        </p:nvSpPr>
        <p:spPr>
          <a:xfrm xmlns:a="http://schemas.openxmlformats.org/drawingml/2006/main">
            <a:off x="1009650" y="4610100"/>
            <a:ext cx="1000125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875" b="0">
                <a:solidFill>
                  <a:srgbClr val="FFFBE8"/>
                </a:solidFill>
              </a:defRPr>
            </a:pPr>
            <a:r>
              <a:rPr sz="1875" b="0">
                <a:solidFill>
                  <a:srgbClr val="FFFBE8"/>
                </a:solidFill>
              </a:rPr>
              <a:t>Record a prediction before Run, the first observed grid and score, the diagnosed boundary, one controlled repair, the new result, and a row/column explanation.</a:t>
            </a:r>
          </a:p>
        </p:txBody>
      </p:sp>
      <p:sp>
        <p:nvSpPr>
          <p:cNvPr id="12" name="terms">
            <a:extLst xmlns:a="http://schemas.openxmlformats.org/drawingml/2006/main">
              <a:ext uri="{FF2B5EF4-FFF2-40B4-BE49-F238E27FC236}">
                <a16:creationId xmlns:a16="http://schemas.microsoft.com/office/drawing/2014/main" id="{F720F5CB-4EC7-4957-8E94-92333B54AC9C}"/>
              </a:ext>
            </a:extLst>
          </p:cNvPr>
          <p:cNvSpPr>
            <a:spLocks xmlns:a="http://schemas.openxmlformats.org/drawingml/2006/main" noGrp="1"/>
          </p:cNvSpPr>
          <p:nvPr/>
        </p:nvSpPr>
        <p:spPr>
          <a:xfrm xmlns:a="http://schemas.openxmlformats.org/drawingml/2006/main">
            <a:off x="1009650" y="5619750"/>
            <a:ext cx="100012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350" b="0">
                <a:solidFill>
                  <a:srgbClr val="B8C7D9"/>
                </a:solidFill>
              </a:defRPr>
            </a:pPr>
            <a:r>
              <a:rPr sz="1350" b="0">
                <a:solidFill>
                  <a:srgbClr val="B8C7D9"/>
                </a:solidFill>
              </a:rPr>
              <a:t>Vocabulary: row · fila | column · columna | boundary · límite | nested loop · bucle anidado</a:t>
            </a:r>
          </a:p>
        </p:txBody>
      </p:sp>
    </p:spTree>
    <p:extLst>
      <p:ext uri="{BB962C8B-B14F-4D97-AF65-F5344CB8AC3E}">
        <p14:creationId xmlns:p14="http://schemas.microsoft.com/office/powerpoint/2010/main" val="2117336680"/>
      </p:ext>
    </p:extLst>
  </p:cSld>
</p:sld>
</file>

<file path=ppt/slides/slide26.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12" name="kicker">
            <a:extLst xmlns:a="http://schemas.openxmlformats.org/drawingml/2006/main">
              <a:ext uri="{FF2B5EF4-FFF2-40B4-BE49-F238E27FC236}">
                <a16:creationId xmlns:a16="http://schemas.microsoft.com/office/drawing/2014/main" id="{DE03A0E0-9CC1-4EF4-A652-194846B527DF}"/>
              </a:ext>
            </a:extLst>
          </p:cNvPr>
          <p:cNvSpPr>
            <a:spLocks xmlns:a="http://schemas.openxmlformats.org/drawingml/2006/main" noGrp="1"/>
          </p:cNvSpPr>
          <p:nvPr/>
        </p:nvSpPr>
        <p:spPr>
          <a:xfrm xmlns:a="http://schemas.openxmlformats.org/drawingml/2006/main">
            <a:off x="533400" y="228600"/>
            <a:ext cx="685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050" b="1">
                <a:solidFill>
                  <a:srgbClr val="00B8C8"/>
                </a:solidFill>
              </a:defRPr>
            </a:pPr>
            <a:r>
              <a:rPr sz="1050" b="1">
                <a:solidFill>
                  <a:srgbClr val="00B8C8"/>
                </a:solidFill>
              </a:rPr>
              <a:t>C5 · TEXT DAY 1</a:t>
            </a:r>
          </a:p>
        </p:txBody>
      </p:sp>
      <p:sp>
        <p:nvSpPr>
          <p:cNvPr id="2" name="marker">
            <a:extLst xmlns:a="http://schemas.openxmlformats.org/drawingml/2006/main">
              <a:ext uri="{FF2B5EF4-FFF2-40B4-BE49-F238E27FC236}">
                <a16:creationId xmlns:a16="http://schemas.microsoft.com/office/drawing/2014/main" id="{912B3E22-FB69-4A14-89C4-A6E84185A387}"/>
              </a:ext>
            </a:extLst>
          </p:cNvPr>
          <p:cNvSpPr>
            <a:spLocks xmlns:a="http://schemas.openxmlformats.org/drawingml/2006/main" noGrp="1"/>
          </p:cNvSpPr>
          <p:nvPr/>
        </p:nvSpPr>
        <p:spPr>
          <a:xfrm xmlns:a="http://schemas.openxmlformats.org/drawingml/2006/main">
            <a:off x="9048750" y="228600"/>
            <a:ext cx="26098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1050" b="1">
                <a:solidFill>
                  <a:srgbClr val="B8C7D9"/>
                </a:solidFill>
              </a:defRPr>
            </a:pPr>
            <a:r>
              <a:rPr sz="1050" b="1">
                <a:solidFill>
                  <a:srgbClr val="B8C7D9"/>
                </a:solidFill>
              </a:rPr>
              <a:t>SETUP</a:t>
            </a:r>
          </a:p>
        </p:txBody>
      </p:sp>
      <p:sp>
        <p:nvSpPr>
          <p:cNvPr id="3" name="footer-left">
            <a:extLst xmlns:a="http://schemas.openxmlformats.org/drawingml/2006/main">
              <a:ext uri="{FF2B5EF4-FFF2-40B4-BE49-F238E27FC236}">
                <a16:creationId xmlns:a16="http://schemas.microsoft.com/office/drawing/2014/main" id="{D630F915-BAA1-431C-8E58-161C6EECFEE4}"/>
              </a:ext>
            </a:extLst>
          </p:cNvPr>
          <p:cNvSpPr>
            <a:spLocks xmlns:a="http://schemas.openxmlformats.org/drawingml/2006/main" noGrp="1"/>
          </p:cNvSpPr>
          <p:nvPr/>
        </p:nvSpPr>
        <p:spPr>
          <a:xfrm xmlns:a="http://schemas.openxmlformats.org/drawingml/2006/main">
            <a:off x="533400" y="6400800"/>
            <a:ext cx="476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750" b="0">
                <a:solidFill>
                  <a:srgbClr val="B8C7D9"/>
                </a:solidFill>
              </a:defRPr>
            </a:pPr>
            <a:r>
              <a:rPr sz="750" b="0">
                <a:solidFill>
                  <a:srgbClr val="B8C7D9"/>
                </a:solidFill>
              </a:rPr>
              <a:t>SMART SOLUTIONS · CODING FOUNDATIONS</a:t>
            </a:r>
          </a:p>
        </p:txBody>
      </p:sp>
      <p:sp>
        <p:nvSpPr>
          <p:cNvPr id="4" name="footer-right">
            <a:extLst xmlns:a="http://schemas.openxmlformats.org/drawingml/2006/main">
              <a:ext uri="{FF2B5EF4-FFF2-40B4-BE49-F238E27FC236}">
                <a16:creationId xmlns:a16="http://schemas.microsoft.com/office/drawing/2014/main" id="{0F6DE9E5-A998-4E1A-AD10-030D5352F53C}"/>
              </a:ext>
            </a:extLst>
          </p:cNvPr>
          <p:cNvSpPr>
            <a:spLocks xmlns:a="http://schemas.openxmlformats.org/drawingml/2006/main" noGrp="1"/>
          </p:cNvSpPr>
          <p:nvPr/>
        </p:nvSpPr>
        <p:spPr>
          <a:xfrm xmlns:a="http://schemas.openxmlformats.org/drawingml/2006/main">
            <a:off x="9906000" y="6400800"/>
            <a:ext cx="17526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750" b="0">
                <a:solidFill>
                  <a:srgbClr val="B8C7D9"/>
                </a:solidFill>
              </a:defRPr>
            </a:pPr>
            <a:r>
              <a:rPr sz="750" b="0">
                <a:solidFill>
                  <a:srgbClr val="B8C7D9"/>
                </a:solidFill>
              </a:rPr>
              <a:t>VILS 2027</a:t>
            </a:r>
          </a:p>
        </p:txBody>
      </p:sp>
      <p:sp>
        <p:nvSpPr>
          <p:cNvPr id="5" name="title">
            <a:extLst xmlns:a="http://schemas.openxmlformats.org/drawingml/2006/main">
              <a:ext uri="{FF2B5EF4-FFF2-40B4-BE49-F238E27FC236}">
                <a16:creationId xmlns:a16="http://schemas.microsoft.com/office/drawing/2014/main" id="{23E2F75D-63DD-48E9-9C00-52E1443F3BC9}"/>
              </a:ext>
            </a:extLst>
          </p:cNvPr>
          <p:cNvSpPr>
            <a:spLocks xmlns:a="http://schemas.openxmlformats.org/drawingml/2006/main" noGrp="1"/>
          </p:cNvSpPr>
          <p:nvPr/>
        </p:nvSpPr>
        <p:spPr>
          <a:xfrm xmlns:a="http://schemas.openxmlformats.org/drawingml/2006/main">
            <a:off x="533400" y="685800"/>
            <a:ext cx="111252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FFFFFF"/>
                </a:solidFill>
              </a:defRPr>
            </a:pPr>
            <a:r>
              <a:rPr sz="2850" b="1">
                <a:solidFill>
                  <a:srgbClr val="FFFFFF"/>
                </a:solidFill>
              </a:rPr>
              <a:t>Set up the same way on every device</a:t>
            </a:r>
          </a:p>
        </p:txBody>
      </p:sp>
      <p:sp>
        <p:nvSpPr>
          <p:cNvPr id="6" name="subtitle">
            <a:extLst xmlns:a="http://schemas.openxmlformats.org/drawingml/2006/main">
              <a:ext uri="{FF2B5EF4-FFF2-40B4-BE49-F238E27FC236}">
                <a16:creationId xmlns:a16="http://schemas.microsoft.com/office/drawing/2014/main" id="{0DA6155C-FC56-40BF-9BD0-FB8A97AC1A2F}"/>
              </a:ext>
            </a:extLst>
          </p:cNvPr>
          <p:cNvSpPr>
            <a:spLocks xmlns:a="http://schemas.openxmlformats.org/drawingml/2006/main" noGrp="1"/>
          </p:cNvSpPr>
          <p:nvPr/>
        </p:nvSpPr>
        <p:spPr>
          <a:xfrm xmlns:a="http://schemas.openxmlformats.org/drawingml/2006/main">
            <a:off x="533400" y="1524000"/>
            <a:ext cx="11125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B8C7D9"/>
                </a:solidFill>
              </a:defRPr>
            </a:pPr>
            <a:r>
              <a:rPr sz="1575" b="0">
                <a:solidFill>
                  <a:srgbClr val="B8C7D9"/>
                </a:solidFill>
              </a:rPr>
              <a:t>No account or imported project is required.</a:t>
            </a:r>
          </a:p>
        </p:txBody>
      </p:sp>
      <p:pic>
        <p:nvPicPr>
          <p:cNvPr id="18" name="MakeCode new-project setup screenshot" title="MakeCode new-project setup screenshot" descr="MakeCode Arcade new-project welcome screen with the simulator, Blocks and JavaScript tabs, and a dismissible editor tour."/>
          <p:cNvPicPr>
            <a:picLocks xmlns:a="http://schemas.openxmlformats.org/drawingml/2006/main" noChangeAspect="1"/>
          </p:cNvPicPr>
          <p:nvPr/>
        </p:nvPicPr>
        <p:blipFill>
          <a:blip xmlns:r="http://schemas.openxmlformats.org/officeDocument/2006/relationships" xmlns:a="http://schemas.openxmlformats.org/drawingml/2006/main" r:embed="R6bf29a5122034408"/>
          <a:stretch xmlns:a="http://schemas.openxmlformats.org/drawingml/2006/main"/>
        </p:blipFill>
        <p:spPr>
          <a:xfrm xmlns:a="http://schemas.openxmlformats.org/drawingml/2006/main">
            <a:off x="533400" y="2038350"/>
            <a:ext cx="6858000" cy="3857625"/>
          </a:xfrm>
          <a:prstGeom xmlns:a="http://schemas.openxmlformats.org/drawingml/2006/main" prst="roundRect">
            <a:avLst>
              <a:gd name="adj" fmla="val 2963"/>
            </a:avLst>
          </a:prstGeom>
        </p:spPr>
      </p:pic>
      <p:sp>
        <p:nvSpPr>
          <p:cNvPr id="8" name="setup-border">
            <a:extLst xmlns:a="http://schemas.openxmlformats.org/drawingml/2006/main">
              <a:ext uri="{FF2B5EF4-FFF2-40B4-BE49-F238E27FC236}">
                <a16:creationId xmlns:a16="http://schemas.microsoft.com/office/drawing/2014/main" id="{4CBDAE6F-3C91-4083-AFA8-841E315F51F8}"/>
              </a:ext>
            </a:extLst>
          </p:cNvPr>
          <p:cNvSpPr>
            <a:spLocks xmlns:a="http://schemas.openxmlformats.org/drawingml/2006/main" noGrp="1"/>
          </p:cNvSpPr>
          <p:nvPr/>
        </p:nvSpPr>
        <p:spPr>
          <a:xfrm xmlns:a="http://schemas.openxmlformats.org/drawingml/2006/main">
            <a:off x="533400" y="2038350"/>
            <a:ext cx="6858000" cy="3857625"/>
          </a:xfrm>
          <a:prstGeom xmlns:a="http://schemas.openxmlformats.org/drawingml/2006/main" prst="roundRect">
            <a:avLst>
              <a:gd name="adj" fmla="val 2963"/>
            </a:avLst>
          </a:prstGeom>
          <a:noFill xmlns:a="http://schemas.openxmlformats.org/drawingml/2006/main"/>
          <a:ln xmlns:a="http://schemas.openxmlformats.org/drawingml/2006/main" w="28575">
            <a:solidFill>
              <a:srgbClr val="00B8C8"/>
            </a:solidFill>
            <a:prstDash val="solid"/>
          </a:ln>
        </p:spPr>
      </p:sp>
      <p:sp>
        <p:nvSpPr>
          <p:cNvPr id="9" name="setup-list">
            <a:extLst xmlns:a="http://schemas.openxmlformats.org/drawingml/2006/main">
              <a:ext uri="{FF2B5EF4-FFF2-40B4-BE49-F238E27FC236}">
                <a16:creationId xmlns:a16="http://schemas.microsoft.com/office/drawing/2014/main" id="{3C094E70-4323-4DC2-BE3B-A6478129049D}"/>
              </a:ext>
            </a:extLst>
          </p:cNvPr>
          <p:cNvSpPr>
            <a:spLocks xmlns:a="http://schemas.openxmlformats.org/drawingml/2006/main" noGrp="1"/>
          </p:cNvSpPr>
          <p:nvPr/>
        </p:nvSpPr>
        <p:spPr>
          <a:xfrm xmlns:a="http://schemas.openxmlformats.org/drawingml/2006/main">
            <a:off x="7848600" y="2419350"/>
            <a:ext cx="3352800" cy="3067050"/>
          </a:xfrm>
          <a:prstGeom xmlns:a="http://schemas.openxmlformats.org/drawingml/2006/main" prst="roundRect">
            <a:avLst>
              <a:gd name="adj" fmla="val 4348"/>
            </a:avLst>
          </a:prstGeom>
          <a:solidFill xmlns:a="http://schemas.openxmlformats.org/drawingml/2006/main">
            <a:srgbClr val="FFFBE8"/>
          </a:solidFill>
          <a:ln xmlns:a="http://schemas.openxmlformats.org/drawingml/2006/main" w="19050">
            <a:solidFill>
              <a:srgbClr val="00B8C8"/>
            </a:solidFill>
            <a:prstDash val="solid"/>
          </a:ln>
        </p:spPr>
      </p:sp>
      <p:sp>
        <p:nvSpPr>
          <p:cNvPr id="10" name="setup-list-heading">
            <a:extLst xmlns:a="http://schemas.openxmlformats.org/drawingml/2006/main">
              <a:ext uri="{FF2B5EF4-FFF2-40B4-BE49-F238E27FC236}">
                <a16:creationId xmlns:a16="http://schemas.microsoft.com/office/drawing/2014/main" id="{5D9E2BD2-4D4D-4B40-A77B-2A90833C3974}"/>
              </a:ext>
            </a:extLst>
          </p:cNvPr>
          <p:cNvSpPr>
            <a:spLocks xmlns:a="http://schemas.openxmlformats.org/drawingml/2006/main" noGrp="1"/>
          </p:cNvSpPr>
          <p:nvPr/>
        </p:nvSpPr>
        <p:spPr>
          <a:xfrm xmlns:a="http://schemas.openxmlformats.org/drawingml/2006/main">
            <a:off x="8096250" y="2609850"/>
            <a:ext cx="28575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650" b="1">
                <a:solidFill>
                  <a:srgbClr val="172033"/>
                </a:solidFill>
              </a:defRPr>
            </a:pPr>
            <a:r>
              <a:rPr sz="1650" b="1">
                <a:solidFill>
                  <a:srgbClr val="172033"/>
                </a:solidFill>
              </a:rPr>
              <a:t>CHECK BEFORE RUN</a:t>
            </a:r>
          </a:p>
        </p:txBody>
      </p:sp>
      <p:sp>
        <p:nvSpPr>
          <p:cNvPr id="11" name="setup-list-body">
            <a:extLst xmlns:a="http://schemas.openxmlformats.org/drawingml/2006/main">
              <a:ext uri="{FF2B5EF4-FFF2-40B4-BE49-F238E27FC236}">
                <a16:creationId xmlns:a16="http://schemas.microsoft.com/office/drawing/2014/main" id="{8EBC4194-D50C-4BD8-9F78-63011B944A86}"/>
              </a:ext>
            </a:extLst>
          </p:cNvPr>
          <p:cNvSpPr>
            <a:spLocks xmlns:a="http://schemas.openxmlformats.org/drawingml/2006/main" noGrp="1"/>
          </p:cNvSpPr>
          <p:nvPr/>
        </p:nvSpPr>
        <p:spPr>
          <a:xfrm xmlns:a="http://schemas.openxmlformats.org/drawingml/2006/main">
            <a:off x="8096250" y="3162300"/>
            <a:ext cx="2857500" cy="2114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650" b="0">
                <a:solidFill>
                  <a:srgbClr val="172033"/>
                </a:solidFill>
              </a:defRPr>
            </a:pPr>
            <a:r>
              <a:rPr sz="1650" b="0">
                <a:solidFill>
                  <a:srgbClr val="172033"/>
                </a:solidFill>
              </a:rPr>
              <a:t>1. Open Arcade</a:t>
            </a:r>
          </a:p>
          <a:p xmlns:a="http://schemas.openxmlformats.org/drawingml/2006/main">
            <a:pPr algn="l">
              <a:defRPr sz="1650" b="0">
                <a:solidFill>
                  <a:srgbClr val="172033"/>
                </a:solidFill>
              </a:defRPr>
            </a:pPr>
            <a:r>
              <a:rPr sz="1650" b="0">
                <a:solidFill>
                  <a:srgbClr val="172033"/>
                </a:solidFill>
              </a:rPr>
              <a:t>2. Choose New Project</a:t>
            </a:r>
          </a:p>
          <a:p xmlns:a="http://schemas.openxmlformats.org/drawingml/2006/main">
            <a:pPr algn="l">
              <a:defRPr sz="1650" b="0">
                <a:solidFill>
                  <a:srgbClr val="172033"/>
                </a:solidFill>
              </a:defRPr>
            </a:pPr>
            <a:r>
              <a:rPr sz="1650" b="0">
                <a:solidFill>
                  <a:srgbClr val="172033"/>
                </a:solidFill>
              </a:rPr>
              <a:t>3. Close the welcome tour</a:t>
            </a:r>
          </a:p>
          <a:p xmlns:a="http://schemas.openxmlformats.org/drawingml/2006/main">
            <a:pPr algn="l">
              <a:defRPr sz="1650" b="0">
                <a:solidFill>
                  <a:srgbClr val="172033"/>
                </a:solidFill>
              </a:defRPr>
            </a:pPr>
            <a:r>
              <a:rPr sz="1650" b="0">
                <a:solidFill>
                  <a:srgbClr val="172033"/>
                </a:solidFill>
              </a:rPr>
              <a:t>4. Select JavaScript</a:t>
            </a:r>
          </a:p>
          <a:p xmlns:a="http://schemas.openxmlformats.org/drawingml/2006/main">
            <a:pPr algn="l">
              <a:defRPr sz="1650" b="0">
                <a:solidFill>
                  <a:srgbClr val="172033"/>
                </a:solidFill>
              </a:defRPr>
            </a:pPr>
            <a:r>
              <a:rPr sz="1650" b="0">
                <a:solidFill>
                  <a:srgbClr val="172033"/>
                </a:solidFill>
              </a:rPr>
              <a:t>5. Paste the Bug Challenge</a:t>
            </a:r>
          </a:p>
          <a:p xmlns:a="http://schemas.openxmlformats.org/drawingml/2006/main">
            <a:pPr algn="l">
              <a:defRPr sz="1650" b="0">
                <a:solidFill>
                  <a:srgbClr val="172033"/>
                </a:solidFill>
              </a:defRPr>
            </a:pPr>
            <a:r>
              <a:rPr sz="1650" b="0">
                <a:solidFill>
                  <a:srgbClr val="172033"/>
                </a:solidFill>
              </a:rPr>
              <a:t>6. Do not press Run yet</a:t>
            </a:r>
          </a:p>
        </p:txBody>
      </p:sp>
    </p:spTree>
    <p:extLst>
      <p:ext uri="{BB962C8B-B14F-4D97-AF65-F5344CB8AC3E}">
        <p14:creationId xmlns:p14="http://schemas.microsoft.com/office/powerpoint/2010/main" val="998752817"/>
      </p:ext>
    </p:extLst>
  </p:cSld>
</p:sld>
</file>

<file path=ppt/slides/slide27.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13" name="kicker">
            <a:extLst xmlns:a="http://schemas.openxmlformats.org/drawingml/2006/main">
              <a:ext uri="{FF2B5EF4-FFF2-40B4-BE49-F238E27FC236}">
                <a16:creationId xmlns:a16="http://schemas.microsoft.com/office/drawing/2014/main" id="{ABB318ED-37EF-4B26-AE51-EB588E2A3560}"/>
              </a:ext>
            </a:extLst>
          </p:cNvPr>
          <p:cNvSpPr>
            <a:spLocks xmlns:a="http://schemas.openxmlformats.org/drawingml/2006/main" noGrp="1"/>
          </p:cNvSpPr>
          <p:nvPr/>
        </p:nvSpPr>
        <p:spPr>
          <a:xfrm xmlns:a="http://schemas.openxmlformats.org/drawingml/2006/main">
            <a:off x="533400" y="228600"/>
            <a:ext cx="685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050" b="1">
                <a:solidFill>
                  <a:srgbClr val="00B8C8"/>
                </a:solidFill>
              </a:defRPr>
            </a:pPr>
            <a:r>
              <a:rPr sz="1050" b="1">
                <a:solidFill>
                  <a:srgbClr val="00B8C8"/>
                </a:solidFill>
              </a:rPr>
              <a:t>C5 · TEXT DAY 1</a:t>
            </a:r>
          </a:p>
        </p:txBody>
      </p:sp>
      <p:sp>
        <p:nvSpPr>
          <p:cNvPr id="2" name="marker">
            <a:extLst xmlns:a="http://schemas.openxmlformats.org/drawingml/2006/main">
              <a:ext uri="{FF2B5EF4-FFF2-40B4-BE49-F238E27FC236}">
                <a16:creationId xmlns:a16="http://schemas.microsoft.com/office/drawing/2014/main" id="{83A7D6D1-9BAA-48FC-B89F-4D199788012C}"/>
              </a:ext>
            </a:extLst>
          </p:cNvPr>
          <p:cNvSpPr>
            <a:spLocks xmlns:a="http://schemas.openxmlformats.org/drawingml/2006/main" noGrp="1"/>
          </p:cNvSpPr>
          <p:nvPr/>
        </p:nvSpPr>
        <p:spPr>
          <a:xfrm xmlns:a="http://schemas.openxmlformats.org/drawingml/2006/main">
            <a:off x="9048750" y="228600"/>
            <a:ext cx="26098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1050" b="1">
                <a:solidFill>
                  <a:srgbClr val="B8C7D9"/>
                </a:solidFill>
              </a:defRPr>
            </a:pPr>
            <a:r>
              <a:rPr sz="1050" b="1">
                <a:solidFill>
                  <a:srgbClr val="B8C7D9"/>
                </a:solidFill>
              </a:rPr>
              <a:t>GUIDED TRACE</a:t>
            </a:r>
          </a:p>
        </p:txBody>
      </p:sp>
      <p:sp>
        <p:nvSpPr>
          <p:cNvPr id="3" name="footer-left">
            <a:extLst xmlns:a="http://schemas.openxmlformats.org/drawingml/2006/main">
              <a:ext uri="{FF2B5EF4-FFF2-40B4-BE49-F238E27FC236}">
                <a16:creationId xmlns:a16="http://schemas.microsoft.com/office/drawing/2014/main" id="{B1937755-335F-41EE-9785-1D12C8263307}"/>
              </a:ext>
            </a:extLst>
          </p:cNvPr>
          <p:cNvSpPr>
            <a:spLocks xmlns:a="http://schemas.openxmlformats.org/drawingml/2006/main" noGrp="1"/>
          </p:cNvSpPr>
          <p:nvPr/>
        </p:nvSpPr>
        <p:spPr>
          <a:xfrm xmlns:a="http://schemas.openxmlformats.org/drawingml/2006/main">
            <a:off x="533400" y="6400800"/>
            <a:ext cx="476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750" b="0">
                <a:solidFill>
                  <a:srgbClr val="B8C7D9"/>
                </a:solidFill>
              </a:defRPr>
            </a:pPr>
            <a:r>
              <a:rPr sz="750" b="0">
                <a:solidFill>
                  <a:srgbClr val="B8C7D9"/>
                </a:solidFill>
              </a:rPr>
              <a:t>SMART SOLUTIONS · CODING FOUNDATIONS</a:t>
            </a:r>
          </a:p>
        </p:txBody>
      </p:sp>
      <p:sp>
        <p:nvSpPr>
          <p:cNvPr id="4" name="footer-right">
            <a:extLst xmlns:a="http://schemas.openxmlformats.org/drawingml/2006/main">
              <a:ext uri="{FF2B5EF4-FFF2-40B4-BE49-F238E27FC236}">
                <a16:creationId xmlns:a16="http://schemas.microsoft.com/office/drawing/2014/main" id="{ED30FE60-3579-467F-A618-81ECF619481A}"/>
              </a:ext>
            </a:extLst>
          </p:cNvPr>
          <p:cNvSpPr>
            <a:spLocks xmlns:a="http://schemas.openxmlformats.org/drawingml/2006/main" noGrp="1"/>
          </p:cNvSpPr>
          <p:nvPr/>
        </p:nvSpPr>
        <p:spPr>
          <a:xfrm xmlns:a="http://schemas.openxmlformats.org/drawingml/2006/main">
            <a:off x="9906000" y="6400800"/>
            <a:ext cx="17526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750" b="0">
                <a:solidFill>
                  <a:srgbClr val="B8C7D9"/>
                </a:solidFill>
              </a:defRPr>
            </a:pPr>
            <a:r>
              <a:rPr sz="750" b="0">
                <a:solidFill>
                  <a:srgbClr val="B8C7D9"/>
                </a:solidFill>
              </a:rPr>
              <a:t>VILS 2027</a:t>
            </a:r>
          </a:p>
        </p:txBody>
      </p:sp>
      <p:sp>
        <p:nvSpPr>
          <p:cNvPr id="5" name="title">
            <a:extLst xmlns:a="http://schemas.openxmlformats.org/drawingml/2006/main">
              <a:ext uri="{FF2B5EF4-FFF2-40B4-BE49-F238E27FC236}">
                <a16:creationId xmlns:a16="http://schemas.microsoft.com/office/drawing/2014/main" id="{84C63786-911F-48E0-A888-5E256497268A}"/>
              </a:ext>
            </a:extLst>
          </p:cNvPr>
          <p:cNvSpPr>
            <a:spLocks xmlns:a="http://schemas.openxmlformats.org/drawingml/2006/main" noGrp="1"/>
          </p:cNvSpPr>
          <p:nvPr/>
        </p:nvSpPr>
        <p:spPr>
          <a:xfrm xmlns:a="http://schemas.openxmlformats.org/drawingml/2006/main">
            <a:off x="533400" y="685800"/>
            <a:ext cx="111252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FFFFFF"/>
                </a:solidFill>
              </a:defRPr>
            </a:pPr>
            <a:r>
              <a:rPr sz="2850" b="1">
                <a:solidFill>
                  <a:srgbClr val="FFFFFF"/>
                </a:solidFill>
              </a:rPr>
              <a:t>Read the named values before the loops</a:t>
            </a:r>
          </a:p>
        </p:txBody>
      </p:sp>
      <p:sp>
        <p:nvSpPr>
          <p:cNvPr id="6" name="subtitle">
            <a:extLst xmlns:a="http://schemas.openxmlformats.org/drawingml/2006/main">
              <a:ext uri="{FF2B5EF4-FFF2-40B4-BE49-F238E27FC236}">
                <a16:creationId xmlns:a16="http://schemas.microsoft.com/office/drawing/2014/main" id="{4180356C-A897-4E98-BF4D-69984E098EE1}"/>
              </a:ext>
            </a:extLst>
          </p:cNvPr>
          <p:cNvSpPr>
            <a:spLocks xmlns:a="http://schemas.openxmlformats.org/drawingml/2006/main" noGrp="1"/>
          </p:cNvSpPr>
          <p:nvPr/>
        </p:nvSpPr>
        <p:spPr>
          <a:xfrm xmlns:a="http://schemas.openxmlformats.org/drawingml/2006/main">
            <a:off x="533400" y="1524000"/>
            <a:ext cx="11125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B8C7D9"/>
                </a:solidFill>
              </a:defRPr>
            </a:pPr>
            <a:r>
              <a:rPr sz="1575" b="0">
                <a:solidFill>
                  <a:srgbClr val="B8C7D9"/>
                </a:solidFill>
              </a:rPr>
              <a:t>Say the name, type, starting value, and job.</a:t>
            </a:r>
          </a:p>
        </p:txBody>
      </p:sp>
      <p:sp>
        <p:nvSpPr>
          <p:cNvPr id="7" name="vars-frame">
            <a:extLst xmlns:a="http://schemas.openxmlformats.org/drawingml/2006/main">
              <a:ext uri="{FF2B5EF4-FFF2-40B4-BE49-F238E27FC236}">
                <a16:creationId xmlns:a16="http://schemas.microsoft.com/office/drawing/2014/main" id="{B13ABBE2-0F92-4940-976F-0B168378EBE7}"/>
              </a:ext>
            </a:extLst>
          </p:cNvPr>
          <p:cNvSpPr>
            <a:spLocks xmlns:a="http://schemas.openxmlformats.org/drawingml/2006/main" noGrp="1"/>
          </p:cNvSpPr>
          <p:nvPr/>
        </p:nvSpPr>
        <p:spPr>
          <a:xfrm xmlns:a="http://schemas.openxmlformats.org/drawingml/2006/main">
            <a:off x="685800" y="2076450"/>
            <a:ext cx="7239000" cy="3238500"/>
          </a:xfrm>
          <a:prstGeom xmlns:a="http://schemas.openxmlformats.org/drawingml/2006/main" prst="roundRect">
            <a:avLst>
              <a:gd name="adj" fmla="val 3529"/>
            </a:avLst>
          </a:prstGeom>
          <a:solidFill xmlns:a="http://schemas.openxmlformats.org/drawingml/2006/main">
            <a:srgbClr val="07101E"/>
          </a:solidFill>
          <a:ln xmlns:a="http://schemas.openxmlformats.org/drawingml/2006/main" w="19050">
            <a:solidFill>
              <a:srgbClr val="00B8C8"/>
            </a:solidFill>
            <a:prstDash val="solid"/>
          </a:ln>
        </p:spPr>
      </p:sp>
      <p:sp>
        <p:nvSpPr>
          <p:cNvPr id="8" name="vars-label-bg">
            <a:extLst xmlns:a="http://schemas.openxmlformats.org/drawingml/2006/main">
              <a:ext uri="{FF2B5EF4-FFF2-40B4-BE49-F238E27FC236}">
                <a16:creationId xmlns:a16="http://schemas.microsoft.com/office/drawing/2014/main" id="{B0546CBD-7FCF-4F35-908C-4C83B2E449D5}"/>
              </a:ext>
            </a:extLst>
          </p:cNvPr>
          <p:cNvSpPr>
            <a:spLocks xmlns:a="http://schemas.openxmlformats.org/drawingml/2006/main" noGrp="1"/>
          </p:cNvSpPr>
          <p:nvPr/>
        </p:nvSpPr>
        <p:spPr>
          <a:xfrm xmlns:a="http://schemas.openxmlformats.org/drawingml/2006/main">
            <a:off x="857250" y="2209800"/>
            <a:ext cx="2952750" cy="361950"/>
          </a:xfrm>
          <a:prstGeom xmlns:a="http://schemas.openxmlformats.org/drawingml/2006/main" prst="roundRect">
            <a:avLst>
              <a:gd name="adj" fmla="val 26316"/>
            </a:avLst>
          </a:prstGeom>
          <a:solidFill xmlns:a="http://schemas.openxmlformats.org/drawingml/2006/main">
            <a:srgbClr val="00B8C8"/>
          </a:solidFill>
          <a:ln xmlns:a="http://schemas.openxmlformats.org/drawingml/2006/main" w="0">
            <a:solidFill>
              <a:srgbClr val="00B8C8"/>
            </a:solidFill>
            <a:prstDash val="solid"/>
          </a:ln>
        </p:spPr>
      </p:sp>
      <p:sp>
        <p:nvSpPr>
          <p:cNvPr id="9" name="vars-label">
            <a:extLst xmlns:a="http://schemas.openxmlformats.org/drawingml/2006/main">
              <a:ext uri="{FF2B5EF4-FFF2-40B4-BE49-F238E27FC236}">
                <a16:creationId xmlns:a16="http://schemas.microsoft.com/office/drawing/2014/main" id="{0ADEB581-3BB5-4E8B-93B6-44D50A135427}"/>
              </a:ext>
            </a:extLst>
          </p:cNvPr>
          <p:cNvSpPr>
            <a:spLocks xmlns:a="http://schemas.openxmlformats.org/drawingml/2006/main" noGrp="1"/>
          </p:cNvSpPr>
          <p:nvPr/>
        </p:nvSpPr>
        <p:spPr>
          <a:xfrm xmlns:a="http://schemas.openxmlformats.org/drawingml/2006/main">
            <a:off x="1009650" y="2247900"/>
            <a:ext cx="2667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975" b="1">
                <a:solidFill>
                  <a:srgbClr val="0B1426"/>
                </a:solidFill>
              </a:defRPr>
            </a:pPr>
            <a:r>
              <a:rPr sz="975" b="1">
                <a:solidFill>
                  <a:srgbClr val="0B1426"/>
                </a:solidFill>
              </a:rPr>
              <a:t>RUNS IN MAKECODE</a:t>
            </a:r>
          </a:p>
        </p:txBody>
      </p:sp>
      <p:sp>
        <p:nvSpPr>
          <p:cNvPr id="10" name="vars">
            <a:extLst xmlns:a="http://schemas.openxmlformats.org/drawingml/2006/main">
              <a:ext uri="{FF2B5EF4-FFF2-40B4-BE49-F238E27FC236}">
                <a16:creationId xmlns:a16="http://schemas.microsoft.com/office/drawing/2014/main" id="{5BC872E2-A8A0-41DF-A53A-8DD6C50629A8}"/>
              </a:ext>
            </a:extLst>
          </p:cNvPr>
          <p:cNvSpPr>
            <a:spLocks xmlns:a="http://schemas.openxmlformats.org/drawingml/2006/main" noGrp="1"/>
          </p:cNvSpPr>
          <p:nvPr/>
        </p:nvSpPr>
        <p:spPr>
          <a:xfrm xmlns:a="http://schemas.openxmlformats.org/drawingml/2006/main">
            <a:off x="933450" y="2705100"/>
            <a:ext cx="6743700" cy="2419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650" b="0">
                <a:solidFill>
                  <a:srgbClr val="E8FFF8"/>
                </a:solidFill>
              </a:defRPr>
            </a:pPr>
            <a:r>
              <a:rPr sz="1650" b="0">
                <a:solidFill>
                  <a:srgbClr val="E8FFF8"/>
                </a:solidFill>
              </a:rPr>
              <a:t>let missionName: string = "Emergency Supply Grid"</a:t>
            </a:r>
          </a:p>
          <a:p xmlns:a="http://schemas.openxmlformats.org/drawingml/2006/main">
            <a:pPr algn="l">
              <a:defRPr sz="1650" b="0">
                <a:solidFill>
                  <a:srgbClr val="E8FFF8"/>
                </a:solidFill>
              </a:defRPr>
            </a:pPr>
            <a:r>
              <a:rPr sz="1650" b="0">
                <a:solidFill>
                  <a:srgbClr val="E8FFF8"/>
                </a:solidFill>
              </a:rPr>
              <a:t>let rows: number = 3</a:t>
            </a:r>
          </a:p>
          <a:p xmlns:a="http://schemas.openxmlformats.org/drawingml/2006/main">
            <a:pPr algn="l">
              <a:defRPr sz="1650" b="0">
                <a:solidFill>
                  <a:srgbClr val="E8FFF8"/>
                </a:solidFill>
              </a:defRPr>
            </a:pPr>
            <a:r>
              <a:rPr sz="1650" b="0">
                <a:solidFill>
                  <a:srgbClr val="E8FFF8"/>
                </a:solidFill>
              </a:rPr>
              <a:t>let columns: number = 4</a:t>
            </a:r>
          </a:p>
          <a:p xmlns:a="http://schemas.openxmlformats.org/drawingml/2006/main">
            <a:pPr algn="l">
              <a:defRPr sz="1650" b="0">
                <a:solidFill>
                  <a:srgbClr val="E8FFF8"/>
                </a:solidFill>
              </a:defRPr>
            </a:pPr>
            <a:r>
              <a:rPr sz="1650" b="0">
                <a:solidFill>
                  <a:srgbClr val="E8FFF8"/>
                </a:solidFill>
              </a:rPr>
              <a:t>let priorityMode: boolean = true</a:t>
            </a:r>
          </a:p>
          <a:p xmlns:a="http://schemas.openxmlformats.org/drawingml/2006/main">
            <a:pPr algn="l">
              <a:defRPr sz="1650" b="0">
                <a:solidFill>
                  <a:srgbClr val="E8FFF8"/>
                </a:solidFill>
              </a:defRPr>
            </a:pPr>
            <a:r>
              <a:rPr sz="1650" b="0">
                <a:solidFill>
                  <a:srgbClr val="E8FFF8"/>
                </a:solidFill>
              </a:rPr>
              <a:t>let suppliesPlaced: number = 0</a:t>
            </a:r>
          </a:p>
        </p:txBody>
      </p:sp>
      <p:sp>
        <p:nvSpPr>
          <p:cNvPr id="11" name="vocab">
            <a:extLst xmlns:a="http://schemas.openxmlformats.org/drawingml/2006/main">
              <a:ext uri="{FF2B5EF4-FFF2-40B4-BE49-F238E27FC236}">
                <a16:creationId xmlns:a16="http://schemas.microsoft.com/office/drawing/2014/main" id="{E7675EF2-4A1E-427A-8D05-27541BE85903}"/>
              </a:ext>
            </a:extLst>
          </p:cNvPr>
          <p:cNvSpPr>
            <a:spLocks xmlns:a="http://schemas.openxmlformats.org/drawingml/2006/main" noGrp="1"/>
          </p:cNvSpPr>
          <p:nvPr/>
        </p:nvSpPr>
        <p:spPr>
          <a:xfrm xmlns:a="http://schemas.openxmlformats.org/drawingml/2006/main">
            <a:off x="8591550" y="2343150"/>
            <a:ext cx="24765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950" b="1">
                <a:solidFill>
                  <a:srgbClr val="FFFBE8"/>
                </a:solidFill>
              </a:defRPr>
            </a:pPr>
            <a:r>
              <a:rPr sz="1950" b="1">
                <a:solidFill>
                  <a:srgbClr val="FFFBE8"/>
                </a:solidFill>
              </a:rPr>
              <a:t>string · texto</a:t>
            </a:r>
          </a:p>
          <a:p xmlns:a="http://schemas.openxmlformats.org/drawingml/2006/main">
            <a:pPr algn="l">
              <a:defRPr sz="1950" b="1">
                <a:solidFill>
                  <a:srgbClr val="FFFBE8"/>
                </a:solidFill>
              </a:defRPr>
            </a:pPr>
            <a:r>
              <a:rPr sz="1950" b="1">
                <a:solidFill>
                  <a:srgbClr val="FFFBE8"/>
                </a:solidFill>
              </a:rPr>
              <a:t>number · número</a:t>
            </a:r>
          </a:p>
          <a:p xmlns:a="http://schemas.openxmlformats.org/drawingml/2006/main">
            <a:pPr algn="l">
              <a:defRPr sz="1950" b="1">
                <a:solidFill>
                  <a:srgbClr val="FFFBE8"/>
                </a:solidFill>
              </a:defRPr>
            </a:pPr>
            <a:r>
              <a:rPr sz="1950" b="1">
                <a:solidFill>
                  <a:srgbClr val="FFFBE8"/>
                </a:solidFill>
              </a:rPr>
              <a:t>Boolean · booleano</a:t>
            </a:r>
          </a:p>
          <a:p xmlns:a="http://schemas.openxmlformats.org/drawingml/2006/main">
            <a:pPr algn="l">
              <a:defRPr sz="1950" b="1">
                <a:solidFill>
                  <a:srgbClr val="FFFBE8"/>
                </a:solidFill>
              </a:defRPr>
            </a:pPr>
            <a:r>
              <a:rPr sz="1950" b="1">
                <a:solidFill>
                  <a:srgbClr val="FFFBE8"/>
                </a:solidFill>
              </a:rPr>
              <a:t>value · valor</a:t>
            </a:r>
          </a:p>
        </p:txBody>
      </p:sp>
      <p:sp>
        <p:nvSpPr>
          <p:cNvPr id="12" name="stem">
            <a:extLst xmlns:a="http://schemas.openxmlformats.org/drawingml/2006/main">
              <a:ext uri="{FF2B5EF4-FFF2-40B4-BE49-F238E27FC236}">
                <a16:creationId xmlns:a16="http://schemas.microsoft.com/office/drawing/2014/main" id="{FD6EE58D-75D1-42AD-84ED-DF3433CA7EE5}"/>
              </a:ext>
            </a:extLst>
          </p:cNvPr>
          <p:cNvSpPr>
            <a:spLocks xmlns:a="http://schemas.openxmlformats.org/drawingml/2006/main" noGrp="1"/>
          </p:cNvSpPr>
          <p:nvPr/>
        </p:nvSpPr>
        <p:spPr>
          <a:xfrm xmlns:a="http://schemas.openxmlformats.org/drawingml/2006/main">
            <a:off x="8324850" y="4514850"/>
            <a:ext cx="295275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650" b="1">
                <a:solidFill>
                  <a:srgbClr val="FFD166"/>
                </a:solidFill>
              </a:defRPr>
            </a:pPr>
            <a:r>
              <a:rPr sz="1650" b="1">
                <a:solidFill>
                  <a:srgbClr val="FFD166"/>
                </a:solidFill>
              </a:rPr>
              <a:t>_____ stores / guarda _____.</a:t>
            </a:r>
          </a:p>
        </p:txBody>
      </p:sp>
    </p:spTree>
    <p:extLst>
      <p:ext uri="{BB962C8B-B14F-4D97-AF65-F5344CB8AC3E}">
        <p14:creationId xmlns:p14="http://schemas.microsoft.com/office/powerpoint/2010/main" val="102906247"/>
      </p:ext>
    </p:extLst>
  </p:cSld>
</p:sld>
</file>

<file path=ppt/slides/slide28.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30" name="kicker">
            <a:extLst xmlns:a="http://schemas.openxmlformats.org/drawingml/2006/main">
              <a:ext uri="{FF2B5EF4-FFF2-40B4-BE49-F238E27FC236}">
                <a16:creationId xmlns:a16="http://schemas.microsoft.com/office/drawing/2014/main" id="{F7138B60-68A7-40CE-ADC4-0BB86989F4B9}"/>
              </a:ext>
            </a:extLst>
          </p:cNvPr>
          <p:cNvSpPr>
            <a:spLocks xmlns:a="http://schemas.openxmlformats.org/drawingml/2006/main" noGrp="1"/>
          </p:cNvSpPr>
          <p:nvPr/>
        </p:nvSpPr>
        <p:spPr>
          <a:xfrm xmlns:a="http://schemas.openxmlformats.org/drawingml/2006/main">
            <a:off x="533400" y="228600"/>
            <a:ext cx="685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050" b="1">
                <a:solidFill>
                  <a:srgbClr val="00B8C8"/>
                </a:solidFill>
              </a:defRPr>
            </a:pPr>
            <a:r>
              <a:rPr sz="1050" b="1">
                <a:solidFill>
                  <a:srgbClr val="00B8C8"/>
                </a:solidFill>
              </a:rPr>
              <a:t>C5 · TEXT DAY 1</a:t>
            </a:r>
          </a:p>
        </p:txBody>
      </p:sp>
      <p:sp>
        <p:nvSpPr>
          <p:cNvPr id="2" name="marker">
            <a:extLst xmlns:a="http://schemas.openxmlformats.org/drawingml/2006/main">
              <a:ext uri="{FF2B5EF4-FFF2-40B4-BE49-F238E27FC236}">
                <a16:creationId xmlns:a16="http://schemas.microsoft.com/office/drawing/2014/main" id="{560BCBB3-D70C-4375-954F-8BD13C2FC665}"/>
              </a:ext>
            </a:extLst>
          </p:cNvPr>
          <p:cNvSpPr>
            <a:spLocks xmlns:a="http://schemas.openxmlformats.org/drawingml/2006/main" noGrp="1"/>
          </p:cNvSpPr>
          <p:nvPr/>
        </p:nvSpPr>
        <p:spPr>
          <a:xfrm xmlns:a="http://schemas.openxmlformats.org/drawingml/2006/main">
            <a:off x="9048750" y="228600"/>
            <a:ext cx="26098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1050" b="1">
                <a:solidFill>
                  <a:srgbClr val="B8C7D9"/>
                </a:solidFill>
              </a:defRPr>
            </a:pPr>
            <a:r>
              <a:rPr sz="1050" b="1">
                <a:solidFill>
                  <a:srgbClr val="B8C7D9"/>
                </a:solidFill>
              </a:rPr>
              <a:t>MODEL</a:t>
            </a:r>
          </a:p>
        </p:txBody>
      </p:sp>
      <p:sp>
        <p:nvSpPr>
          <p:cNvPr id="3" name="footer-left">
            <a:extLst xmlns:a="http://schemas.openxmlformats.org/drawingml/2006/main">
              <a:ext uri="{FF2B5EF4-FFF2-40B4-BE49-F238E27FC236}">
                <a16:creationId xmlns:a16="http://schemas.microsoft.com/office/drawing/2014/main" id="{46005825-A535-4823-A09D-B50FE4A13C3E}"/>
              </a:ext>
            </a:extLst>
          </p:cNvPr>
          <p:cNvSpPr>
            <a:spLocks xmlns:a="http://schemas.openxmlformats.org/drawingml/2006/main" noGrp="1"/>
          </p:cNvSpPr>
          <p:nvPr/>
        </p:nvSpPr>
        <p:spPr>
          <a:xfrm xmlns:a="http://schemas.openxmlformats.org/drawingml/2006/main">
            <a:off x="533400" y="6400800"/>
            <a:ext cx="476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750" b="0">
                <a:solidFill>
                  <a:srgbClr val="B8C7D9"/>
                </a:solidFill>
              </a:defRPr>
            </a:pPr>
            <a:r>
              <a:rPr sz="750" b="0">
                <a:solidFill>
                  <a:srgbClr val="B8C7D9"/>
                </a:solidFill>
              </a:rPr>
              <a:t>SMART SOLUTIONS · CODING FOUNDATIONS</a:t>
            </a:r>
          </a:p>
        </p:txBody>
      </p:sp>
      <p:sp>
        <p:nvSpPr>
          <p:cNvPr id="4" name="footer-right">
            <a:extLst xmlns:a="http://schemas.openxmlformats.org/drawingml/2006/main">
              <a:ext uri="{FF2B5EF4-FFF2-40B4-BE49-F238E27FC236}">
                <a16:creationId xmlns:a16="http://schemas.microsoft.com/office/drawing/2014/main" id="{191E7FCA-60A7-48D4-9B27-E63B9C00D568}"/>
              </a:ext>
            </a:extLst>
          </p:cNvPr>
          <p:cNvSpPr>
            <a:spLocks xmlns:a="http://schemas.openxmlformats.org/drawingml/2006/main" noGrp="1"/>
          </p:cNvSpPr>
          <p:nvPr/>
        </p:nvSpPr>
        <p:spPr>
          <a:xfrm xmlns:a="http://schemas.openxmlformats.org/drawingml/2006/main">
            <a:off x="9906000" y="6400800"/>
            <a:ext cx="17526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750" b="0">
                <a:solidFill>
                  <a:srgbClr val="B8C7D9"/>
                </a:solidFill>
              </a:defRPr>
            </a:pPr>
            <a:r>
              <a:rPr sz="750" b="0">
                <a:solidFill>
                  <a:srgbClr val="B8C7D9"/>
                </a:solidFill>
              </a:rPr>
              <a:t>VILS 2027</a:t>
            </a:r>
          </a:p>
        </p:txBody>
      </p:sp>
      <p:sp>
        <p:nvSpPr>
          <p:cNvPr id="5" name="title">
            <a:extLst xmlns:a="http://schemas.openxmlformats.org/drawingml/2006/main">
              <a:ext uri="{FF2B5EF4-FFF2-40B4-BE49-F238E27FC236}">
                <a16:creationId xmlns:a16="http://schemas.microsoft.com/office/drawing/2014/main" id="{B9B57B38-0089-4BF7-8C4B-3559BFE7D0A1}"/>
              </a:ext>
            </a:extLst>
          </p:cNvPr>
          <p:cNvSpPr>
            <a:spLocks xmlns:a="http://schemas.openxmlformats.org/drawingml/2006/main" noGrp="1"/>
          </p:cNvSpPr>
          <p:nvPr/>
        </p:nvSpPr>
        <p:spPr>
          <a:xfrm xmlns:a="http://schemas.openxmlformats.org/drawingml/2006/main">
            <a:off x="533400" y="685800"/>
            <a:ext cx="111252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FFFFFF"/>
                </a:solidFill>
              </a:defRPr>
            </a:pPr>
            <a:r>
              <a:rPr sz="2850" b="1">
                <a:solidFill>
                  <a:srgbClr val="FFFFFF"/>
                </a:solidFill>
              </a:rPr>
              <a:t>One inner loop completes one group</a:t>
            </a:r>
          </a:p>
        </p:txBody>
      </p:sp>
      <p:sp>
        <p:nvSpPr>
          <p:cNvPr id="6" name="subtitle">
            <a:extLst xmlns:a="http://schemas.openxmlformats.org/drawingml/2006/main">
              <a:ext uri="{FF2B5EF4-FFF2-40B4-BE49-F238E27FC236}">
                <a16:creationId xmlns:a16="http://schemas.microsoft.com/office/drawing/2014/main" id="{B86C904C-0A74-40D2-9A51-38D51969B236}"/>
              </a:ext>
            </a:extLst>
          </p:cNvPr>
          <p:cNvSpPr>
            <a:spLocks xmlns:a="http://schemas.openxmlformats.org/drawingml/2006/main" noGrp="1"/>
          </p:cNvSpPr>
          <p:nvPr/>
        </p:nvSpPr>
        <p:spPr>
          <a:xfrm xmlns:a="http://schemas.openxmlformats.org/drawingml/2006/main">
            <a:off x="533400" y="1524000"/>
            <a:ext cx="11125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B8C7D9"/>
                </a:solidFill>
              </a:defRPr>
            </a:pPr>
            <a:r>
              <a:rPr sz="1575" b="0">
                <a:solidFill>
                  <a:srgbClr val="B8C7D9"/>
                </a:solidFill>
              </a:rPr>
              <a:t>Trace a shelf-and-slot pattern before you inspect the supply-grid bug.</a:t>
            </a:r>
          </a:p>
        </p:txBody>
      </p:sp>
      <p:sp>
        <p:nvSpPr>
          <p:cNvPr id="7" name="loops-frame">
            <a:extLst xmlns:a="http://schemas.openxmlformats.org/drawingml/2006/main">
              <a:ext uri="{FF2B5EF4-FFF2-40B4-BE49-F238E27FC236}">
                <a16:creationId xmlns:a16="http://schemas.microsoft.com/office/drawing/2014/main" id="{526C802C-A385-46E8-B30E-E9C42D0ECB6C}"/>
              </a:ext>
            </a:extLst>
          </p:cNvPr>
          <p:cNvSpPr>
            <a:spLocks xmlns:a="http://schemas.openxmlformats.org/drawingml/2006/main" noGrp="1"/>
          </p:cNvSpPr>
          <p:nvPr/>
        </p:nvSpPr>
        <p:spPr>
          <a:xfrm xmlns:a="http://schemas.openxmlformats.org/drawingml/2006/main">
            <a:off x="609600" y="2152650"/>
            <a:ext cx="6477000" cy="3276600"/>
          </a:xfrm>
          <a:prstGeom xmlns:a="http://schemas.openxmlformats.org/drawingml/2006/main" prst="roundRect">
            <a:avLst>
              <a:gd name="adj" fmla="val 3488"/>
            </a:avLst>
          </a:prstGeom>
          <a:solidFill xmlns:a="http://schemas.openxmlformats.org/drawingml/2006/main">
            <a:srgbClr val="07101E"/>
          </a:solidFill>
          <a:ln xmlns:a="http://schemas.openxmlformats.org/drawingml/2006/main" w="19050">
            <a:solidFill>
              <a:srgbClr val="A970FF"/>
            </a:solidFill>
            <a:prstDash val="solid"/>
          </a:ln>
        </p:spPr>
      </p:sp>
      <p:sp>
        <p:nvSpPr>
          <p:cNvPr id="8" name="loops-label-bg">
            <a:extLst xmlns:a="http://schemas.openxmlformats.org/drawingml/2006/main">
              <a:ext uri="{FF2B5EF4-FFF2-40B4-BE49-F238E27FC236}">
                <a16:creationId xmlns:a16="http://schemas.microsoft.com/office/drawing/2014/main" id="{30B3F223-0662-4D94-BC49-69EE519F6E32}"/>
              </a:ext>
            </a:extLst>
          </p:cNvPr>
          <p:cNvSpPr>
            <a:spLocks xmlns:a="http://schemas.openxmlformats.org/drawingml/2006/main" noGrp="1"/>
          </p:cNvSpPr>
          <p:nvPr/>
        </p:nvSpPr>
        <p:spPr>
          <a:xfrm xmlns:a="http://schemas.openxmlformats.org/drawingml/2006/main">
            <a:off x="781050" y="2286000"/>
            <a:ext cx="2952750" cy="361950"/>
          </a:xfrm>
          <a:prstGeom xmlns:a="http://schemas.openxmlformats.org/drawingml/2006/main" prst="roundRect">
            <a:avLst>
              <a:gd name="adj" fmla="val 26316"/>
            </a:avLst>
          </a:prstGeom>
          <a:solidFill xmlns:a="http://schemas.openxmlformats.org/drawingml/2006/main">
            <a:srgbClr val="A970FF"/>
          </a:solidFill>
          <a:ln xmlns:a="http://schemas.openxmlformats.org/drawingml/2006/main" w="0">
            <a:solidFill>
              <a:srgbClr val="A970FF"/>
            </a:solidFill>
            <a:prstDash val="solid"/>
          </a:ln>
        </p:spPr>
      </p:sp>
      <p:sp>
        <p:nvSpPr>
          <p:cNvPr id="9" name="loops-label">
            <a:extLst xmlns:a="http://schemas.openxmlformats.org/drawingml/2006/main">
              <a:ext uri="{FF2B5EF4-FFF2-40B4-BE49-F238E27FC236}">
                <a16:creationId xmlns:a16="http://schemas.microsoft.com/office/drawing/2014/main" id="{F537B9AF-4C22-4563-9CAE-B6DB76538E27}"/>
              </a:ext>
            </a:extLst>
          </p:cNvPr>
          <p:cNvSpPr>
            <a:spLocks xmlns:a="http://schemas.openxmlformats.org/drawingml/2006/main" noGrp="1"/>
          </p:cNvSpPr>
          <p:nvPr/>
        </p:nvSpPr>
        <p:spPr>
          <a:xfrm xmlns:a="http://schemas.openxmlformats.org/drawingml/2006/main">
            <a:off x="933450" y="2324100"/>
            <a:ext cx="2667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975" b="1">
                <a:solidFill>
                  <a:srgbClr val="0B1426"/>
                </a:solidFill>
              </a:defRPr>
            </a:pPr>
            <a:r>
              <a:rPr sz="975" b="1">
                <a:solidFill>
                  <a:srgbClr val="0B1426"/>
                </a:solidFill>
              </a:rPr>
              <a:t>CONCEPTUAL LOOP MODEL · NOT THE CHALLENGE</a:t>
            </a:r>
          </a:p>
        </p:txBody>
      </p:sp>
      <p:sp>
        <p:nvSpPr>
          <p:cNvPr id="10" name="loops">
            <a:extLst xmlns:a="http://schemas.openxmlformats.org/drawingml/2006/main">
              <a:ext uri="{FF2B5EF4-FFF2-40B4-BE49-F238E27FC236}">
                <a16:creationId xmlns:a16="http://schemas.microsoft.com/office/drawing/2014/main" id="{31EFB258-22A9-44FD-8894-BA04DA9B0DE1}"/>
              </a:ext>
            </a:extLst>
          </p:cNvPr>
          <p:cNvSpPr>
            <a:spLocks xmlns:a="http://schemas.openxmlformats.org/drawingml/2006/main" noGrp="1"/>
          </p:cNvSpPr>
          <p:nvPr/>
        </p:nvSpPr>
        <p:spPr>
          <a:xfrm xmlns:a="http://schemas.openxmlformats.org/drawingml/2006/main">
            <a:off x="857250" y="2781300"/>
            <a:ext cx="5981700" cy="2457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00" b="0">
                <a:solidFill>
                  <a:srgbClr val="E8FFF8"/>
                </a:solidFill>
              </a:defRPr>
            </a:pPr>
            <a:r>
              <a:rPr sz="1500" b="0">
                <a:solidFill>
                  <a:srgbClr val="E8FFF8"/>
                </a:solidFill>
              </a:rPr>
              <a:t>for (let shelf = 0; shelf &lt; shelfCount; shelf++) {</a:t>
            </a:r>
          </a:p>
          <a:p xmlns:a="http://schemas.openxmlformats.org/drawingml/2006/main">
            <a:pPr algn="l">
              <a:defRPr sz="1500" b="0">
                <a:solidFill>
                  <a:srgbClr val="E8FFF8"/>
                </a:solidFill>
              </a:defRPr>
            </a:pPr>
            <a:r>
              <a:rPr sz="1500" b="0">
                <a:solidFill>
                  <a:srgbClr val="E8FFF8"/>
                </a:solidFill>
              </a:rPr>
              <a:t>  for (let slot = 0; slot &lt; slotsPerShelf; slot++) {</a:t>
            </a:r>
          </a:p>
          <a:p xmlns:a="http://schemas.openxmlformats.org/drawingml/2006/main">
            <a:pPr algn="l">
              <a:defRPr sz="1500" b="0">
                <a:solidFill>
                  <a:srgbClr val="E8FFF8"/>
                </a:solidFill>
              </a:defRPr>
            </a:pPr>
            <a:r>
              <a:rPr sz="1500" b="0">
                <a:solidFill>
                  <a:srgbClr val="E8FFF8"/>
                </a:solidFill>
              </a:rPr>
              <a:t>    placeMarker(shelf, slot)</a:t>
            </a:r>
          </a:p>
          <a:p xmlns:a="http://schemas.openxmlformats.org/drawingml/2006/main">
            <a:pPr algn="l">
              <a:defRPr sz="1500" b="0">
                <a:solidFill>
                  <a:srgbClr val="E8FFF8"/>
                </a:solidFill>
              </a:defRPr>
            </a:pPr>
            <a:r>
              <a:rPr sz="1500" b="0">
                <a:solidFill>
                  <a:srgbClr val="E8FFF8"/>
                </a:solidFill>
              </a:rPr>
              <a:t>  }</a:t>
            </a:r>
          </a:p>
          <a:p xmlns:a="http://schemas.openxmlformats.org/drawingml/2006/main">
            <a:pPr algn="l">
              <a:defRPr sz="1500" b="0">
                <a:solidFill>
                  <a:srgbClr val="E8FFF8"/>
                </a:solidFill>
              </a:defRPr>
            </a:pPr>
            <a:r>
              <a:rPr sz="1500" b="0">
                <a:solidFill>
                  <a:srgbClr val="E8FFF8"/>
                </a:solidFill>
              </a:rPr>
              <a:t>}</a:t>
            </a:r>
          </a:p>
        </p:txBody>
      </p:sp>
      <p:sp>
        <p:nvSpPr>
          <p:cNvPr id="11" name="grid-model-col-label">
            <a:extLst xmlns:a="http://schemas.openxmlformats.org/drawingml/2006/main">
              <a:ext uri="{FF2B5EF4-FFF2-40B4-BE49-F238E27FC236}">
                <a16:creationId xmlns:a16="http://schemas.microsoft.com/office/drawing/2014/main" id="{5FFC6149-B275-411B-8C1B-1D4F18D2E473}"/>
              </a:ext>
            </a:extLst>
          </p:cNvPr>
          <p:cNvSpPr>
            <a:spLocks xmlns:a="http://schemas.openxmlformats.org/drawingml/2006/main" noGrp="1"/>
          </p:cNvSpPr>
          <p:nvPr/>
        </p:nvSpPr>
        <p:spPr>
          <a:xfrm xmlns:a="http://schemas.openxmlformats.org/drawingml/2006/main">
            <a:off x="8572500" y="2705100"/>
            <a:ext cx="24384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050" b="1">
                <a:solidFill>
                  <a:srgbClr val="B8C7D9"/>
                </a:solidFill>
              </a:defRPr>
            </a:pPr>
            <a:r>
              <a:rPr sz="1050" b="1">
                <a:solidFill>
                  <a:srgbClr val="B8C7D9"/>
                </a:solidFill>
              </a:rPr>
              <a:t>COLUMNS / COLUMNAS</a:t>
            </a:r>
          </a:p>
        </p:txBody>
      </p:sp>
      <p:sp>
        <p:nvSpPr>
          <p:cNvPr id="12" name="grid-model-row-label">
            <a:extLst xmlns:a="http://schemas.openxmlformats.org/drawingml/2006/main">
              <a:ext uri="{FF2B5EF4-FFF2-40B4-BE49-F238E27FC236}">
                <a16:creationId xmlns:a16="http://schemas.microsoft.com/office/drawing/2014/main" id="{C13C8B58-12AF-481C-836A-756A246D167C}"/>
              </a:ext>
            </a:extLst>
          </p:cNvPr>
          <p:cNvSpPr>
            <a:spLocks xmlns:a="http://schemas.openxmlformats.org/drawingml/2006/main" noGrp="1"/>
          </p:cNvSpPr>
          <p:nvPr/>
        </p:nvSpPr>
        <p:spPr>
          <a:xfrm xmlns:a="http://schemas.openxmlformats.org/drawingml/2006/main">
            <a:off x="7505700" y="3448050"/>
            <a:ext cx="666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050" b="1">
                <a:solidFill>
                  <a:srgbClr val="B8C7D9"/>
                </a:solidFill>
              </a:defRPr>
            </a:pPr>
            <a:r>
              <a:rPr sz="1050" b="1">
                <a:solidFill>
                  <a:srgbClr val="B8C7D9"/>
                </a:solidFill>
              </a:rPr>
              <a:t>ROWS</a:t>
            </a:r>
          </a:p>
          <a:p xmlns:a="http://schemas.openxmlformats.org/drawingml/2006/main">
            <a:pPr algn="ctr">
              <a:defRPr sz="1050" b="1">
                <a:solidFill>
                  <a:srgbClr val="B8C7D9"/>
                </a:solidFill>
              </a:defRPr>
            </a:pPr>
            <a:r>
              <a:rPr sz="1050" b="1">
                <a:solidFill>
                  <a:srgbClr val="B8C7D9"/>
                </a:solidFill>
              </a:rPr>
              <a:t>FILAS</a:t>
            </a:r>
          </a:p>
        </p:txBody>
      </p:sp>
      <p:sp>
        <p:nvSpPr>
          <p:cNvPr id="13" name="grid-model-0-0">
            <a:extLst xmlns:a="http://schemas.openxmlformats.org/drawingml/2006/main">
              <a:ext uri="{FF2B5EF4-FFF2-40B4-BE49-F238E27FC236}">
                <a16:creationId xmlns:a16="http://schemas.microsoft.com/office/drawing/2014/main" id="{11FA7F09-7D0B-4A90-A221-33D3652FBBB6}"/>
              </a:ext>
            </a:extLst>
          </p:cNvPr>
          <p:cNvSpPr>
            <a:spLocks xmlns:a="http://schemas.openxmlformats.org/drawingml/2006/main" noGrp="1"/>
          </p:cNvSpPr>
          <p:nvPr/>
        </p:nvSpPr>
        <p:spPr>
          <a:xfrm xmlns:a="http://schemas.openxmlformats.org/drawingml/2006/main">
            <a:off x="8286750" y="3105150"/>
            <a:ext cx="533400" cy="533400"/>
          </a:xfrm>
          <a:prstGeom xmlns:a="http://schemas.openxmlformats.org/drawingml/2006/main" prst="roundRect">
            <a:avLst>
              <a:gd name="adj" fmla="val 17857"/>
            </a:avLst>
          </a:prstGeom>
          <a:solidFill xmlns:a="http://schemas.openxmlformats.org/drawingml/2006/main">
            <a:srgbClr val="FFFBE8"/>
          </a:solidFill>
          <a:ln xmlns:a="http://schemas.openxmlformats.org/drawingml/2006/main" w="19050">
            <a:solidFill>
              <a:srgbClr val="00B8C8"/>
            </a:solidFill>
            <a:prstDash val="solid"/>
          </a:ln>
        </p:spPr>
      </p:sp>
      <p:sp>
        <p:nvSpPr>
          <p:cNvPr id="14" name="grid-model-txt-0-0">
            <a:extLst xmlns:a="http://schemas.openxmlformats.org/drawingml/2006/main">
              <a:ext uri="{FF2B5EF4-FFF2-40B4-BE49-F238E27FC236}">
                <a16:creationId xmlns:a16="http://schemas.microsoft.com/office/drawing/2014/main" id="{F3AC9F2D-0D4E-4E1E-BF5E-C83C1DE772E9}"/>
              </a:ext>
            </a:extLst>
          </p:cNvPr>
          <p:cNvSpPr>
            <a:spLocks xmlns:a="http://schemas.openxmlformats.org/drawingml/2006/main" noGrp="1"/>
          </p:cNvSpPr>
          <p:nvPr/>
        </p:nvSpPr>
        <p:spPr>
          <a:xfrm xmlns:a="http://schemas.openxmlformats.org/drawingml/2006/main">
            <a:off x="8286750" y="3209925"/>
            <a:ext cx="5334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r0 c0</a:t>
            </a:r>
          </a:p>
        </p:txBody>
      </p:sp>
      <p:sp>
        <p:nvSpPr>
          <p:cNvPr id="15" name="grid-model-0-1">
            <a:extLst xmlns:a="http://schemas.openxmlformats.org/drawingml/2006/main">
              <a:ext uri="{FF2B5EF4-FFF2-40B4-BE49-F238E27FC236}">
                <a16:creationId xmlns:a16="http://schemas.microsoft.com/office/drawing/2014/main" id="{B78BE082-9B52-428D-9443-72A47532B7FC}"/>
              </a:ext>
            </a:extLst>
          </p:cNvPr>
          <p:cNvSpPr>
            <a:spLocks xmlns:a="http://schemas.openxmlformats.org/drawingml/2006/main" noGrp="1"/>
          </p:cNvSpPr>
          <p:nvPr/>
        </p:nvSpPr>
        <p:spPr>
          <a:xfrm xmlns:a="http://schemas.openxmlformats.org/drawingml/2006/main">
            <a:off x="8896350" y="3105150"/>
            <a:ext cx="533400" cy="533400"/>
          </a:xfrm>
          <a:prstGeom xmlns:a="http://schemas.openxmlformats.org/drawingml/2006/main" prst="roundRect">
            <a:avLst>
              <a:gd name="adj" fmla="val 17857"/>
            </a:avLst>
          </a:prstGeom>
          <a:solidFill xmlns:a="http://schemas.openxmlformats.org/drawingml/2006/main">
            <a:srgbClr val="FFFBE8"/>
          </a:solidFill>
          <a:ln xmlns:a="http://schemas.openxmlformats.org/drawingml/2006/main" w="19050">
            <a:solidFill>
              <a:srgbClr val="00B8C8"/>
            </a:solidFill>
            <a:prstDash val="solid"/>
          </a:ln>
        </p:spPr>
      </p:sp>
      <p:sp>
        <p:nvSpPr>
          <p:cNvPr id="16" name="grid-model-txt-0-1">
            <a:extLst xmlns:a="http://schemas.openxmlformats.org/drawingml/2006/main">
              <a:ext uri="{FF2B5EF4-FFF2-40B4-BE49-F238E27FC236}">
                <a16:creationId xmlns:a16="http://schemas.microsoft.com/office/drawing/2014/main" id="{4D6D1D5A-2424-4250-B078-09B5D53265D3}"/>
              </a:ext>
            </a:extLst>
          </p:cNvPr>
          <p:cNvSpPr>
            <a:spLocks xmlns:a="http://schemas.openxmlformats.org/drawingml/2006/main" noGrp="1"/>
          </p:cNvSpPr>
          <p:nvPr/>
        </p:nvSpPr>
        <p:spPr>
          <a:xfrm xmlns:a="http://schemas.openxmlformats.org/drawingml/2006/main">
            <a:off x="8896350" y="3209925"/>
            <a:ext cx="5334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r0 c1</a:t>
            </a:r>
          </a:p>
        </p:txBody>
      </p:sp>
      <p:sp>
        <p:nvSpPr>
          <p:cNvPr id="17" name="grid-model-0-2">
            <a:extLst xmlns:a="http://schemas.openxmlformats.org/drawingml/2006/main">
              <a:ext uri="{FF2B5EF4-FFF2-40B4-BE49-F238E27FC236}">
                <a16:creationId xmlns:a16="http://schemas.microsoft.com/office/drawing/2014/main" id="{2A42E089-EA7F-4222-9B13-8B3D81DFF114}"/>
              </a:ext>
            </a:extLst>
          </p:cNvPr>
          <p:cNvSpPr>
            <a:spLocks xmlns:a="http://schemas.openxmlformats.org/drawingml/2006/main" noGrp="1"/>
          </p:cNvSpPr>
          <p:nvPr/>
        </p:nvSpPr>
        <p:spPr>
          <a:xfrm xmlns:a="http://schemas.openxmlformats.org/drawingml/2006/main">
            <a:off x="9505950" y="3105150"/>
            <a:ext cx="533400" cy="533400"/>
          </a:xfrm>
          <a:prstGeom xmlns:a="http://schemas.openxmlformats.org/drawingml/2006/main" prst="roundRect">
            <a:avLst>
              <a:gd name="adj" fmla="val 17857"/>
            </a:avLst>
          </a:prstGeom>
          <a:solidFill xmlns:a="http://schemas.openxmlformats.org/drawingml/2006/main">
            <a:srgbClr val="FFFBE8"/>
          </a:solidFill>
          <a:ln xmlns:a="http://schemas.openxmlformats.org/drawingml/2006/main" w="19050">
            <a:solidFill>
              <a:srgbClr val="00B8C8"/>
            </a:solidFill>
            <a:prstDash val="solid"/>
          </a:ln>
        </p:spPr>
      </p:sp>
      <p:sp>
        <p:nvSpPr>
          <p:cNvPr id="18" name="grid-model-txt-0-2">
            <a:extLst xmlns:a="http://schemas.openxmlformats.org/drawingml/2006/main">
              <a:ext uri="{FF2B5EF4-FFF2-40B4-BE49-F238E27FC236}">
                <a16:creationId xmlns:a16="http://schemas.microsoft.com/office/drawing/2014/main" id="{A7FFF546-EEB5-414B-8AAE-FF7121904A0C}"/>
              </a:ext>
            </a:extLst>
          </p:cNvPr>
          <p:cNvSpPr>
            <a:spLocks xmlns:a="http://schemas.openxmlformats.org/drawingml/2006/main" noGrp="1"/>
          </p:cNvSpPr>
          <p:nvPr/>
        </p:nvSpPr>
        <p:spPr>
          <a:xfrm xmlns:a="http://schemas.openxmlformats.org/drawingml/2006/main">
            <a:off x="9505950" y="3209925"/>
            <a:ext cx="5334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r0 c2</a:t>
            </a:r>
          </a:p>
        </p:txBody>
      </p:sp>
      <p:sp>
        <p:nvSpPr>
          <p:cNvPr id="19" name="grid-model-0-3">
            <a:extLst xmlns:a="http://schemas.openxmlformats.org/drawingml/2006/main">
              <a:ext uri="{FF2B5EF4-FFF2-40B4-BE49-F238E27FC236}">
                <a16:creationId xmlns:a16="http://schemas.microsoft.com/office/drawing/2014/main" id="{377492E8-33A4-4CA4-9274-1AB2CAA72486}"/>
              </a:ext>
            </a:extLst>
          </p:cNvPr>
          <p:cNvSpPr>
            <a:spLocks xmlns:a="http://schemas.openxmlformats.org/drawingml/2006/main" noGrp="1"/>
          </p:cNvSpPr>
          <p:nvPr/>
        </p:nvSpPr>
        <p:spPr>
          <a:xfrm xmlns:a="http://schemas.openxmlformats.org/drawingml/2006/main">
            <a:off x="10115550" y="3105150"/>
            <a:ext cx="533400" cy="533400"/>
          </a:xfrm>
          <a:prstGeom xmlns:a="http://schemas.openxmlformats.org/drawingml/2006/main" prst="roundRect">
            <a:avLst>
              <a:gd name="adj" fmla="val 17857"/>
            </a:avLst>
          </a:prstGeom>
          <a:solidFill xmlns:a="http://schemas.openxmlformats.org/drawingml/2006/main">
            <a:srgbClr val="FFD166"/>
          </a:solidFill>
          <a:ln xmlns:a="http://schemas.openxmlformats.org/drawingml/2006/main" w="19050">
            <a:solidFill>
              <a:srgbClr val="FFD166"/>
            </a:solidFill>
            <a:prstDash val="solid"/>
          </a:ln>
        </p:spPr>
      </p:sp>
      <p:sp>
        <p:nvSpPr>
          <p:cNvPr id="20" name="grid-model-txt-0-3">
            <a:extLst xmlns:a="http://schemas.openxmlformats.org/drawingml/2006/main">
              <a:ext uri="{FF2B5EF4-FFF2-40B4-BE49-F238E27FC236}">
                <a16:creationId xmlns:a16="http://schemas.microsoft.com/office/drawing/2014/main" id="{3D785615-DB52-43FD-A84C-F77CCFB81B1C}"/>
              </a:ext>
            </a:extLst>
          </p:cNvPr>
          <p:cNvSpPr>
            <a:spLocks xmlns:a="http://schemas.openxmlformats.org/drawingml/2006/main" noGrp="1"/>
          </p:cNvSpPr>
          <p:nvPr/>
        </p:nvSpPr>
        <p:spPr>
          <a:xfrm xmlns:a="http://schemas.openxmlformats.org/drawingml/2006/main">
            <a:off x="10115550" y="3209925"/>
            <a:ext cx="5334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r0 c3</a:t>
            </a:r>
          </a:p>
        </p:txBody>
      </p:sp>
      <p:sp>
        <p:nvSpPr>
          <p:cNvPr id="21" name="grid-model-1-0">
            <a:extLst xmlns:a="http://schemas.openxmlformats.org/drawingml/2006/main">
              <a:ext uri="{FF2B5EF4-FFF2-40B4-BE49-F238E27FC236}">
                <a16:creationId xmlns:a16="http://schemas.microsoft.com/office/drawing/2014/main" id="{6400F270-7F14-4A88-97A8-BC3E3691D3E7}"/>
              </a:ext>
            </a:extLst>
          </p:cNvPr>
          <p:cNvSpPr>
            <a:spLocks xmlns:a="http://schemas.openxmlformats.org/drawingml/2006/main" noGrp="1"/>
          </p:cNvSpPr>
          <p:nvPr/>
        </p:nvSpPr>
        <p:spPr>
          <a:xfrm xmlns:a="http://schemas.openxmlformats.org/drawingml/2006/main">
            <a:off x="8286750" y="3714750"/>
            <a:ext cx="533400" cy="533400"/>
          </a:xfrm>
          <a:prstGeom xmlns:a="http://schemas.openxmlformats.org/drawingml/2006/main" prst="roundRect">
            <a:avLst>
              <a:gd name="adj" fmla="val 17857"/>
            </a:avLst>
          </a:prstGeom>
          <a:solidFill xmlns:a="http://schemas.openxmlformats.org/drawingml/2006/main">
            <a:srgbClr val="FFFBE8"/>
          </a:solidFill>
          <a:ln xmlns:a="http://schemas.openxmlformats.org/drawingml/2006/main" w="19050">
            <a:solidFill>
              <a:srgbClr val="00B8C8"/>
            </a:solidFill>
            <a:prstDash val="solid"/>
          </a:ln>
        </p:spPr>
      </p:sp>
      <p:sp>
        <p:nvSpPr>
          <p:cNvPr id="22" name="grid-model-txt-1-0">
            <a:extLst xmlns:a="http://schemas.openxmlformats.org/drawingml/2006/main">
              <a:ext uri="{FF2B5EF4-FFF2-40B4-BE49-F238E27FC236}">
                <a16:creationId xmlns:a16="http://schemas.microsoft.com/office/drawing/2014/main" id="{D20C1E0E-625B-44B4-AE09-BC76BFDEF88E}"/>
              </a:ext>
            </a:extLst>
          </p:cNvPr>
          <p:cNvSpPr>
            <a:spLocks xmlns:a="http://schemas.openxmlformats.org/drawingml/2006/main" noGrp="1"/>
          </p:cNvSpPr>
          <p:nvPr/>
        </p:nvSpPr>
        <p:spPr>
          <a:xfrm xmlns:a="http://schemas.openxmlformats.org/drawingml/2006/main">
            <a:off x="8286750" y="3819525"/>
            <a:ext cx="5334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r1 c0</a:t>
            </a:r>
          </a:p>
        </p:txBody>
      </p:sp>
      <p:sp>
        <p:nvSpPr>
          <p:cNvPr id="23" name="grid-model-1-1">
            <a:extLst xmlns:a="http://schemas.openxmlformats.org/drawingml/2006/main">
              <a:ext uri="{FF2B5EF4-FFF2-40B4-BE49-F238E27FC236}">
                <a16:creationId xmlns:a16="http://schemas.microsoft.com/office/drawing/2014/main" id="{129BBCFD-3513-4638-BBA8-1933D369C3B5}"/>
              </a:ext>
            </a:extLst>
          </p:cNvPr>
          <p:cNvSpPr>
            <a:spLocks xmlns:a="http://schemas.openxmlformats.org/drawingml/2006/main" noGrp="1"/>
          </p:cNvSpPr>
          <p:nvPr/>
        </p:nvSpPr>
        <p:spPr>
          <a:xfrm xmlns:a="http://schemas.openxmlformats.org/drawingml/2006/main">
            <a:off x="8896350" y="3714750"/>
            <a:ext cx="533400" cy="533400"/>
          </a:xfrm>
          <a:prstGeom xmlns:a="http://schemas.openxmlformats.org/drawingml/2006/main" prst="roundRect">
            <a:avLst>
              <a:gd name="adj" fmla="val 17857"/>
            </a:avLst>
          </a:prstGeom>
          <a:solidFill xmlns:a="http://schemas.openxmlformats.org/drawingml/2006/main">
            <a:srgbClr val="FFFBE8"/>
          </a:solidFill>
          <a:ln xmlns:a="http://schemas.openxmlformats.org/drawingml/2006/main" w="19050">
            <a:solidFill>
              <a:srgbClr val="00B8C8"/>
            </a:solidFill>
            <a:prstDash val="solid"/>
          </a:ln>
        </p:spPr>
      </p:sp>
      <p:sp>
        <p:nvSpPr>
          <p:cNvPr id="24" name="grid-model-txt-1-1">
            <a:extLst xmlns:a="http://schemas.openxmlformats.org/drawingml/2006/main">
              <a:ext uri="{FF2B5EF4-FFF2-40B4-BE49-F238E27FC236}">
                <a16:creationId xmlns:a16="http://schemas.microsoft.com/office/drawing/2014/main" id="{1B3BC0D4-A12C-4569-88F8-237C8B045B68}"/>
              </a:ext>
            </a:extLst>
          </p:cNvPr>
          <p:cNvSpPr>
            <a:spLocks xmlns:a="http://schemas.openxmlformats.org/drawingml/2006/main" noGrp="1"/>
          </p:cNvSpPr>
          <p:nvPr/>
        </p:nvSpPr>
        <p:spPr>
          <a:xfrm xmlns:a="http://schemas.openxmlformats.org/drawingml/2006/main">
            <a:off x="8896350" y="3819525"/>
            <a:ext cx="5334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r1 c1</a:t>
            </a:r>
          </a:p>
        </p:txBody>
      </p:sp>
      <p:sp>
        <p:nvSpPr>
          <p:cNvPr id="25" name="grid-model-1-2">
            <a:extLst xmlns:a="http://schemas.openxmlformats.org/drawingml/2006/main">
              <a:ext uri="{FF2B5EF4-FFF2-40B4-BE49-F238E27FC236}">
                <a16:creationId xmlns:a16="http://schemas.microsoft.com/office/drawing/2014/main" id="{6373374F-976D-4713-871E-D908DEE1D499}"/>
              </a:ext>
            </a:extLst>
          </p:cNvPr>
          <p:cNvSpPr>
            <a:spLocks xmlns:a="http://schemas.openxmlformats.org/drawingml/2006/main" noGrp="1"/>
          </p:cNvSpPr>
          <p:nvPr/>
        </p:nvSpPr>
        <p:spPr>
          <a:xfrm xmlns:a="http://schemas.openxmlformats.org/drawingml/2006/main">
            <a:off x="9505950" y="3714750"/>
            <a:ext cx="533400" cy="533400"/>
          </a:xfrm>
          <a:prstGeom xmlns:a="http://schemas.openxmlformats.org/drawingml/2006/main" prst="roundRect">
            <a:avLst>
              <a:gd name="adj" fmla="val 17857"/>
            </a:avLst>
          </a:prstGeom>
          <a:solidFill xmlns:a="http://schemas.openxmlformats.org/drawingml/2006/main">
            <a:srgbClr val="FFFBE8"/>
          </a:solidFill>
          <a:ln xmlns:a="http://schemas.openxmlformats.org/drawingml/2006/main" w="19050">
            <a:solidFill>
              <a:srgbClr val="00B8C8"/>
            </a:solidFill>
            <a:prstDash val="solid"/>
          </a:ln>
        </p:spPr>
      </p:sp>
      <p:sp>
        <p:nvSpPr>
          <p:cNvPr id="26" name="grid-model-txt-1-2">
            <a:extLst xmlns:a="http://schemas.openxmlformats.org/drawingml/2006/main">
              <a:ext uri="{FF2B5EF4-FFF2-40B4-BE49-F238E27FC236}">
                <a16:creationId xmlns:a16="http://schemas.microsoft.com/office/drawing/2014/main" id="{57DFF5DF-6FA4-4C11-9133-05852CE00B67}"/>
              </a:ext>
            </a:extLst>
          </p:cNvPr>
          <p:cNvSpPr>
            <a:spLocks xmlns:a="http://schemas.openxmlformats.org/drawingml/2006/main" noGrp="1"/>
          </p:cNvSpPr>
          <p:nvPr/>
        </p:nvSpPr>
        <p:spPr>
          <a:xfrm xmlns:a="http://schemas.openxmlformats.org/drawingml/2006/main">
            <a:off x="9505950" y="3819525"/>
            <a:ext cx="5334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r1 c2</a:t>
            </a:r>
          </a:p>
        </p:txBody>
      </p:sp>
      <p:sp>
        <p:nvSpPr>
          <p:cNvPr id="27" name="grid-model-1-3">
            <a:extLst xmlns:a="http://schemas.openxmlformats.org/drawingml/2006/main">
              <a:ext uri="{FF2B5EF4-FFF2-40B4-BE49-F238E27FC236}">
                <a16:creationId xmlns:a16="http://schemas.microsoft.com/office/drawing/2014/main" id="{A0954FA5-87F5-4E81-9FD2-FDC8A15CDE75}"/>
              </a:ext>
            </a:extLst>
          </p:cNvPr>
          <p:cNvSpPr>
            <a:spLocks xmlns:a="http://schemas.openxmlformats.org/drawingml/2006/main" noGrp="1"/>
          </p:cNvSpPr>
          <p:nvPr/>
        </p:nvSpPr>
        <p:spPr>
          <a:xfrm xmlns:a="http://schemas.openxmlformats.org/drawingml/2006/main">
            <a:off x="10115550" y="3714750"/>
            <a:ext cx="533400" cy="533400"/>
          </a:xfrm>
          <a:prstGeom xmlns:a="http://schemas.openxmlformats.org/drawingml/2006/main" prst="roundRect">
            <a:avLst>
              <a:gd name="adj" fmla="val 17857"/>
            </a:avLst>
          </a:prstGeom>
          <a:solidFill xmlns:a="http://schemas.openxmlformats.org/drawingml/2006/main">
            <a:srgbClr val="FFFBE8"/>
          </a:solidFill>
          <a:ln xmlns:a="http://schemas.openxmlformats.org/drawingml/2006/main" w="19050">
            <a:solidFill>
              <a:srgbClr val="00B8C8"/>
            </a:solidFill>
            <a:prstDash val="solid"/>
          </a:ln>
        </p:spPr>
      </p:sp>
      <p:sp>
        <p:nvSpPr>
          <p:cNvPr id="28" name="grid-model-txt-1-3">
            <a:extLst xmlns:a="http://schemas.openxmlformats.org/drawingml/2006/main">
              <a:ext uri="{FF2B5EF4-FFF2-40B4-BE49-F238E27FC236}">
                <a16:creationId xmlns:a16="http://schemas.microsoft.com/office/drawing/2014/main" id="{6D08BB6C-8C15-450A-8E08-B6B07C325040}"/>
              </a:ext>
            </a:extLst>
          </p:cNvPr>
          <p:cNvSpPr>
            <a:spLocks xmlns:a="http://schemas.openxmlformats.org/drawingml/2006/main" noGrp="1"/>
          </p:cNvSpPr>
          <p:nvPr/>
        </p:nvSpPr>
        <p:spPr>
          <a:xfrm xmlns:a="http://schemas.openxmlformats.org/drawingml/2006/main">
            <a:off x="10115550" y="3819525"/>
            <a:ext cx="5334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r1 c3</a:t>
            </a:r>
          </a:p>
        </p:txBody>
      </p:sp>
      <p:sp>
        <p:nvSpPr>
          <p:cNvPr id="29" name="trace">
            <a:extLst xmlns:a="http://schemas.openxmlformats.org/drawingml/2006/main">
              <a:ext uri="{FF2B5EF4-FFF2-40B4-BE49-F238E27FC236}">
                <a16:creationId xmlns:a16="http://schemas.microsoft.com/office/drawing/2014/main" id="{B7F24784-850B-4178-B49E-8A240632E84F}"/>
              </a:ext>
            </a:extLst>
          </p:cNvPr>
          <p:cNvSpPr>
            <a:spLocks xmlns:a="http://schemas.openxmlformats.org/drawingml/2006/main" noGrp="1"/>
          </p:cNvSpPr>
          <p:nvPr/>
        </p:nvSpPr>
        <p:spPr>
          <a:xfrm xmlns:a="http://schemas.openxmlformats.org/drawingml/2006/main">
            <a:off x="7620000" y="4953000"/>
            <a:ext cx="37147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500" b="1">
                <a:solidFill>
                  <a:srgbClr val="FFFBE8"/>
                </a:solidFill>
              </a:defRPr>
            </a:pPr>
            <a:r>
              <a:rPr sz="1500" b="1">
                <a:solidFill>
                  <a:srgbClr val="FFFBE8"/>
                </a:solidFill>
              </a:rPr>
              <a:t>shelf 0 → slots 0, 1, 2, 3</a:t>
            </a:r>
          </a:p>
        </p:txBody>
      </p:sp>
    </p:spTree>
    <p:extLst>
      <p:ext uri="{BB962C8B-B14F-4D97-AF65-F5344CB8AC3E}">
        <p14:creationId xmlns:p14="http://schemas.microsoft.com/office/powerpoint/2010/main" val="1402571483"/>
      </p:ext>
    </p:extLst>
  </p:cSld>
</p:sld>
</file>

<file path=ppt/slides/slide29.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35" name="kicker">
            <a:extLst xmlns:a="http://schemas.openxmlformats.org/drawingml/2006/main">
              <a:ext uri="{FF2B5EF4-FFF2-40B4-BE49-F238E27FC236}">
                <a16:creationId xmlns:a16="http://schemas.microsoft.com/office/drawing/2014/main" id="{C429E16F-9B83-4E64-AA0C-A0C06CC99649}"/>
              </a:ext>
            </a:extLst>
          </p:cNvPr>
          <p:cNvSpPr>
            <a:spLocks xmlns:a="http://schemas.openxmlformats.org/drawingml/2006/main" noGrp="1"/>
          </p:cNvSpPr>
          <p:nvPr/>
        </p:nvSpPr>
        <p:spPr>
          <a:xfrm xmlns:a="http://schemas.openxmlformats.org/drawingml/2006/main">
            <a:off x="533400" y="228600"/>
            <a:ext cx="685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050" b="1">
                <a:solidFill>
                  <a:srgbClr val="00B8C8"/>
                </a:solidFill>
              </a:defRPr>
            </a:pPr>
            <a:r>
              <a:rPr sz="1050" b="1">
                <a:solidFill>
                  <a:srgbClr val="00B8C8"/>
                </a:solidFill>
              </a:rPr>
              <a:t>C5 · TEXT DAY 1</a:t>
            </a:r>
          </a:p>
        </p:txBody>
      </p:sp>
      <p:sp>
        <p:nvSpPr>
          <p:cNvPr id="2" name="marker">
            <a:extLst xmlns:a="http://schemas.openxmlformats.org/drawingml/2006/main">
              <a:ext uri="{FF2B5EF4-FFF2-40B4-BE49-F238E27FC236}">
                <a16:creationId xmlns:a16="http://schemas.microsoft.com/office/drawing/2014/main" id="{FAAA3111-EB74-4589-9005-10AA18D46C41}"/>
              </a:ext>
            </a:extLst>
          </p:cNvPr>
          <p:cNvSpPr>
            <a:spLocks xmlns:a="http://schemas.openxmlformats.org/drawingml/2006/main" noGrp="1"/>
          </p:cNvSpPr>
          <p:nvPr/>
        </p:nvSpPr>
        <p:spPr>
          <a:xfrm xmlns:a="http://schemas.openxmlformats.org/drawingml/2006/main">
            <a:off x="9048750" y="228600"/>
            <a:ext cx="26098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1050" b="1">
                <a:solidFill>
                  <a:srgbClr val="B8C7D9"/>
                </a:solidFill>
              </a:defRPr>
            </a:pPr>
            <a:r>
              <a:rPr sz="1050" b="1">
                <a:solidFill>
                  <a:srgbClr val="B8C7D9"/>
                </a:solidFill>
              </a:rPr>
              <a:t>PREDICT</a:t>
            </a:r>
          </a:p>
        </p:txBody>
      </p:sp>
      <p:sp>
        <p:nvSpPr>
          <p:cNvPr id="3" name="footer-left">
            <a:extLst xmlns:a="http://schemas.openxmlformats.org/drawingml/2006/main">
              <a:ext uri="{FF2B5EF4-FFF2-40B4-BE49-F238E27FC236}">
                <a16:creationId xmlns:a16="http://schemas.microsoft.com/office/drawing/2014/main" id="{56A138EA-FF65-471E-8792-3BC85648DC14}"/>
              </a:ext>
            </a:extLst>
          </p:cNvPr>
          <p:cNvSpPr>
            <a:spLocks xmlns:a="http://schemas.openxmlformats.org/drawingml/2006/main" noGrp="1"/>
          </p:cNvSpPr>
          <p:nvPr/>
        </p:nvSpPr>
        <p:spPr>
          <a:xfrm xmlns:a="http://schemas.openxmlformats.org/drawingml/2006/main">
            <a:off x="533400" y="6400800"/>
            <a:ext cx="476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750" b="0">
                <a:solidFill>
                  <a:srgbClr val="B8C7D9"/>
                </a:solidFill>
              </a:defRPr>
            </a:pPr>
            <a:r>
              <a:rPr sz="750" b="0">
                <a:solidFill>
                  <a:srgbClr val="B8C7D9"/>
                </a:solidFill>
              </a:rPr>
              <a:t>SMART SOLUTIONS · CODING FOUNDATIONS</a:t>
            </a:r>
          </a:p>
        </p:txBody>
      </p:sp>
      <p:sp>
        <p:nvSpPr>
          <p:cNvPr id="4" name="footer-right">
            <a:extLst xmlns:a="http://schemas.openxmlformats.org/drawingml/2006/main">
              <a:ext uri="{FF2B5EF4-FFF2-40B4-BE49-F238E27FC236}">
                <a16:creationId xmlns:a16="http://schemas.microsoft.com/office/drawing/2014/main" id="{F0AEF5A0-FC43-4EA4-B4CE-700DE9A927E3}"/>
              </a:ext>
            </a:extLst>
          </p:cNvPr>
          <p:cNvSpPr>
            <a:spLocks xmlns:a="http://schemas.openxmlformats.org/drawingml/2006/main" noGrp="1"/>
          </p:cNvSpPr>
          <p:nvPr/>
        </p:nvSpPr>
        <p:spPr>
          <a:xfrm xmlns:a="http://schemas.openxmlformats.org/drawingml/2006/main">
            <a:off x="9906000" y="6400800"/>
            <a:ext cx="17526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750" b="0">
                <a:solidFill>
                  <a:srgbClr val="B8C7D9"/>
                </a:solidFill>
              </a:defRPr>
            </a:pPr>
            <a:r>
              <a:rPr sz="750" b="0">
                <a:solidFill>
                  <a:srgbClr val="B8C7D9"/>
                </a:solidFill>
              </a:rPr>
              <a:t>VILS 2027</a:t>
            </a:r>
          </a:p>
        </p:txBody>
      </p:sp>
      <p:sp>
        <p:nvSpPr>
          <p:cNvPr id="5" name="title">
            <a:extLst xmlns:a="http://schemas.openxmlformats.org/drawingml/2006/main">
              <a:ext uri="{FF2B5EF4-FFF2-40B4-BE49-F238E27FC236}">
                <a16:creationId xmlns:a16="http://schemas.microsoft.com/office/drawing/2014/main" id="{3B1821E8-85B1-400E-9910-181BA2C5CE9F}"/>
              </a:ext>
            </a:extLst>
          </p:cNvPr>
          <p:cNvSpPr>
            <a:spLocks xmlns:a="http://schemas.openxmlformats.org/drawingml/2006/main" noGrp="1"/>
          </p:cNvSpPr>
          <p:nvPr/>
        </p:nvSpPr>
        <p:spPr>
          <a:xfrm xmlns:a="http://schemas.openxmlformats.org/drawingml/2006/main">
            <a:off x="533400" y="685800"/>
            <a:ext cx="111252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FFFFFF"/>
                </a:solidFill>
              </a:defRPr>
            </a:pPr>
            <a:r>
              <a:rPr sz="2850" b="1">
                <a:solidFill>
                  <a:srgbClr val="FFFFFF"/>
                </a:solidFill>
              </a:rPr>
              <a:t>Lock the prediction before Run</a:t>
            </a:r>
          </a:p>
        </p:txBody>
      </p:sp>
      <p:sp>
        <p:nvSpPr>
          <p:cNvPr id="6" name="subtitle">
            <a:extLst xmlns:a="http://schemas.openxmlformats.org/drawingml/2006/main">
              <a:ext uri="{FF2B5EF4-FFF2-40B4-BE49-F238E27FC236}">
                <a16:creationId xmlns:a16="http://schemas.microsoft.com/office/drawing/2014/main" id="{B06D1AD1-887D-4ADB-927A-61F12A1D5572}"/>
              </a:ext>
            </a:extLst>
          </p:cNvPr>
          <p:cNvSpPr>
            <a:spLocks xmlns:a="http://schemas.openxmlformats.org/drawingml/2006/main" noGrp="1"/>
          </p:cNvSpPr>
          <p:nvPr/>
        </p:nvSpPr>
        <p:spPr>
          <a:xfrm xmlns:a="http://schemas.openxmlformats.org/drawingml/2006/main">
            <a:off x="533400" y="1524000"/>
            <a:ext cx="11125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B8C7D9"/>
                </a:solidFill>
              </a:defRPr>
            </a:pPr>
            <a:r>
              <a:rPr sz="1575" b="0">
                <a:solidFill>
                  <a:srgbClr val="B8C7D9"/>
                </a:solidFill>
              </a:rPr>
              <a:t>Use the intended rows and columns—not the picture you expect to see.</a:t>
            </a:r>
          </a:p>
        </p:txBody>
      </p:sp>
      <p:sp>
        <p:nvSpPr>
          <p:cNvPr id="7" name="prediction-col-label">
            <a:extLst xmlns:a="http://schemas.openxmlformats.org/drawingml/2006/main">
              <a:ext uri="{FF2B5EF4-FFF2-40B4-BE49-F238E27FC236}">
                <a16:creationId xmlns:a16="http://schemas.microsoft.com/office/drawing/2014/main" id="{EE753908-7798-4D3F-98AB-717CAD9CC13D}"/>
              </a:ext>
            </a:extLst>
          </p:cNvPr>
          <p:cNvSpPr>
            <a:spLocks xmlns:a="http://schemas.openxmlformats.org/drawingml/2006/main" noGrp="1"/>
          </p:cNvSpPr>
          <p:nvPr/>
        </p:nvSpPr>
        <p:spPr>
          <a:xfrm xmlns:a="http://schemas.openxmlformats.org/drawingml/2006/main">
            <a:off x="2552700" y="2324100"/>
            <a:ext cx="27432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050" b="1">
                <a:solidFill>
                  <a:srgbClr val="B8C7D9"/>
                </a:solidFill>
              </a:defRPr>
            </a:pPr>
            <a:r>
              <a:rPr sz="1050" b="1">
                <a:solidFill>
                  <a:srgbClr val="B8C7D9"/>
                </a:solidFill>
              </a:rPr>
              <a:t>COLUMNS / COLUMNAS</a:t>
            </a:r>
          </a:p>
        </p:txBody>
      </p:sp>
      <p:sp>
        <p:nvSpPr>
          <p:cNvPr id="8" name="prediction-row-label">
            <a:extLst xmlns:a="http://schemas.openxmlformats.org/drawingml/2006/main">
              <a:ext uri="{FF2B5EF4-FFF2-40B4-BE49-F238E27FC236}">
                <a16:creationId xmlns:a16="http://schemas.microsoft.com/office/drawing/2014/main" id="{695ADF88-0894-4C95-ADE2-D31F1ED8628A}"/>
              </a:ext>
            </a:extLst>
          </p:cNvPr>
          <p:cNvSpPr>
            <a:spLocks xmlns:a="http://schemas.openxmlformats.org/drawingml/2006/main" noGrp="1"/>
          </p:cNvSpPr>
          <p:nvPr/>
        </p:nvSpPr>
        <p:spPr>
          <a:xfrm xmlns:a="http://schemas.openxmlformats.org/drawingml/2006/main">
            <a:off x="1485900" y="3486150"/>
            <a:ext cx="666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050" b="1">
                <a:solidFill>
                  <a:srgbClr val="B8C7D9"/>
                </a:solidFill>
              </a:defRPr>
            </a:pPr>
            <a:r>
              <a:rPr sz="1050" b="1">
                <a:solidFill>
                  <a:srgbClr val="B8C7D9"/>
                </a:solidFill>
              </a:rPr>
              <a:t>ROWS</a:t>
            </a:r>
          </a:p>
          <a:p xmlns:a="http://schemas.openxmlformats.org/drawingml/2006/main">
            <a:pPr algn="ctr">
              <a:defRPr sz="1050" b="1">
                <a:solidFill>
                  <a:srgbClr val="B8C7D9"/>
                </a:solidFill>
              </a:defRPr>
            </a:pPr>
            <a:r>
              <a:rPr sz="1050" b="1">
                <a:solidFill>
                  <a:srgbClr val="B8C7D9"/>
                </a:solidFill>
              </a:rPr>
              <a:t>FILAS</a:t>
            </a:r>
          </a:p>
        </p:txBody>
      </p:sp>
      <p:sp>
        <p:nvSpPr>
          <p:cNvPr id="9" name="prediction-0-0">
            <a:extLst xmlns:a="http://schemas.openxmlformats.org/drawingml/2006/main">
              <a:ext uri="{FF2B5EF4-FFF2-40B4-BE49-F238E27FC236}">
                <a16:creationId xmlns:a16="http://schemas.microsoft.com/office/drawing/2014/main" id="{AC5A7115-6308-45F9-8F7C-0B2E20C5B931}"/>
              </a:ext>
            </a:extLst>
          </p:cNvPr>
          <p:cNvSpPr>
            <a:spLocks xmlns:a="http://schemas.openxmlformats.org/drawingml/2006/main" noGrp="1"/>
          </p:cNvSpPr>
          <p:nvPr/>
        </p:nvSpPr>
        <p:spPr>
          <a:xfrm xmlns:a="http://schemas.openxmlformats.org/drawingml/2006/main">
            <a:off x="2266950" y="2724150"/>
            <a:ext cx="609600" cy="609600"/>
          </a:xfrm>
          <a:prstGeom xmlns:a="http://schemas.openxmlformats.org/drawingml/2006/main" prst="roundRect">
            <a:avLst>
              <a:gd name="adj" fmla="val 15625"/>
            </a:avLst>
          </a:prstGeom>
          <a:solidFill xmlns:a="http://schemas.openxmlformats.org/drawingml/2006/main">
            <a:srgbClr val="FFFBE8"/>
          </a:solidFill>
          <a:ln xmlns:a="http://schemas.openxmlformats.org/drawingml/2006/main" w="19050">
            <a:solidFill>
              <a:srgbClr val="54B68A"/>
            </a:solidFill>
            <a:prstDash val="solid"/>
          </a:ln>
        </p:spPr>
      </p:sp>
      <p:sp>
        <p:nvSpPr>
          <p:cNvPr id="10" name="prediction-txt-0-0">
            <a:extLst xmlns:a="http://schemas.openxmlformats.org/drawingml/2006/main">
              <a:ext uri="{FF2B5EF4-FFF2-40B4-BE49-F238E27FC236}">
                <a16:creationId xmlns:a16="http://schemas.microsoft.com/office/drawing/2014/main" id="{28971983-BAFF-4AFF-893A-A5E4BB35BADE}"/>
              </a:ext>
            </a:extLst>
          </p:cNvPr>
          <p:cNvSpPr>
            <a:spLocks xmlns:a="http://schemas.openxmlformats.org/drawingml/2006/main" noGrp="1"/>
          </p:cNvSpPr>
          <p:nvPr/>
        </p:nvSpPr>
        <p:spPr>
          <a:xfrm xmlns:a="http://schemas.openxmlformats.org/drawingml/2006/main">
            <a:off x="2266950" y="2828925"/>
            <a:ext cx="6096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r0 c0</a:t>
            </a:r>
          </a:p>
        </p:txBody>
      </p:sp>
      <p:sp>
        <p:nvSpPr>
          <p:cNvPr id="11" name="prediction-0-1">
            <a:extLst xmlns:a="http://schemas.openxmlformats.org/drawingml/2006/main">
              <a:ext uri="{FF2B5EF4-FFF2-40B4-BE49-F238E27FC236}">
                <a16:creationId xmlns:a16="http://schemas.microsoft.com/office/drawing/2014/main" id="{397C48B3-35DC-48D6-9FC3-458CEA4452F0}"/>
              </a:ext>
            </a:extLst>
          </p:cNvPr>
          <p:cNvSpPr>
            <a:spLocks xmlns:a="http://schemas.openxmlformats.org/drawingml/2006/main" noGrp="1"/>
          </p:cNvSpPr>
          <p:nvPr/>
        </p:nvSpPr>
        <p:spPr>
          <a:xfrm xmlns:a="http://schemas.openxmlformats.org/drawingml/2006/main">
            <a:off x="2952750" y="2724150"/>
            <a:ext cx="609600" cy="609600"/>
          </a:xfrm>
          <a:prstGeom xmlns:a="http://schemas.openxmlformats.org/drawingml/2006/main" prst="roundRect">
            <a:avLst>
              <a:gd name="adj" fmla="val 15625"/>
            </a:avLst>
          </a:prstGeom>
          <a:solidFill xmlns:a="http://schemas.openxmlformats.org/drawingml/2006/main">
            <a:srgbClr val="FFFBE8"/>
          </a:solidFill>
          <a:ln xmlns:a="http://schemas.openxmlformats.org/drawingml/2006/main" w="19050">
            <a:solidFill>
              <a:srgbClr val="54B68A"/>
            </a:solidFill>
            <a:prstDash val="solid"/>
          </a:ln>
        </p:spPr>
      </p:sp>
      <p:sp>
        <p:nvSpPr>
          <p:cNvPr id="12" name="prediction-txt-0-1">
            <a:extLst xmlns:a="http://schemas.openxmlformats.org/drawingml/2006/main">
              <a:ext uri="{FF2B5EF4-FFF2-40B4-BE49-F238E27FC236}">
                <a16:creationId xmlns:a16="http://schemas.microsoft.com/office/drawing/2014/main" id="{F465E239-6E24-4682-B2E2-A2CC0FDB9DF3}"/>
              </a:ext>
            </a:extLst>
          </p:cNvPr>
          <p:cNvSpPr>
            <a:spLocks xmlns:a="http://schemas.openxmlformats.org/drawingml/2006/main" noGrp="1"/>
          </p:cNvSpPr>
          <p:nvPr/>
        </p:nvSpPr>
        <p:spPr>
          <a:xfrm xmlns:a="http://schemas.openxmlformats.org/drawingml/2006/main">
            <a:off x="2952750" y="2828925"/>
            <a:ext cx="6096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r0 c1</a:t>
            </a:r>
          </a:p>
        </p:txBody>
      </p:sp>
      <p:sp>
        <p:nvSpPr>
          <p:cNvPr id="13" name="prediction-0-2">
            <a:extLst xmlns:a="http://schemas.openxmlformats.org/drawingml/2006/main">
              <a:ext uri="{FF2B5EF4-FFF2-40B4-BE49-F238E27FC236}">
                <a16:creationId xmlns:a16="http://schemas.microsoft.com/office/drawing/2014/main" id="{3EB6E01C-B521-45AD-B3E7-2DC124140731}"/>
              </a:ext>
            </a:extLst>
          </p:cNvPr>
          <p:cNvSpPr>
            <a:spLocks xmlns:a="http://schemas.openxmlformats.org/drawingml/2006/main" noGrp="1"/>
          </p:cNvSpPr>
          <p:nvPr/>
        </p:nvSpPr>
        <p:spPr>
          <a:xfrm xmlns:a="http://schemas.openxmlformats.org/drawingml/2006/main">
            <a:off x="3638550" y="2724150"/>
            <a:ext cx="609600" cy="609600"/>
          </a:xfrm>
          <a:prstGeom xmlns:a="http://schemas.openxmlformats.org/drawingml/2006/main" prst="roundRect">
            <a:avLst>
              <a:gd name="adj" fmla="val 15625"/>
            </a:avLst>
          </a:prstGeom>
          <a:solidFill xmlns:a="http://schemas.openxmlformats.org/drawingml/2006/main">
            <a:srgbClr val="FFFBE8"/>
          </a:solidFill>
          <a:ln xmlns:a="http://schemas.openxmlformats.org/drawingml/2006/main" w="19050">
            <a:solidFill>
              <a:srgbClr val="54B68A"/>
            </a:solidFill>
            <a:prstDash val="solid"/>
          </a:ln>
        </p:spPr>
      </p:sp>
      <p:sp>
        <p:nvSpPr>
          <p:cNvPr id="14" name="prediction-txt-0-2">
            <a:extLst xmlns:a="http://schemas.openxmlformats.org/drawingml/2006/main">
              <a:ext uri="{FF2B5EF4-FFF2-40B4-BE49-F238E27FC236}">
                <a16:creationId xmlns:a16="http://schemas.microsoft.com/office/drawing/2014/main" id="{1F599EA5-E26D-44E1-A9FD-6448784368BF}"/>
              </a:ext>
            </a:extLst>
          </p:cNvPr>
          <p:cNvSpPr>
            <a:spLocks xmlns:a="http://schemas.openxmlformats.org/drawingml/2006/main" noGrp="1"/>
          </p:cNvSpPr>
          <p:nvPr/>
        </p:nvSpPr>
        <p:spPr>
          <a:xfrm xmlns:a="http://schemas.openxmlformats.org/drawingml/2006/main">
            <a:off x="3638550" y="2828925"/>
            <a:ext cx="6096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r0 c2</a:t>
            </a:r>
          </a:p>
        </p:txBody>
      </p:sp>
      <p:sp>
        <p:nvSpPr>
          <p:cNvPr id="15" name="prediction-0-3">
            <a:extLst xmlns:a="http://schemas.openxmlformats.org/drawingml/2006/main">
              <a:ext uri="{FF2B5EF4-FFF2-40B4-BE49-F238E27FC236}">
                <a16:creationId xmlns:a16="http://schemas.microsoft.com/office/drawing/2014/main" id="{80E482EC-7143-4298-950D-CCC3927D0DAB}"/>
              </a:ext>
            </a:extLst>
          </p:cNvPr>
          <p:cNvSpPr>
            <a:spLocks xmlns:a="http://schemas.openxmlformats.org/drawingml/2006/main" noGrp="1"/>
          </p:cNvSpPr>
          <p:nvPr/>
        </p:nvSpPr>
        <p:spPr>
          <a:xfrm xmlns:a="http://schemas.openxmlformats.org/drawingml/2006/main">
            <a:off x="4324350" y="2724150"/>
            <a:ext cx="609600" cy="609600"/>
          </a:xfrm>
          <a:prstGeom xmlns:a="http://schemas.openxmlformats.org/drawingml/2006/main" prst="roundRect">
            <a:avLst>
              <a:gd name="adj" fmla="val 15625"/>
            </a:avLst>
          </a:prstGeom>
          <a:solidFill xmlns:a="http://schemas.openxmlformats.org/drawingml/2006/main">
            <a:srgbClr val="FFFBE8"/>
          </a:solidFill>
          <a:ln xmlns:a="http://schemas.openxmlformats.org/drawingml/2006/main" w="19050">
            <a:solidFill>
              <a:srgbClr val="54B68A"/>
            </a:solidFill>
            <a:prstDash val="solid"/>
          </a:ln>
        </p:spPr>
      </p:sp>
      <p:sp>
        <p:nvSpPr>
          <p:cNvPr id="16" name="prediction-txt-0-3">
            <a:extLst xmlns:a="http://schemas.openxmlformats.org/drawingml/2006/main">
              <a:ext uri="{FF2B5EF4-FFF2-40B4-BE49-F238E27FC236}">
                <a16:creationId xmlns:a16="http://schemas.microsoft.com/office/drawing/2014/main" id="{214D2FCF-81A1-4136-988D-CBDDF9884010}"/>
              </a:ext>
            </a:extLst>
          </p:cNvPr>
          <p:cNvSpPr>
            <a:spLocks xmlns:a="http://schemas.openxmlformats.org/drawingml/2006/main" noGrp="1"/>
          </p:cNvSpPr>
          <p:nvPr/>
        </p:nvSpPr>
        <p:spPr>
          <a:xfrm xmlns:a="http://schemas.openxmlformats.org/drawingml/2006/main">
            <a:off x="4324350" y="2828925"/>
            <a:ext cx="6096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r0 c3</a:t>
            </a:r>
          </a:p>
        </p:txBody>
      </p:sp>
      <p:sp>
        <p:nvSpPr>
          <p:cNvPr id="17" name="prediction-1-0">
            <a:extLst xmlns:a="http://schemas.openxmlformats.org/drawingml/2006/main">
              <a:ext uri="{FF2B5EF4-FFF2-40B4-BE49-F238E27FC236}">
                <a16:creationId xmlns:a16="http://schemas.microsoft.com/office/drawing/2014/main" id="{F7357CEB-0378-4C9C-8A37-DF7DF9E30DC7}"/>
              </a:ext>
            </a:extLst>
          </p:cNvPr>
          <p:cNvSpPr>
            <a:spLocks xmlns:a="http://schemas.openxmlformats.org/drawingml/2006/main" noGrp="1"/>
          </p:cNvSpPr>
          <p:nvPr/>
        </p:nvSpPr>
        <p:spPr>
          <a:xfrm xmlns:a="http://schemas.openxmlformats.org/drawingml/2006/main">
            <a:off x="2266950" y="3409950"/>
            <a:ext cx="609600" cy="609600"/>
          </a:xfrm>
          <a:prstGeom xmlns:a="http://schemas.openxmlformats.org/drawingml/2006/main" prst="roundRect">
            <a:avLst>
              <a:gd name="adj" fmla="val 15625"/>
            </a:avLst>
          </a:prstGeom>
          <a:solidFill xmlns:a="http://schemas.openxmlformats.org/drawingml/2006/main">
            <a:srgbClr val="FFFBE8"/>
          </a:solidFill>
          <a:ln xmlns:a="http://schemas.openxmlformats.org/drawingml/2006/main" w="19050">
            <a:solidFill>
              <a:srgbClr val="54B68A"/>
            </a:solidFill>
            <a:prstDash val="solid"/>
          </a:ln>
        </p:spPr>
      </p:sp>
      <p:sp>
        <p:nvSpPr>
          <p:cNvPr id="18" name="prediction-txt-1-0">
            <a:extLst xmlns:a="http://schemas.openxmlformats.org/drawingml/2006/main">
              <a:ext uri="{FF2B5EF4-FFF2-40B4-BE49-F238E27FC236}">
                <a16:creationId xmlns:a16="http://schemas.microsoft.com/office/drawing/2014/main" id="{9FB4CDC0-B9C1-4BFA-AC7C-614C54D84AD4}"/>
              </a:ext>
            </a:extLst>
          </p:cNvPr>
          <p:cNvSpPr>
            <a:spLocks xmlns:a="http://schemas.openxmlformats.org/drawingml/2006/main" noGrp="1"/>
          </p:cNvSpPr>
          <p:nvPr/>
        </p:nvSpPr>
        <p:spPr>
          <a:xfrm xmlns:a="http://schemas.openxmlformats.org/drawingml/2006/main">
            <a:off x="2266950" y="3514725"/>
            <a:ext cx="6096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r1 c0</a:t>
            </a:r>
          </a:p>
        </p:txBody>
      </p:sp>
      <p:sp>
        <p:nvSpPr>
          <p:cNvPr id="19" name="prediction-1-1">
            <a:extLst xmlns:a="http://schemas.openxmlformats.org/drawingml/2006/main">
              <a:ext uri="{FF2B5EF4-FFF2-40B4-BE49-F238E27FC236}">
                <a16:creationId xmlns:a16="http://schemas.microsoft.com/office/drawing/2014/main" id="{602B33CB-C6FB-4D16-B6BF-75088C8A45C9}"/>
              </a:ext>
            </a:extLst>
          </p:cNvPr>
          <p:cNvSpPr>
            <a:spLocks xmlns:a="http://schemas.openxmlformats.org/drawingml/2006/main" noGrp="1"/>
          </p:cNvSpPr>
          <p:nvPr/>
        </p:nvSpPr>
        <p:spPr>
          <a:xfrm xmlns:a="http://schemas.openxmlformats.org/drawingml/2006/main">
            <a:off x="2952750" y="3409950"/>
            <a:ext cx="609600" cy="609600"/>
          </a:xfrm>
          <a:prstGeom xmlns:a="http://schemas.openxmlformats.org/drawingml/2006/main" prst="roundRect">
            <a:avLst>
              <a:gd name="adj" fmla="val 15625"/>
            </a:avLst>
          </a:prstGeom>
          <a:solidFill xmlns:a="http://schemas.openxmlformats.org/drawingml/2006/main">
            <a:srgbClr val="FFFBE8"/>
          </a:solidFill>
          <a:ln xmlns:a="http://schemas.openxmlformats.org/drawingml/2006/main" w="19050">
            <a:solidFill>
              <a:srgbClr val="54B68A"/>
            </a:solidFill>
            <a:prstDash val="solid"/>
          </a:ln>
        </p:spPr>
      </p:sp>
      <p:sp>
        <p:nvSpPr>
          <p:cNvPr id="20" name="prediction-txt-1-1">
            <a:extLst xmlns:a="http://schemas.openxmlformats.org/drawingml/2006/main">
              <a:ext uri="{FF2B5EF4-FFF2-40B4-BE49-F238E27FC236}">
                <a16:creationId xmlns:a16="http://schemas.microsoft.com/office/drawing/2014/main" id="{8DD1AE08-1E80-4DDE-96A4-F635CE7DB281}"/>
              </a:ext>
            </a:extLst>
          </p:cNvPr>
          <p:cNvSpPr>
            <a:spLocks xmlns:a="http://schemas.openxmlformats.org/drawingml/2006/main" noGrp="1"/>
          </p:cNvSpPr>
          <p:nvPr/>
        </p:nvSpPr>
        <p:spPr>
          <a:xfrm xmlns:a="http://schemas.openxmlformats.org/drawingml/2006/main">
            <a:off x="2952750" y="3514725"/>
            <a:ext cx="6096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r1 c1</a:t>
            </a:r>
          </a:p>
        </p:txBody>
      </p:sp>
      <p:sp>
        <p:nvSpPr>
          <p:cNvPr id="21" name="prediction-1-2">
            <a:extLst xmlns:a="http://schemas.openxmlformats.org/drawingml/2006/main">
              <a:ext uri="{FF2B5EF4-FFF2-40B4-BE49-F238E27FC236}">
                <a16:creationId xmlns:a16="http://schemas.microsoft.com/office/drawing/2014/main" id="{4AEBBB7B-0FCC-489B-A045-831937053E88}"/>
              </a:ext>
            </a:extLst>
          </p:cNvPr>
          <p:cNvSpPr>
            <a:spLocks xmlns:a="http://schemas.openxmlformats.org/drawingml/2006/main" noGrp="1"/>
          </p:cNvSpPr>
          <p:nvPr/>
        </p:nvSpPr>
        <p:spPr>
          <a:xfrm xmlns:a="http://schemas.openxmlformats.org/drawingml/2006/main">
            <a:off x="3638550" y="3409950"/>
            <a:ext cx="609600" cy="609600"/>
          </a:xfrm>
          <a:prstGeom xmlns:a="http://schemas.openxmlformats.org/drawingml/2006/main" prst="roundRect">
            <a:avLst>
              <a:gd name="adj" fmla="val 15625"/>
            </a:avLst>
          </a:prstGeom>
          <a:solidFill xmlns:a="http://schemas.openxmlformats.org/drawingml/2006/main">
            <a:srgbClr val="FFFBE8"/>
          </a:solidFill>
          <a:ln xmlns:a="http://schemas.openxmlformats.org/drawingml/2006/main" w="19050">
            <a:solidFill>
              <a:srgbClr val="54B68A"/>
            </a:solidFill>
            <a:prstDash val="solid"/>
          </a:ln>
        </p:spPr>
      </p:sp>
      <p:sp>
        <p:nvSpPr>
          <p:cNvPr id="22" name="prediction-txt-1-2">
            <a:extLst xmlns:a="http://schemas.openxmlformats.org/drawingml/2006/main">
              <a:ext uri="{FF2B5EF4-FFF2-40B4-BE49-F238E27FC236}">
                <a16:creationId xmlns:a16="http://schemas.microsoft.com/office/drawing/2014/main" id="{AC7EE09E-2E60-4CD2-846D-1BFDCA276606}"/>
              </a:ext>
            </a:extLst>
          </p:cNvPr>
          <p:cNvSpPr>
            <a:spLocks xmlns:a="http://schemas.openxmlformats.org/drawingml/2006/main" noGrp="1"/>
          </p:cNvSpPr>
          <p:nvPr/>
        </p:nvSpPr>
        <p:spPr>
          <a:xfrm xmlns:a="http://schemas.openxmlformats.org/drawingml/2006/main">
            <a:off x="3638550" y="3514725"/>
            <a:ext cx="6096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r1 c2</a:t>
            </a:r>
          </a:p>
        </p:txBody>
      </p:sp>
      <p:sp>
        <p:nvSpPr>
          <p:cNvPr id="23" name="prediction-1-3">
            <a:extLst xmlns:a="http://schemas.openxmlformats.org/drawingml/2006/main">
              <a:ext uri="{FF2B5EF4-FFF2-40B4-BE49-F238E27FC236}">
                <a16:creationId xmlns:a16="http://schemas.microsoft.com/office/drawing/2014/main" id="{F1CA6623-4DAF-4B07-A2B4-D2355DF6F898}"/>
              </a:ext>
            </a:extLst>
          </p:cNvPr>
          <p:cNvSpPr>
            <a:spLocks xmlns:a="http://schemas.openxmlformats.org/drawingml/2006/main" noGrp="1"/>
          </p:cNvSpPr>
          <p:nvPr/>
        </p:nvSpPr>
        <p:spPr>
          <a:xfrm xmlns:a="http://schemas.openxmlformats.org/drawingml/2006/main">
            <a:off x="4324350" y="3409950"/>
            <a:ext cx="609600" cy="609600"/>
          </a:xfrm>
          <a:prstGeom xmlns:a="http://schemas.openxmlformats.org/drawingml/2006/main" prst="roundRect">
            <a:avLst>
              <a:gd name="adj" fmla="val 15625"/>
            </a:avLst>
          </a:prstGeom>
          <a:solidFill xmlns:a="http://schemas.openxmlformats.org/drawingml/2006/main">
            <a:srgbClr val="FFFBE8"/>
          </a:solidFill>
          <a:ln xmlns:a="http://schemas.openxmlformats.org/drawingml/2006/main" w="19050">
            <a:solidFill>
              <a:srgbClr val="54B68A"/>
            </a:solidFill>
            <a:prstDash val="solid"/>
          </a:ln>
        </p:spPr>
      </p:sp>
      <p:sp>
        <p:nvSpPr>
          <p:cNvPr id="24" name="prediction-txt-1-3">
            <a:extLst xmlns:a="http://schemas.openxmlformats.org/drawingml/2006/main">
              <a:ext uri="{FF2B5EF4-FFF2-40B4-BE49-F238E27FC236}">
                <a16:creationId xmlns:a16="http://schemas.microsoft.com/office/drawing/2014/main" id="{B999F737-6DCF-4D19-A449-C7364E37590D}"/>
              </a:ext>
            </a:extLst>
          </p:cNvPr>
          <p:cNvSpPr>
            <a:spLocks xmlns:a="http://schemas.openxmlformats.org/drawingml/2006/main" noGrp="1"/>
          </p:cNvSpPr>
          <p:nvPr/>
        </p:nvSpPr>
        <p:spPr>
          <a:xfrm xmlns:a="http://schemas.openxmlformats.org/drawingml/2006/main">
            <a:off x="4324350" y="3514725"/>
            <a:ext cx="6096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r1 c3</a:t>
            </a:r>
          </a:p>
        </p:txBody>
      </p:sp>
      <p:sp>
        <p:nvSpPr>
          <p:cNvPr id="25" name="prediction-2-0">
            <a:extLst xmlns:a="http://schemas.openxmlformats.org/drawingml/2006/main">
              <a:ext uri="{FF2B5EF4-FFF2-40B4-BE49-F238E27FC236}">
                <a16:creationId xmlns:a16="http://schemas.microsoft.com/office/drawing/2014/main" id="{ECD1969A-0226-443C-BBB8-6AA70D923602}"/>
              </a:ext>
            </a:extLst>
          </p:cNvPr>
          <p:cNvSpPr>
            <a:spLocks xmlns:a="http://schemas.openxmlformats.org/drawingml/2006/main" noGrp="1"/>
          </p:cNvSpPr>
          <p:nvPr/>
        </p:nvSpPr>
        <p:spPr>
          <a:xfrm xmlns:a="http://schemas.openxmlformats.org/drawingml/2006/main">
            <a:off x="2266950" y="4095750"/>
            <a:ext cx="609600" cy="609600"/>
          </a:xfrm>
          <a:prstGeom xmlns:a="http://schemas.openxmlformats.org/drawingml/2006/main" prst="roundRect">
            <a:avLst>
              <a:gd name="adj" fmla="val 15625"/>
            </a:avLst>
          </a:prstGeom>
          <a:solidFill xmlns:a="http://schemas.openxmlformats.org/drawingml/2006/main">
            <a:srgbClr val="FFFBE8"/>
          </a:solidFill>
          <a:ln xmlns:a="http://schemas.openxmlformats.org/drawingml/2006/main" w="19050">
            <a:solidFill>
              <a:srgbClr val="54B68A"/>
            </a:solidFill>
            <a:prstDash val="solid"/>
          </a:ln>
        </p:spPr>
      </p:sp>
      <p:sp>
        <p:nvSpPr>
          <p:cNvPr id="26" name="prediction-txt-2-0">
            <a:extLst xmlns:a="http://schemas.openxmlformats.org/drawingml/2006/main">
              <a:ext uri="{FF2B5EF4-FFF2-40B4-BE49-F238E27FC236}">
                <a16:creationId xmlns:a16="http://schemas.microsoft.com/office/drawing/2014/main" id="{D5315D50-D320-4243-96EC-FDBFB123341C}"/>
              </a:ext>
            </a:extLst>
          </p:cNvPr>
          <p:cNvSpPr>
            <a:spLocks xmlns:a="http://schemas.openxmlformats.org/drawingml/2006/main" noGrp="1"/>
          </p:cNvSpPr>
          <p:nvPr/>
        </p:nvSpPr>
        <p:spPr>
          <a:xfrm xmlns:a="http://schemas.openxmlformats.org/drawingml/2006/main">
            <a:off x="2266950" y="4200525"/>
            <a:ext cx="6096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r2 c0</a:t>
            </a:r>
          </a:p>
        </p:txBody>
      </p:sp>
      <p:sp>
        <p:nvSpPr>
          <p:cNvPr id="27" name="prediction-2-1">
            <a:extLst xmlns:a="http://schemas.openxmlformats.org/drawingml/2006/main">
              <a:ext uri="{FF2B5EF4-FFF2-40B4-BE49-F238E27FC236}">
                <a16:creationId xmlns:a16="http://schemas.microsoft.com/office/drawing/2014/main" id="{6E9B8A75-857F-4DE0-AA21-A69DF657524E}"/>
              </a:ext>
            </a:extLst>
          </p:cNvPr>
          <p:cNvSpPr>
            <a:spLocks xmlns:a="http://schemas.openxmlformats.org/drawingml/2006/main" noGrp="1"/>
          </p:cNvSpPr>
          <p:nvPr/>
        </p:nvSpPr>
        <p:spPr>
          <a:xfrm xmlns:a="http://schemas.openxmlformats.org/drawingml/2006/main">
            <a:off x="2952750" y="4095750"/>
            <a:ext cx="609600" cy="609600"/>
          </a:xfrm>
          <a:prstGeom xmlns:a="http://schemas.openxmlformats.org/drawingml/2006/main" prst="roundRect">
            <a:avLst>
              <a:gd name="adj" fmla="val 15625"/>
            </a:avLst>
          </a:prstGeom>
          <a:solidFill xmlns:a="http://schemas.openxmlformats.org/drawingml/2006/main">
            <a:srgbClr val="FFFBE8"/>
          </a:solidFill>
          <a:ln xmlns:a="http://schemas.openxmlformats.org/drawingml/2006/main" w="19050">
            <a:solidFill>
              <a:srgbClr val="54B68A"/>
            </a:solidFill>
            <a:prstDash val="solid"/>
          </a:ln>
        </p:spPr>
      </p:sp>
      <p:sp>
        <p:nvSpPr>
          <p:cNvPr id="28" name="prediction-txt-2-1">
            <a:extLst xmlns:a="http://schemas.openxmlformats.org/drawingml/2006/main">
              <a:ext uri="{FF2B5EF4-FFF2-40B4-BE49-F238E27FC236}">
                <a16:creationId xmlns:a16="http://schemas.microsoft.com/office/drawing/2014/main" id="{89523684-F256-4BA2-9B04-F150F15F82FD}"/>
              </a:ext>
            </a:extLst>
          </p:cNvPr>
          <p:cNvSpPr>
            <a:spLocks xmlns:a="http://schemas.openxmlformats.org/drawingml/2006/main" noGrp="1"/>
          </p:cNvSpPr>
          <p:nvPr/>
        </p:nvSpPr>
        <p:spPr>
          <a:xfrm xmlns:a="http://schemas.openxmlformats.org/drawingml/2006/main">
            <a:off x="2952750" y="4200525"/>
            <a:ext cx="6096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r2 c1</a:t>
            </a:r>
          </a:p>
        </p:txBody>
      </p:sp>
      <p:sp>
        <p:nvSpPr>
          <p:cNvPr id="29" name="prediction-2-2">
            <a:extLst xmlns:a="http://schemas.openxmlformats.org/drawingml/2006/main">
              <a:ext uri="{FF2B5EF4-FFF2-40B4-BE49-F238E27FC236}">
                <a16:creationId xmlns:a16="http://schemas.microsoft.com/office/drawing/2014/main" id="{C96A0E98-2FD7-4457-836F-34344E239CCF}"/>
              </a:ext>
            </a:extLst>
          </p:cNvPr>
          <p:cNvSpPr>
            <a:spLocks xmlns:a="http://schemas.openxmlformats.org/drawingml/2006/main" noGrp="1"/>
          </p:cNvSpPr>
          <p:nvPr/>
        </p:nvSpPr>
        <p:spPr>
          <a:xfrm xmlns:a="http://schemas.openxmlformats.org/drawingml/2006/main">
            <a:off x="3638550" y="4095750"/>
            <a:ext cx="609600" cy="609600"/>
          </a:xfrm>
          <a:prstGeom xmlns:a="http://schemas.openxmlformats.org/drawingml/2006/main" prst="roundRect">
            <a:avLst>
              <a:gd name="adj" fmla="val 15625"/>
            </a:avLst>
          </a:prstGeom>
          <a:solidFill xmlns:a="http://schemas.openxmlformats.org/drawingml/2006/main">
            <a:srgbClr val="FFFBE8"/>
          </a:solidFill>
          <a:ln xmlns:a="http://schemas.openxmlformats.org/drawingml/2006/main" w="19050">
            <a:solidFill>
              <a:srgbClr val="54B68A"/>
            </a:solidFill>
            <a:prstDash val="solid"/>
          </a:ln>
        </p:spPr>
      </p:sp>
      <p:sp>
        <p:nvSpPr>
          <p:cNvPr id="30" name="prediction-txt-2-2">
            <a:extLst xmlns:a="http://schemas.openxmlformats.org/drawingml/2006/main">
              <a:ext uri="{FF2B5EF4-FFF2-40B4-BE49-F238E27FC236}">
                <a16:creationId xmlns:a16="http://schemas.microsoft.com/office/drawing/2014/main" id="{468054AF-47C7-4BAE-9524-8310BBB04038}"/>
              </a:ext>
            </a:extLst>
          </p:cNvPr>
          <p:cNvSpPr>
            <a:spLocks xmlns:a="http://schemas.openxmlformats.org/drawingml/2006/main" noGrp="1"/>
          </p:cNvSpPr>
          <p:nvPr/>
        </p:nvSpPr>
        <p:spPr>
          <a:xfrm xmlns:a="http://schemas.openxmlformats.org/drawingml/2006/main">
            <a:off x="3638550" y="4200525"/>
            <a:ext cx="6096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r2 c2</a:t>
            </a:r>
          </a:p>
        </p:txBody>
      </p:sp>
      <p:sp>
        <p:nvSpPr>
          <p:cNvPr id="31" name="prediction-2-3">
            <a:extLst xmlns:a="http://schemas.openxmlformats.org/drawingml/2006/main">
              <a:ext uri="{FF2B5EF4-FFF2-40B4-BE49-F238E27FC236}">
                <a16:creationId xmlns:a16="http://schemas.microsoft.com/office/drawing/2014/main" id="{0A6FE064-6BF5-4B7B-A5C4-46AC4372F467}"/>
              </a:ext>
            </a:extLst>
          </p:cNvPr>
          <p:cNvSpPr>
            <a:spLocks xmlns:a="http://schemas.openxmlformats.org/drawingml/2006/main" noGrp="1"/>
          </p:cNvSpPr>
          <p:nvPr/>
        </p:nvSpPr>
        <p:spPr>
          <a:xfrm xmlns:a="http://schemas.openxmlformats.org/drawingml/2006/main">
            <a:off x="4324350" y="4095750"/>
            <a:ext cx="609600" cy="609600"/>
          </a:xfrm>
          <a:prstGeom xmlns:a="http://schemas.openxmlformats.org/drawingml/2006/main" prst="roundRect">
            <a:avLst>
              <a:gd name="adj" fmla="val 15625"/>
            </a:avLst>
          </a:prstGeom>
          <a:solidFill xmlns:a="http://schemas.openxmlformats.org/drawingml/2006/main">
            <a:srgbClr val="FFFBE8"/>
          </a:solidFill>
          <a:ln xmlns:a="http://schemas.openxmlformats.org/drawingml/2006/main" w="19050">
            <a:solidFill>
              <a:srgbClr val="54B68A"/>
            </a:solidFill>
            <a:prstDash val="solid"/>
          </a:ln>
        </p:spPr>
      </p:sp>
      <p:sp>
        <p:nvSpPr>
          <p:cNvPr id="32" name="prediction-txt-2-3">
            <a:extLst xmlns:a="http://schemas.openxmlformats.org/drawingml/2006/main">
              <a:ext uri="{FF2B5EF4-FFF2-40B4-BE49-F238E27FC236}">
                <a16:creationId xmlns:a16="http://schemas.microsoft.com/office/drawing/2014/main" id="{2CDC773C-AFA0-43F0-8F20-9F7C889B6943}"/>
              </a:ext>
            </a:extLst>
          </p:cNvPr>
          <p:cNvSpPr>
            <a:spLocks xmlns:a="http://schemas.openxmlformats.org/drawingml/2006/main" noGrp="1"/>
          </p:cNvSpPr>
          <p:nvPr/>
        </p:nvSpPr>
        <p:spPr>
          <a:xfrm xmlns:a="http://schemas.openxmlformats.org/drawingml/2006/main">
            <a:off x="4324350" y="4200525"/>
            <a:ext cx="6096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r2 c3</a:t>
            </a:r>
          </a:p>
        </p:txBody>
      </p:sp>
      <p:sp>
        <p:nvSpPr>
          <p:cNvPr id="33" name="math">
            <a:extLst xmlns:a="http://schemas.openxmlformats.org/drawingml/2006/main">
              <a:ext uri="{FF2B5EF4-FFF2-40B4-BE49-F238E27FC236}">
                <a16:creationId xmlns:a16="http://schemas.microsoft.com/office/drawing/2014/main" id="{35FD9F42-87AA-4942-BFEA-A2C79890B524}"/>
              </a:ext>
            </a:extLst>
          </p:cNvPr>
          <p:cNvSpPr>
            <a:spLocks xmlns:a="http://schemas.openxmlformats.org/drawingml/2006/main" noGrp="1"/>
          </p:cNvSpPr>
          <p:nvPr/>
        </p:nvSpPr>
        <p:spPr>
          <a:xfrm xmlns:a="http://schemas.openxmlformats.org/drawingml/2006/main">
            <a:off x="5962650" y="2895600"/>
            <a:ext cx="4953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550" b="1">
                <a:solidFill>
                  <a:srgbClr val="FFFFFF"/>
                </a:solidFill>
              </a:defRPr>
            </a:pPr>
            <a:r>
              <a:rPr sz="2550" b="1">
                <a:solidFill>
                  <a:srgbClr val="FFFFFF"/>
                </a:solidFill>
              </a:rPr>
              <a:t>3 rows × 4 columns = 12 supplies</a:t>
            </a:r>
          </a:p>
        </p:txBody>
      </p:sp>
      <p:sp>
        <p:nvSpPr>
          <p:cNvPr id="34" name="passport">
            <a:extLst xmlns:a="http://schemas.openxmlformats.org/drawingml/2006/main">
              <a:ext uri="{FF2B5EF4-FFF2-40B4-BE49-F238E27FC236}">
                <a16:creationId xmlns:a16="http://schemas.microsoft.com/office/drawing/2014/main" id="{AD5F5921-2ECA-47B3-A20B-F43FD541D120}"/>
              </a:ext>
            </a:extLst>
          </p:cNvPr>
          <p:cNvSpPr>
            <a:spLocks xmlns:a="http://schemas.openxmlformats.org/drawingml/2006/main" noGrp="1"/>
          </p:cNvSpPr>
          <p:nvPr/>
        </p:nvSpPr>
        <p:spPr>
          <a:xfrm xmlns:a="http://schemas.openxmlformats.org/drawingml/2006/main">
            <a:off x="5962650" y="3886200"/>
            <a:ext cx="48577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800" b="0">
                <a:solidFill>
                  <a:srgbClr val="FFFBE8"/>
                </a:solidFill>
              </a:defRPr>
            </a:pPr>
            <a:r>
              <a:rPr sz="1800" b="0">
                <a:solidFill>
                  <a:srgbClr val="FFFBE8"/>
                </a:solidFill>
              </a:rPr>
              <a:t>Write 12 in Predicted value.</a:t>
            </a:r>
          </a:p>
          <a:p xmlns:a="http://schemas.openxmlformats.org/drawingml/2006/main">
            <a:pPr algn="l">
              <a:defRPr sz="1800" b="0">
                <a:solidFill>
                  <a:srgbClr val="FFFBE8"/>
                </a:solidFill>
              </a:defRPr>
            </a:pPr>
            <a:r>
              <a:rPr sz="1800" b="0">
                <a:solidFill>
                  <a:srgbClr val="FFFBE8"/>
                </a:solidFill>
              </a:rPr>
              <a:t>Escribe 12 en Valor previsto.</a:t>
            </a:r>
          </a:p>
        </p:txBody>
      </p:sp>
    </p:spTree>
    <p:extLst>
      <p:ext uri="{BB962C8B-B14F-4D97-AF65-F5344CB8AC3E}">
        <p14:creationId xmlns:p14="http://schemas.microsoft.com/office/powerpoint/2010/main" val="663241956"/>
      </p:ext>
    </p:extLst>
  </p:cSld>
</p:sld>
</file>

<file path=ppt/slides/slide30.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30" name="kicker">
            <a:extLst xmlns:a="http://schemas.openxmlformats.org/drawingml/2006/main">
              <a:ext uri="{FF2B5EF4-FFF2-40B4-BE49-F238E27FC236}">
                <a16:creationId xmlns:a16="http://schemas.microsoft.com/office/drawing/2014/main" id="{573F8DA8-6371-4A45-94F1-1264ECF5C180}"/>
              </a:ext>
            </a:extLst>
          </p:cNvPr>
          <p:cNvSpPr>
            <a:spLocks xmlns:a="http://schemas.openxmlformats.org/drawingml/2006/main" noGrp="1"/>
          </p:cNvSpPr>
          <p:nvPr/>
        </p:nvSpPr>
        <p:spPr>
          <a:xfrm xmlns:a="http://schemas.openxmlformats.org/drawingml/2006/main">
            <a:off x="533400" y="228600"/>
            <a:ext cx="685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050" b="1">
                <a:solidFill>
                  <a:srgbClr val="00B8C8"/>
                </a:solidFill>
              </a:defRPr>
            </a:pPr>
            <a:r>
              <a:rPr sz="1050" b="1">
                <a:solidFill>
                  <a:srgbClr val="00B8C8"/>
                </a:solidFill>
              </a:rPr>
              <a:t>C5 · TEXT DAY 1</a:t>
            </a:r>
          </a:p>
        </p:txBody>
      </p:sp>
      <p:sp>
        <p:nvSpPr>
          <p:cNvPr id="2" name="marker">
            <a:extLst xmlns:a="http://schemas.openxmlformats.org/drawingml/2006/main">
              <a:ext uri="{FF2B5EF4-FFF2-40B4-BE49-F238E27FC236}">
                <a16:creationId xmlns:a16="http://schemas.microsoft.com/office/drawing/2014/main" id="{CCA6E3D5-77EA-4489-8DF3-032386943BF7}"/>
              </a:ext>
            </a:extLst>
          </p:cNvPr>
          <p:cNvSpPr>
            <a:spLocks xmlns:a="http://schemas.openxmlformats.org/drawingml/2006/main" noGrp="1"/>
          </p:cNvSpPr>
          <p:nvPr/>
        </p:nvSpPr>
        <p:spPr>
          <a:xfrm xmlns:a="http://schemas.openxmlformats.org/drawingml/2006/main">
            <a:off x="9048750" y="228600"/>
            <a:ext cx="26098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1050" b="1">
                <a:solidFill>
                  <a:srgbClr val="B8C7D9"/>
                </a:solidFill>
              </a:defRPr>
            </a:pPr>
            <a:r>
              <a:rPr sz="1050" b="1">
                <a:solidFill>
                  <a:srgbClr val="B8C7D9"/>
                </a:solidFill>
              </a:rPr>
              <a:t>OBSERVE</a:t>
            </a:r>
          </a:p>
        </p:txBody>
      </p:sp>
      <p:sp>
        <p:nvSpPr>
          <p:cNvPr id="3" name="footer-left">
            <a:extLst xmlns:a="http://schemas.openxmlformats.org/drawingml/2006/main">
              <a:ext uri="{FF2B5EF4-FFF2-40B4-BE49-F238E27FC236}">
                <a16:creationId xmlns:a16="http://schemas.microsoft.com/office/drawing/2014/main" id="{444E5588-109D-479E-8CDE-2837A0F2C178}"/>
              </a:ext>
            </a:extLst>
          </p:cNvPr>
          <p:cNvSpPr>
            <a:spLocks xmlns:a="http://schemas.openxmlformats.org/drawingml/2006/main" noGrp="1"/>
          </p:cNvSpPr>
          <p:nvPr/>
        </p:nvSpPr>
        <p:spPr>
          <a:xfrm xmlns:a="http://schemas.openxmlformats.org/drawingml/2006/main">
            <a:off x="533400" y="6400800"/>
            <a:ext cx="476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750" b="0">
                <a:solidFill>
                  <a:srgbClr val="B8C7D9"/>
                </a:solidFill>
              </a:defRPr>
            </a:pPr>
            <a:r>
              <a:rPr sz="750" b="0">
                <a:solidFill>
                  <a:srgbClr val="B8C7D9"/>
                </a:solidFill>
              </a:rPr>
              <a:t>SMART SOLUTIONS · CODING FOUNDATIONS</a:t>
            </a:r>
          </a:p>
        </p:txBody>
      </p:sp>
      <p:sp>
        <p:nvSpPr>
          <p:cNvPr id="4" name="footer-right">
            <a:extLst xmlns:a="http://schemas.openxmlformats.org/drawingml/2006/main">
              <a:ext uri="{FF2B5EF4-FFF2-40B4-BE49-F238E27FC236}">
                <a16:creationId xmlns:a16="http://schemas.microsoft.com/office/drawing/2014/main" id="{3E0D9837-F9EF-4ACA-B474-892FC054A97D}"/>
              </a:ext>
            </a:extLst>
          </p:cNvPr>
          <p:cNvSpPr>
            <a:spLocks xmlns:a="http://schemas.openxmlformats.org/drawingml/2006/main" noGrp="1"/>
          </p:cNvSpPr>
          <p:nvPr/>
        </p:nvSpPr>
        <p:spPr>
          <a:xfrm xmlns:a="http://schemas.openxmlformats.org/drawingml/2006/main">
            <a:off x="9906000" y="6400800"/>
            <a:ext cx="17526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750" b="0">
                <a:solidFill>
                  <a:srgbClr val="B8C7D9"/>
                </a:solidFill>
              </a:defRPr>
            </a:pPr>
            <a:r>
              <a:rPr sz="750" b="0">
                <a:solidFill>
                  <a:srgbClr val="B8C7D9"/>
                </a:solidFill>
              </a:rPr>
              <a:t>VILS 2027</a:t>
            </a:r>
          </a:p>
        </p:txBody>
      </p:sp>
      <p:sp>
        <p:nvSpPr>
          <p:cNvPr id="5" name="title">
            <a:extLst xmlns:a="http://schemas.openxmlformats.org/drawingml/2006/main">
              <a:ext uri="{FF2B5EF4-FFF2-40B4-BE49-F238E27FC236}">
                <a16:creationId xmlns:a16="http://schemas.microsoft.com/office/drawing/2014/main" id="{8140F45B-B66D-4479-9025-F53600344299}"/>
              </a:ext>
            </a:extLst>
          </p:cNvPr>
          <p:cNvSpPr>
            <a:spLocks xmlns:a="http://schemas.openxmlformats.org/drawingml/2006/main" noGrp="1"/>
          </p:cNvSpPr>
          <p:nvPr/>
        </p:nvSpPr>
        <p:spPr>
          <a:xfrm xmlns:a="http://schemas.openxmlformats.org/drawingml/2006/main">
            <a:off x="533400" y="685800"/>
            <a:ext cx="111252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FFFFFF"/>
                </a:solidFill>
              </a:defRPr>
            </a:pPr>
            <a:r>
              <a:rPr sz="2850" b="1">
                <a:solidFill>
                  <a:srgbClr val="FFFFFF"/>
                </a:solidFill>
              </a:rPr>
              <a:t>Run once. Record only what happened.</a:t>
            </a:r>
          </a:p>
        </p:txBody>
      </p:sp>
      <p:sp>
        <p:nvSpPr>
          <p:cNvPr id="6" name="subtitle">
            <a:extLst xmlns:a="http://schemas.openxmlformats.org/drawingml/2006/main">
              <a:ext uri="{FF2B5EF4-FFF2-40B4-BE49-F238E27FC236}">
                <a16:creationId xmlns:a16="http://schemas.microsoft.com/office/drawing/2014/main" id="{67166370-CAEF-477E-94E8-15B7B3F487FB}"/>
              </a:ext>
            </a:extLst>
          </p:cNvPr>
          <p:cNvSpPr>
            <a:spLocks xmlns:a="http://schemas.openxmlformats.org/drawingml/2006/main" noGrp="1"/>
          </p:cNvSpPr>
          <p:nvPr/>
        </p:nvSpPr>
        <p:spPr>
          <a:xfrm xmlns:a="http://schemas.openxmlformats.org/drawingml/2006/main">
            <a:off x="533400" y="1524000"/>
            <a:ext cx="11125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B8C7D9"/>
                </a:solidFill>
              </a:defRPr>
            </a:pPr>
            <a:r>
              <a:rPr sz="1575" b="0">
                <a:solidFill>
                  <a:srgbClr val="B8C7D9"/>
                </a:solidFill>
              </a:rPr>
              <a:t>The program runs, but the grid does not match the plan.</a:t>
            </a:r>
          </a:p>
        </p:txBody>
      </p:sp>
      <p:sp>
        <p:nvSpPr>
          <p:cNvPr id="7" name="observed-col-label">
            <a:extLst xmlns:a="http://schemas.openxmlformats.org/drawingml/2006/main">
              <a:ext uri="{FF2B5EF4-FFF2-40B4-BE49-F238E27FC236}">
                <a16:creationId xmlns:a16="http://schemas.microsoft.com/office/drawing/2014/main" id="{9DCC5C1E-3F03-45D0-A855-0AA97377FF11}"/>
              </a:ext>
            </a:extLst>
          </p:cNvPr>
          <p:cNvSpPr>
            <a:spLocks xmlns:a="http://schemas.openxmlformats.org/drawingml/2006/main" noGrp="1"/>
          </p:cNvSpPr>
          <p:nvPr/>
        </p:nvSpPr>
        <p:spPr>
          <a:xfrm xmlns:a="http://schemas.openxmlformats.org/drawingml/2006/main">
            <a:off x="2438400" y="2362200"/>
            <a:ext cx="21717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050" b="1">
                <a:solidFill>
                  <a:srgbClr val="B8C7D9"/>
                </a:solidFill>
              </a:defRPr>
            </a:pPr>
            <a:r>
              <a:rPr sz="1050" b="1">
                <a:solidFill>
                  <a:srgbClr val="B8C7D9"/>
                </a:solidFill>
              </a:rPr>
              <a:t>COLUMNS / COLUMNAS</a:t>
            </a:r>
          </a:p>
        </p:txBody>
      </p:sp>
      <p:sp>
        <p:nvSpPr>
          <p:cNvPr id="8" name="observed-row-label">
            <a:extLst xmlns:a="http://schemas.openxmlformats.org/drawingml/2006/main">
              <a:ext uri="{FF2B5EF4-FFF2-40B4-BE49-F238E27FC236}">
                <a16:creationId xmlns:a16="http://schemas.microsoft.com/office/drawing/2014/main" id="{169A520C-063E-4F3E-ACB8-E7C2CC9ACB78}"/>
              </a:ext>
            </a:extLst>
          </p:cNvPr>
          <p:cNvSpPr>
            <a:spLocks xmlns:a="http://schemas.openxmlformats.org/drawingml/2006/main" noGrp="1"/>
          </p:cNvSpPr>
          <p:nvPr/>
        </p:nvSpPr>
        <p:spPr>
          <a:xfrm xmlns:a="http://schemas.openxmlformats.org/drawingml/2006/main">
            <a:off x="1371600" y="3581400"/>
            <a:ext cx="666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050" b="1">
                <a:solidFill>
                  <a:srgbClr val="B8C7D9"/>
                </a:solidFill>
              </a:defRPr>
            </a:pPr>
            <a:r>
              <a:rPr sz="1050" b="1">
                <a:solidFill>
                  <a:srgbClr val="B8C7D9"/>
                </a:solidFill>
              </a:rPr>
              <a:t>ROWS</a:t>
            </a:r>
          </a:p>
          <a:p xmlns:a="http://schemas.openxmlformats.org/drawingml/2006/main">
            <a:pPr algn="ctr">
              <a:defRPr sz="1050" b="1">
                <a:solidFill>
                  <a:srgbClr val="B8C7D9"/>
                </a:solidFill>
              </a:defRPr>
            </a:pPr>
            <a:r>
              <a:rPr sz="1050" b="1">
                <a:solidFill>
                  <a:srgbClr val="B8C7D9"/>
                </a:solidFill>
              </a:rPr>
              <a:t>FILAS</a:t>
            </a:r>
          </a:p>
        </p:txBody>
      </p:sp>
      <p:sp>
        <p:nvSpPr>
          <p:cNvPr id="9" name="observed-0-0">
            <a:extLst xmlns:a="http://schemas.openxmlformats.org/drawingml/2006/main">
              <a:ext uri="{FF2B5EF4-FFF2-40B4-BE49-F238E27FC236}">
                <a16:creationId xmlns:a16="http://schemas.microsoft.com/office/drawing/2014/main" id="{88A11AEA-0454-451D-962F-297C3955B8B5}"/>
              </a:ext>
            </a:extLst>
          </p:cNvPr>
          <p:cNvSpPr>
            <a:spLocks xmlns:a="http://schemas.openxmlformats.org/drawingml/2006/main" noGrp="1"/>
          </p:cNvSpPr>
          <p:nvPr/>
        </p:nvSpPr>
        <p:spPr>
          <a:xfrm xmlns:a="http://schemas.openxmlformats.org/drawingml/2006/main">
            <a:off x="2152650" y="2762250"/>
            <a:ext cx="647700" cy="647700"/>
          </a:xfrm>
          <a:prstGeom xmlns:a="http://schemas.openxmlformats.org/drawingml/2006/main" prst="roundRect">
            <a:avLst>
              <a:gd name="adj" fmla="val 14706"/>
            </a:avLst>
          </a:prstGeom>
          <a:solidFill xmlns:a="http://schemas.openxmlformats.org/drawingml/2006/main">
            <a:srgbClr val="FFFBE8"/>
          </a:solidFill>
          <a:ln xmlns:a="http://schemas.openxmlformats.org/drawingml/2006/main" w="19050">
            <a:solidFill>
              <a:srgbClr val="FF6FAE"/>
            </a:solidFill>
            <a:prstDash val="solid"/>
          </a:ln>
        </p:spPr>
      </p:sp>
      <p:sp>
        <p:nvSpPr>
          <p:cNvPr id="10" name="observed-txt-0-0">
            <a:extLst xmlns:a="http://schemas.openxmlformats.org/drawingml/2006/main">
              <a:ext uri="{FF2B5EF4-FFF2-40B4-BE49-F238E27FC236}">
                <a16:creationId xmlns:a16="http://schemas.microsoft.com/office/drawing/2014/main" id="{E9BAB32C-8C93-4E49-91F6-6DDD854DFFD8}"/>
              </a:ext>
            </a:extLst>
          </p:cNvPr>
          <p:cNvSpPr>
            <a:spLocks xmlns:a="http://schemas.openxmlformats.org/drawingml/2006/main" noGrp="1"/>
          </p:cNvSpPr>
          <p:nvPr/>
        </p:nvSpPr>
        <p:spPr>
          <a:xfrm xmlns:a="http://schemas.openxmlformats.org/drawingml/2006/main">
            <a:off x="2152650" y="2867025"/>
            <a:ext cx="6477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r0 c0</a:t>
            </a:r>
          </a:p>
        </p:txBody>
      </p:sp>
      <p:sp>
        <p:nvSpPr>
          <p:cNvPr id="11" name="observed-0-1">
            <a:extLst xmlns:a="http://schemas.openxmlformats.org/drawingml/2006/main">
              <a:ext uri="{FF2B5EF4-FFF2-40B4-BE49-F238E27FC236}">
                <a16:creationId xmlns:a16="http://schemas.microsoft.com/office/drawing/2014/main" id="{D9B20B8D-3CAC-46B4-A1C3-BDC1CE9A3549}"/>
              </a:ext>
            </a:extLst>
          </p:cNvPr>
          <p:cNvSpPr>
            <a:spLocks xmlns:a="http://schemas.openxmlformats.org/drawingml/2006/main" noGrp="1"/>
          </p:cNvSpPr>
          <p:nvPr/>
        </p:nvSpPr>
        <p:spPr>
          <a:xfrm xmlns:a="http://schemas.openxmlformats.org/drawingml/2006/main">
            <a:off x="2876550" y="2762250"/>
            <a:ext cx="647700" cy="647700"/>
          </a:xfrm>
          <a:prstGeom xmlns:a="http://schemas.openxmlformats.org/drawingml/2006/main" prst="roundRect">
            <a:avLst>
              <a:gd name="adj" fmla="val 14706"/>
            </a:avLst>
          </a:prstGeom>
          <a:solidFill xmlns:a="http://schemas.openxmlformats.org/drawingml/2006/main">
            <a:srgbClr val="FFFBE8"/>
          </a:solidFill>
          <a:ln xmlns:a="http://schemas.openxmlformats.org/drawingml/2006/main" w="19050">
            <a:solidFill>
              <a:srgbClr val="FF6FAE"/>
            </a:solidFill>
            <a:prstDash val="solid"/>
          </a:ln>
        </p:spPr>
      </p:sp>
      <p:sp>
        <p:nvSpPr>
          <p:cNvPr id="12" name="observed-txt-0-1">
            <a:extLst xmlns:a="http://schemas.openxmlformats.org/drawingml/2006/main">
              <a:ext uri="{FF2B5EF4-FFF2-40B4-BE49-F238E27FC236}">
                <a16:creationId xmlns:a16="http://schemas.microsoft.com/office/drawing/2014/main" id="{B574B02A-1072-4867-BE15-D1E66E6C4047}"/>
              </a:ext>
            </a:extLst>
          </p:cNvPr>
          <p:cNvSpPr>
            <a:spLocks xmlns:a="http://schemas.openxmlformats.org/drawingml/2006/main" noGrp="1"/>
          </p:cNvSpPr>
          <p:nvPr/>
        </p:nvSpPr>
        <p:spPr>
          <a:xfrm xmlns:a="http://schemas.openxmlformats.org/drawingml/2006/main">
            <a:off x="2876550" y="2867025"/>
            <a:ext cx="6477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r0 c1</a:t>
            </a:r>
          </a:p>
        </p:txBody>
      </p:sp>
      <p:sp>
        <p:nvSpPr>
          <p:cNvPr id="13" name="observed-0-2">
            <a:extLst xmlns:a="http://schemas.openxmlformats.org/drawingml/2006/main">
              <a:ext uri="{FF2B5EF4-FFF2-40B4-BE49-F238E27FC236}">
                <a16:creationId xmlns:a16="http://schemas.microsoft.com/office/drawing/2014/main" id="{01A99A97-C5B1-4597-B532-CE445B9E3C01}"/>
              </a:ext>
            </a:extLst>
          </p:cNvPr>
          <p:cNvSpPr>
            <a:spLocks xmlns:a="http://schemas.openxmlformats.org/drawingml/2006/main" noGrp="1"/>
          </p:cNvSpPr>
          <p:nvPr/>
        </p:nvSpPr>
        <p:spPr>
          <a:xfrm xmlns:a="http://schemas.openxmlformats.org/drawingml/2006/main">
            <a:off x="3600450" y="2762250"/>
            <a:ext cx="647700" cy="647700"/>
          </a:xfrm>
          <a:prstGeom xmlns:a="http://schemas.openxmlformats.org/drawingml/2006/main" prst="roundRect">
            <a:avLst>
              <a:gd name="adj" fmla="val 14706"/>
            </a:avLst>
          </a:prstGeom>
          <a:solidFill xmlns:a="http://schemas.openxmlformats.org/drawingml/2006/main">
            <a:srgbClr val="FFFBE8"/>
          </a:solidFill>
          <a:ln xmlns:a="http://schemas.openxmlformats.org/drawingml/2006/main" w="19050">
            <a:solidFill>
              <a:srgbClr val="FF6FAE"/>
            </a:solidFill>
            <a:prstDash val="solid"/>
          </a:ln>
        </p:spPr>
      </p:sp>
      <p:sp>
        <p:nvSpPr>
          <p:cNvPr id="14" name="observed-txt-0-2">
            <a:extLst xmlns:a="http://schemas.openxmlformats.org/drawingml/2006/main">
              <a:ext uri="{FF2B5EF4-FFF2-40B4-BE49-F238E27FC236}">
                <a16:creationId xmlns:a16="http://schemas.microsoft.com/office/drawing/2014/main" id="{69EADED6-A700-4630-AE9D-DC16FA25EA33}"/>
              </a:ext>
            </a:extLst>
          </p:cNvPr>
          <p:cNvSpPr>
            <a:spLocks xmlns:a="http://schemas.openxmlformats.org/drawingml/2006/main" noGrp="1"/>
          </p:cNvSpPr>
          <p:nvPr/>
        </p:nvSpPr>
        <p:spPr>
          <a:xfrm xmlns:a="http://schemas.openxmlformats.org/drawingml/2006/main">
            <a:off x="3600450" y="2867025"/>
            <a:ext cx="6477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r0 c2</a:t>
            </a:r>
          </a:p>
        </p:txBody>
      </p:sp>
      <p:sp>
        <p:nvSpPr>
          <p:cNvPr id="15" name="observed-1-0">
            <a:extLst xmlns:a="http://schemas.openxmlformats.org/drawingml/2006/main">
              <a:ext uri="{FF2B5EF4-FFF2-40B4-BE49-F238E27FC236}">
                <a16:creationId xmlns:a16="http://schemas.microsoft.com/office/drawing/2014/main" id="{BE3F8EC9-B19A-46A1-8AC8-6A2A39B6D538}"/>
              </a:ext>
            </a:extLst>
          </p:cNvPr>
          <p:cNvSpPr>
            <a:spLocks xmlns:a="http://schemas.openxmlformats.org/drawingml/2006/main" noGrp="1"/>
          </p:cNvSpPr>
          <p:nvPr/>
        </p:nvSpPr>
        <p:spPr>
          <a:xfrm xmlns:a="http://schemas.openxmlformats.org/drawingml/2006/main">
            <a:off x="2152650" y="3486150"/>
            <a:ext cx="647700" cy="647700"/>
          </a:xfrm>
          <a:prstGeom xmlns:a="http://schemas.openxmlformats.org/drawingml/2006/main" prst="roundRect">
            <a:avLst>
              <a:gd name="adj" fmla="val 14706"/>
            </a:avLst>
          </a:prstGeom>
          <a:solidFill xmlns:a="http://schemas.openxmlformats.org/drawingml/2006/main">
            <a:srgbClr val="FFFBE8"/>
          </a:solidFill>
          <a:ln xmlns:a="http://schemas.openxmlformats.org/drawingml/2006/main" w="19050">
            <a:solidFill>
              <a:srgbClr val="FF6FAE"/>
            </a:solidFill>
            <a:prstDash val="solid"/>
          </a:ln>
        </p:spPr>
      </p:sp>
      <p:sp>
        <p:nvSpPr>
          <p:cNvPr id="16" name="observed-txt-1-0">
            <a:extLst xmlns:a="http://schemas.openxmlformats.org/drawingml/2006/main">
              <a:ext uri="{FF2B5EF4-FFF2-40B4-BE49-F238E27FC236}">
                <a16:creationId xmlns:a16="http://schemas.microsoft.com/office/drawing/2014/main" id="{24FBAD67-FEB3-462A-ADB2-B91843F5E189}"/>
              </a:ext>
            </a:extLst>
          </p:cNvPr>
          <p:cNvSpPr>
            <a:spLocks xmlns:a="http://schemas.openxmlformats.org/drawingml/2006/main" noGrp="1"/>
          </p:cNvSpPr>
          <p:nvPr/>
        </p:nvSpPr>
        <p:spPr>
          <a:xfrm xmlns:a="http://schemas.openxmlformats.org/drawingml/2006/main">
            <a:off x="2152650" y="3590925"/>
            <a:ext cx="6477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r1 c0</a:t>
            </a:r>
          </a:p>
        </p:txBody>
      </p:sp>
      <p:sp>
        <p:nvSpPr>
          <p:cNvPr id="17" name="observed-1-1">
            <a:extLst xmlns:a="http://schemas.openxmlformats.org/drawingml/2006/main">
              <a:ext uri="{FF2B5EF4-FFF2-40B4-BE49-F238E27FC236}">
                <a16:creationId xmlns:a16="http://schemas.microsoft.com/office/drawing/2014/main" id="{B206A2AB-46A8-475A-A016-89263F3B48F4}"/>
              </a:ext>
            </a:extLst>
          </p:cNvPr>
          <p:cNvSpPr>
            <a:spLocks xmlns:a="http://schemas.openxmlformats.org/drawingml/2006/main" noGrp="1"/>
          </p:cNvSpPr>
          <p:nvPr/>
        </p:nvSpPr>
        <p:spPr>
          <a:xfrm xmlns:a="http://schemas.openxmlformats.org/drawingml/2006/main">
            <a:off x="2876550" y="3486150"/>
            <a:ext cx="647700" cy="647700"/>
          </a:xfrm>
          <a:prstGeom xmlns:a="http://schemas.openxmlformats.org/drawingml/2006/main" prst="roundRect">
            <a:avLst>
              <a:gd name="adj" fmla="val 14706"/>
            </a:avLst>
          </a:prstGeom>
          <a:solidFill xmlns:a="http://schemas.openxmlformats.org/drawingml/2006/main">
            <a:srgbClr val="FFFBE8"/>
          </a:solidFill>
          <a:ln xmlns:a="http://schemas.openxmlformats.org/drawingml/2006/main" w="19050">
            <a:solidFill>
              <a:srgbClr val="FF6FAE"/>
            </a:solidFill>
            <a:prstDash val="solid"/>
          </a:ln>
        </p:spPr>
      </p:sp>
      <p:sp>
        <p:nvSpPr>
          <p:cNvPr id="18" name="observed-txt-1-1">
            <a:extLst xmlns:a="http://schemas.openxmlformats.org/drawingml/2006/main">
              <a:ext uri="{FF2B5EF4-FFF2-40B4-BE49-F238E27FC236}">
                <a16:creationId xmlns:a16="http://schemas.microsoft.com/office/drawing/2014/main" id="{CA1CEB06-5FD8-4275-AC2C-60F099AD5019}"/>
              </a:ext>
            </a:extLst>
          </p:cNvPr>
          <p:cNvSpPr>
            <a:spLocks xmlns:a="http://schemas.openxmlformats.org/drawingml/2006/main" noGrp="1"/>
          </p:cNvSpPr>
          <p:nvPr/>
        </p:nvSpPr>
        <p:spPr>
          <a:xfrm xmlns:a="http://schemas.openxmlformats.org/drawingml/2006/main">
            <a:off x="2876550" y="3590925"/>
            <a:ext cx="6477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r1 c1</a:t>
            </a:r>
          </a:p>
        </p:txBody>
      </p:sp>
      <p:sp>
        <p:nvSpPr>
          <p:cNvPr id="19" name="observed-1-2">
            <a:extLst xmlns:a="http://schemas.openxmlformats.org/drawingml/2006/main">
              <a:ext uri="{FF2B5EF4-FFF2-40B4-BE49-F238E27FC236}">
                <a16:creationId xmlns:a16="http://schemas.microsoft.com/office/drawing/2014/main" id="{A0550F57-4270-463B-A058-18CB8D08DF0C}"/>
              </a:ext>
            </a:extLst>
          </p:cNvPr>
          <p:cNvSpPr>
            <a:spLocks xmlns:a="http://schemas.openxmlformats.org/drawingml/2006/main" noGrp="1"/>
          </p:cNvSpPr>
          <p:nvPr/>
        </p:nvSpPr>
        <p:spPr>
          <a:xfrm xmlns:a="http://schemas.openxmlformats.org/drawingml/2006/main">
            <a:off x="3600450" y="3486150"/>
            <a:ext cx="647700" cy="647700"/>
          </a:xfrm>
          <a:prstGeom xmlns:a="http://schemas.openxmlformats.org/drawingml/2006/main" prst="roundRect">
            <a:avLst>
              <a:gd name="adj" fmla="val 14706"/>
            </a:avLst>
          </a:prstGeom>
          <a:solidFill xmlns:a="http://schemas.openxmlformats.org/drawingml/2006/main">
            <a:srgbClr val="FFFBE8"/>
          </a:solidFill>
          <a:ln xmlns:a="http://schemas.openxmlformats.org/drawingml/2006/main" w="19050">
            <a:solidFill>
              <a:srgbClr val="FF6FAE"/>
            </a:solidFill>
            <a:prstDash val="solid"/>
          </a:ln>
        </p:spPr>
      </p:sp>
      <p:sp>
        <p:nvSpPr>
          <p:cNvPr id="20" name="observed-txt-1-2">
            <a:extLst xmlns:a="http://schemas.openxmlformats.org/drawingml/2006/main">
              <a:ext uri="{FF2B5EF4-FFF2-40B4-BE49-F238E27FC236}">
                <a16:creationId xmlns:a16="http://schemas.microsoft.com/office/drawing/2014/main" id="{7A8213DF-B228-41EB-93D5-B105E6FC4833}"/>
              </a:ext>
            </a:extLst>
          </p:cNvPr>
          <p:cNvSpPr>
            <a:spLocks xmlns:a="http://schemas.openxmlformats.org/drawingml/2006/main" noGrp="1"/>
          </p:cNvSpPr>
          <p:nvPr/>
        </p:nvSpPr>
        <p:spPr>
          <a:xfrm xmlns:a="http://schemas.openxmlformats.org/drawingml/2006/main">
            <a:off x="3600450" y="3590925"/>
            <a:ext cx="6477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r1 c2</a:t>
            </a:r>
          </a:p>
        </p:txBody>
      </p:sp>
      <p:sp>
        <p:nvSpPr>
          <p:cNvPr id="21" name="observed-2-0">
            <a:extLst xmlns:a="http://schemas.openxmlformats.org/drawingml/2006/main">
              <a:ext uri="{FF2B5EF4-FFF2-40B4-BE49-F238E27FC236}">
                <a16:creationId xmlns:a16="http://schemas.microsoft.com/office/drawing/2014/main" id="{37A2D490-B0C2-4CAF-A6D2-50F3544A29A1}"/>
              </a:ext>
            </a:extLst>
          </p:cNvPr>
          <p:cNvSpPr>
            <a:spLocks xmlns:a="http://schemas.openxmlformats.org/drawingml/2006/main" noGrp="1"/>
          </p:cNvSpPr>
          <p:nvPr/>
        </p:nvSpPr>
        <p:spPr>
          <a:xfrm xmlns:a="http://schemas.openxmlformats.org/drawingml/2006/main">
            <a:off x="2152650" y="4210050"/>
            <a:ext cx="647700" cy="647700"/>
          </a:xfrm>
          <a:prstGeom xmlns:a="http://schemas.openxmlformats.org/drawingml/2006/main" prst="roundRect">
            <a:avLst>
              <a:gd name="adj" fmla="val 14706"/>
            </a:avLst>
          </a:prstGeom>
          <a:solidFill xmlns:a="http://schemas.openxmlformats.org/drawingml/2006/main">
            <a:srgbClr val="FFFBE8"/>
          </a:solidFill>
          <a:ln xmlns:a="http://schemas.openxmlformats.org/drawingml/2006/main" w="19050">
            <a:solidFill>
              <a:srgbClr val="FF6FAE"/>
            </a:solidFill>
            <a:prstDash val="solid"/>
          </a:ln>
        </p:spPr>
      </p:sp>
      <p:sp>
        <p:nvSpPr>
          <p:cNvPr id="22" name="observed-txt-2-0">
            <a:extLst xmlns:a="http://schemas.openxmlformats.org/drawingml/2006/main">
              <a:ext uri="{FF2B5EF4-FFF2-40B4-BE49-F238E27FC236}">
                <a16:creationId xmlns:a16="http://schemas.microsoft.com/office/drawing/2014/main" id="{63EFE9BA-BF67-4F57-862E-2EC303AEBB1C}"/>
              </a:ext>
            </a:extLst>
          </p:cNvPr>
          <p:cNvSpPr>
            <a:spLocks xmlns:a="http://schemas.openxmlformats.org/drawingml/2006/main" noGrp="1"/>
          </p:cNvSpPr>
          <p:nvPr/>
        </p:nvSpPr>
        <p:spPr>
          <a:xfrm xmlns:a="http://schemas.openxmlformats.org/drawingml/2006/main">
            <a:off x="2152650" y="4314825"/>
            <a:ext cx="6477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r2 c0</a:t>
            </a:r>
          </a:p>
        </p:txBody>
      </p:sp>
      <p:sp>
        <p:nvSpPr>
          <p:cNvPr id="23" name="observed-2-1">
            <a:extLst xmlns:a="http://schemas.openxmlformats.org/drawingml/2006/main">
              <a:ext uri="{FF2B5EF4-FFF2-40B4-BE49-F238E27FC236}">
                <a16:creationId xmlns:a16="http://schemas.microsoft.com/office/drawing/2014/main" id="{EC8026F7-21CB-46A2-A696-44DE77267D00}"/>
              </a:ext>
            </a:extLst>
          </p:cNvPr>
          <p:cNvSpPr>
            <a:spLocks xmlns:a="http://schemas.openxmlformats.org/drawingml/2006/main" noGrp="1"/>
          </p:cNvSpPr>
          <p:nvPr/>
        </p:nvSpPr>
        <p:spPr>
          <a:xfrm xmlns:a="http://schemas.openxmlformats.org/drawingml/2006/main">
            <a:off x="2876550" y="4210050"/>
            <a:ext cx="647700" cy="647700"/>
          </a:xfrm>
          <a:prstGeom xmlns:a="http://schemas.openxmlformats.org/drawingml/2006/main" prst="roundRect">
            <a:avLst>
              <a:gd name="adj" fmla="val 14706"/>
            </a:avLst>
          </a:prstGeom>
          <a:solidFill xmlns:a="http://schemas.openxmlformats.org/drawingml/2006/main">
            <a:srgbClr val="FFFBE8"/>
          </a:solidFill>
          <a:ln xmlns:a="http://schemas.openxmlformats.org/drawingml/2006/main" w="19050">
            <a:solidFill>
              <a:srgbClr val="FF6FAE"/>
            </a:solidFill>
            <a:prstDash val="solid"/>
          </a:ln>
        </p:spPr>
      </p:sp>
      <p:sp>
        <p:nvSpPr>
          <p:cNvPr id="24" name="observed-txt-2-1">
            <a:extLst xmlns:a="http://schemas.openxmlformats.org/drawingml/2006/main">
              <a:ext uri="{FF2B5EF4-FFF2-40B4-BE49-F238E27FC236}">
                <a16:creationId xmlns:a16="http://schemas.microsoft.com/office/drawing/2014/main" id="{504BB8A7-2961-4B98-98A5-0625CAD3D82F}"/>
              </a:ext>
            </a:extLst>
          </p:cNvPr>
          <p:cNvSpPr>
            <a:spLocks xmlns:a="http://schemas.openxmlformats.org/drawingml/2006/main" noGrp="1"/>
          </p:cNvSpPr>
          <p:nvPr/>
        </p:nvSpPr>
        <p:spPr>
          <a:xfrm xmlns:a="http://schemas.openxmlformats.org/drawingml/2006/main">
            <a:off x="2876550" y="4314825"/>
            <a:ext cx="6477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r2 c1</a:t>
            </a:r>
          </a:p>
        </p:txBody>
      </p:sp>
      <p:sp>
        <p:nvSpPr>
          <p:cNvPr id="25" name="observed-2-2">
            <a:extLst xmlns:a="http://schemas.openxmlformats.org/drawingml/2006/main">
              <a:ext uri="{FF2B5EF4-FFF2-40B4-BE49-F238E27FC236}">
                <a16:creationId xmlns:a16="http://schemas.microsoft.com/office/drawing/2014/main" id="{E7872D93-4D45-42C8-A2FF-281E572E130D}"/>
              </a:ext>
            </a:extLst>
          </p:cNvPr>
          <p:cNvSpPr>
            <a:spLocks xmlns:a="http://schemas.openxmlformats.org/drawingml/2006/main" noGrp="1"/>
          </p:cNvSpPr>
          <p:nvPr/>
        </p:nvSpPr>
        <p:spPr>
          <a:xfrm xmlns:a="http://schemas.openxmlformats.org/drawingml/2006/main">
            <a:off x="3600450" y="4210050"/>
            <a:ext cx="647700" cy="647700"/>
          </a:xfrm>
          <a:prstGeom xmlns:a="http://schemas.openxmlformats.org/drawingml/2006/main" prst="roundRect">
            <a:avLst>
              <a:gd name="adj" fmla="val 14706"/>
            </a:avLst>
          </a:prstGeom>
          <a:solidFill xmlns:a="http://schemas.openxmlformats.org/drawingml/2006/main">
            <a:srgbClr val="FFFBE8"/>
          </a:solidFill>
          <a:ln xmlns:a="http://schemas.openxmlformats.org/drawingml/2006/main" w="19050">
            <a:solidFill>
              <a:srgbClr val="FF6FAE"/>
            </a:solidFill>
            <a:prstDash val="solid"/>
          </a:ln>
        </p:spPr>
      </p:sp>
      <p:sp>
        <p:nvSpPr>
          <p:cNvPr id="26" name="observed-txt-2-2">
            <a:extLst xmlns:a="http://schemas.openxmlformats.org/drawingml/2006/main">
              <a:ext uri="{FF2B5EF4-FFF2-40B4-BE49-F238E27FC236}">
                <a16:creationId xmlns:a16="http://schemas.microsoft.com/office/drawing/2014/main" id="{5385B5E9-3144-4DC5-916E-D060834EECA1}"/>
              </a:ext>
            </a:extLst>
          </p:cNvPr>
          <p:cNvSpPr>
            <a:spLocks xmlns:a="http://schemas.openxmlformats.org/drawingml/2006/main" noGrp="1"/>
          </p:cNvSpPr>
          <p:nvPr/>
        </p:nvSpPr>
        <p:spPr>
          <a:xfrm xmlns:a="http://schemas.openxmlformats.org/drawingml/2006/main">
            <a:off x="3600450" y="4314825"/>
            <a:ext cx="6477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r2 c2</a:t>
            </a:r>
          </a:p>
        </p:txBody>
      </p:sp>
      <p:sp>
        <p:nvSpPr>
          <p:cNvPr id="27" name="obs">
            <a:extLst xmlns:a="http://schemas.openxmlformats.org/drawingml/2006/main">
              <a:ext uri="{FF2B5EF4-FFF2-40B4-BE49-F238E27FC236}">
                <a16:creationId xmlns:a16="http://schemas.microsoft.com/office/drawing/2014/main" id="{331D3113-8770-442F-9620-4B8B77F4258F}"/>
              </a:ext>
            </a:extLst>
          </p:cNvPr>
          <p:cNvSpPr>
            <a:spLocks xmlns:a="http://schemas.openxmlformats.org/drawingml/2006/main" noGrp="1"/>
          </p:cNvSpPr>
          <p:nvPr/>
        </p:nvSpPr>
        <p:spPr>
          <a:xfrm xmlns:a="http://schemas.openxmlformats.org/drawingml/2006/main">
            <a:off x="5810250" y="2419350"/>
            <a:ext cx="44767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425" b="1">
                <a:solidFill>
                  <a:srgbClr val="FF6FAE"/>
                </a:solidFill>
              </a:defRPr>
            </a:pPr>
            <a:r>
              <a:rPr sz="1425" b="1">
                <a:solidFill>
                  <a:srgbClr val="FF6FAE"/>
                </a:solidFill>
              </a:rPr>
              <a:t>Observed / Observado</a:t>
            </a:r>
          </a:p>
        </p:txBody>
      </p:sp>
      <p:sp>
        <p:nvSpPr>
          <p:cNvPr id="28" name="obs-big">
            <a:extLst xmlns:a="http://schemas.openxmlformats.org/drawingml/2006/main">
              <a:ext uri="{FF2B5EF4-FFF2-40B4-BE49-F238E27FC236}">
                <a16:creationId xmlns:a16="http://schemas.microsoft.com/office/drawing/2014/main" id="{FA29304A-39A1-4C88-BE4D-40F824A356C7}"/>
              </a:ext>
            </a:extLst>
          </p:cNvPr>
          <p:cNvSpPr>
            <a:spLocks xmlns:a="http://schemas.openxmlformats.org/drawingml/2006/main" noGrp="1"/>
          </p:cNvSpPr>
          <p:nvPr/>
        </p:nvSpPr>
        <p:spPr>
          <a:xfrm xmlns:a="http://schemas.openxmlformats.org/drawingml/2006/main">
            <a:off x="5810250" y="3028950"/>
            <a:ext cx="4476750" cy="1276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3300" b="1">
                <a:solidFill>
                  <a:srgbClr val="FFFFFF"/>
                </a:solidFill>
              </a:defRPr>
            </a:pPr>
            <a:r>
              <a:rPr sz="3300" b="1">
                <a:solidFill>
                  <a:srgbClr val="FFFFFF"/>
                </a:solidFill>
              </a:rPr>
              <a:t>3 × 3 grid</a:t>
            </a:r>
          </a:p>
          <a:p xmlns:a="http://schemas.openxmlformats.org/drawingml/2006/main">
            <a:pPr algn="l">
              <a:defRPr sz="3300" b="1">
                <a:solidFill>
                  <a:srgbClr val="FFFFFF"/>
                </a:solidFill>
              </a:defRPr>
            </a:pPr>
            <a:r>
              <a:rPr sz="3300" b="1">
                <a:solidFill>
                  <a:srgbClr val="FFFFFF"/>
                </a:solidFill>
              </a:rPr>
              <a:t>score 9</a:t>
            </a:r>
          </a:p>
        </p:txBody>
      </p:sp>
      <p:sp>
        <p:nvSpPr>
          <p:cNvPr id="29" name="notice">
            <a:extLst xmlns:a="http://schemas.openxmlformats.org/drawingml/2006/main">
              <a:ext uri="{FF2B5EF4-FFF2-40B4-BE49-F238E27FC236}">
                <a16:creationId xmlns:a16="http://schemas.microsoft.com/office/drawing/2014/main" id="{F6E605F9-D6B2-4D4A-A60B-F5D442B44CBA}"/>
              </a:ext>
            </a:extLst>
          </p:cNvPr>
          <p:cNvSpPr>
            <a:spLocks xmlns:a="http://schemas.openxmlformats.org/drawingml/2006/main" noGrp="1"/>
          </p:cNvSpPr>
          <p:nvPr/>
        </p:nvSpPr>
        <p:spPr>
          <a:xfrm xmlns:a="http://schemas.openxmlformats.org/drawingml/2006/main">
            <a:off x="5810250" y="4591050"/>
            <a:ext cx="4953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800" b="0">
                <a:solidFill>
                  <a:srgbClr val="FFFBE8"/>
                </a:solidFill>
              </a:defRPr>
            </a:pPr>
            <a:r>
              <a:rPr sz="1800" b="0">
                <a:solidFill>
                  <a:srgbClr val="FFFBE8"/>
                </a:solidFill>
              </a:rPr>
              <a:t>Prediction ≠ result. The evidence points to a boundary problem.</a:t>
            </a:r>
          </a:p>
        </p:txBody>
      </p:sp>
    </p:spTree>
    <p:extLst>
      <p:ext uri="{BB962C8B-B14F-4D97-AF65-F5344CB8AC3E}">
        <p14:creationId xmlns:p14="http://schemas.microsoft.com/office/powerpoint/2010/main" val="1642676267"/>
      </p:ext>
    </p:extLst>
  </p:cSld>
</p:sld>
</file>

<file path=ppt/slides/slide31.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11" name="kicker">
            <a:extLst xmlns:a="http://schemas.openxmlformats.org/drawingml/2006/main">
              <a:ext uri="{FF2B5EF4-FFF2-40B4-BE49-F238E27FC236}">
                <a16:creationId xmlns:a16="http://schemas.microsoft.com/office/drawing/2014/main" id="{3AED78F3-3DB2-4330-AC73-C3B0596E1957}"/>
              </a:ext>
            </a:extLst>
          </p:cNvPr>
          <p:cNvSpPr>
            <a:spLocks xmlns:a="http://schemas.openxmlformats.org/drawingml/2006/main" noGrp="1"/>
          </p:cNvSpPr>
          <p:nvPr/>
        </p:nvSpPr>
        <p:spPr>
          <a:xfrm xmlns:a="http://schemas.openxmlformats.org/drawingml/2006/main">
            <a:off x="533400" y="228600"/>
            <a:ext cx="685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050" b="1">
                <a:solidFill>
                  <a:srgbClr val="00B8C8"/>
                </a:solidFill>
              </a:defRPr>
            </a:pPr>
            <a:r>
              <a:rPr sz="1050" b="1">
                <a:solidFill>
                  <a:srgbClr val="00B8C8"/>
                </a:solidFill>
              </a:rPr>
              <a:t>C5 · TEXT DAY 1</a:t>
            </a:r>
          </a:p>
        </p:txBody>
      </p:sp>
      <p:sp>
        <p:nvSpPr>
          <p:cNvPr id="2" name="marker">
            <a:extLst xmlns:a="http://schemas.openxmlformats.org/drawingml/2006/main">
              <a:ext uri="{FF2B5EF4-FFF2-40B4-BE49-F238E27FC236}">
                <a16:creationId xmlns:a16="http://schemas.microsoft.com/office/drawing/2014/main" id="{6675EFBA-CCB1-4519-9622-8056C75E2E65}"/>
              </a:ext>
            </a:extLst>
          </p:cNvPr>
          <p:cNvSpPr>
            <a:spLocks xmlns:a="http://schemas.openxmlformats.org/drawingml/2006/main" noGrp="1"/>
          </p:cNvSpPr>
          <p:nvPr/>
        </p:nvSpPr>
        <p:spPr>
          <a:xfrm xmlns:a="http://schemas.openxmlformats.org/drawingml/2006/main">
            <a:off x="9048750" y="228600"/>
            <a:ext cx="26098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1050" b="1">
                <a:solidFill>
                  <a:srgbClr val="B8C7D9"/>
                </a:solidFill>
              </a:defRPr>
            </a:pPr>
            <a:r>
              <a:rPr sz="1050" b="1">
                <a:solidFill>
                  <a:srgbClr val="B8C7D9"/>
                </a:solidFill>
              </a:rPr>
              <a:t>THINK-PAIR-SHARE</a:t>
            </a:r>
          </a:p>
        </p:txBody>
      </p:sp>
      <p:sp>
        <p:nvSpPr>
          <p:cNvPr id="3" name="footer-left">
            <a:extLst xmlns:a="http://schemas.openxmlformats.org/drawingml/2006/main">
              <a:ext uri="{FF2B5EF4-FFF2-40B4-BE49-F238E27FC236}">
                <a16:creationId xmlns:a16="http://schemas.microsoft.com/office/drawing/2014/main" id="{215A5C27-2F9B-436F-AEEB-0CF70DEDB80B}"/>
              </a:ext>
            </a:extLst>
          </p:cNvPr>
          <p:cNvSpPr>
            <a:spLocks xmlns:a="http://schemas.openxmlformats.org/drawingml/2006/main" noGrp="1"/>
          </p:cNvSpPr>
          <p:nvPr/>
        </p:nvSpPr>
        <p:spPr>
          <a:xfrm xmlns:a="http://schemas.openxmlformats.org/drawingml/2006/main">
            <a:off x="533400" y="6400800"/>
            <a:ext cx="476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750" b="0">
                <a:solidFill>
                  <a:srgbClr val="B8C7D9"/>
                </a:solidFill>
              </a:defRPr>
            </a:pPr>
            <a:r>
              <a:rPr sz="750" b="0">
                <a:solidFill>
                  <a:srgbClr val="B8C7D9"/>
                </a:solidFill>
              </a:rPr>
              <a:t>SMART SOLUTIONS · CODING FOUNDATIONS</a:t>
            </a:r>
          </a:p>
        </p:txBody>
      </p:sp>
      <p:sp>
        <p:nvSpPr>
          <p:cNvPr id="4" name="footer-right">
            <a:extLst xmlns:a="http://schemas.openxmlformats.org/drawingml/2006/main">
              <a:ext uri="{FF2B5EF4-FFF2-40B4-BE49-F238E27FC236}">
                <a16:creationId xmlns:a16="http://schemas.microsoft.com/office/drawing/2014/main" id="{BAB076C3-5344-45A0-A622-A1814C239194}"/>
              </a:ext>
            </a:extLst>
          </p:cNvPr>
          <p:cNvSpPr>
            <a:spLocks xmlns:a="http://schemas.openxmlformats.org/drawingml/2006/main" noGrp="1"/>
          </p:cNvSpPr>
          <p:nvPr/>
        </p:nvSpPr>
        <p:spPr>
          <a:xfrm xmlns:a="http://schemas.openxmlformats.org/drawingml/2006/main">
            <a:off x="9906000" y="6400800"/>
            <a:ext cx="17526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750" b="0">
                <a:solidFill>
                  <a:srgbClr val="B8C7D9"/>
                </a:solidFill>
              </a:defRPr>
            </a:pPr>
            <a:r>
              <a:rPr sz="750" b="0">
                <a:solidFill>
                  <a:srgbClr val="B8C7D9"/>
                </a:solidFill>
              </a:rPr>
              <a:t>VILS 2027</a:t>
            </a:r>
          </a:p>
        </p:txBody>
      </p:sp>
      <p:sp>
        <p:nvSpPr>
          <p:cNvPr id="5" name="title">
            <a:extLst xmlns:a="http://schemas.openxmlformats.org/drawingml/2006/main">
              <a:ext uri="{FF2B5EF4-FFF2-40B4-BE49-F238E27FC236}">
                <a16:creationId xmlns:a16="http://schemas.microsoft.com/office/drawing/2014/main" id="{A52B2520-5A7F-4B7F-BA95-4A0C92460A10}"/>
              </a:ext>
            </a:extLst>
          </p:cNvPr>
          <p:cNvSpPr>
            <a:spLocks xmlns:a="http://schemas.openxmlformats.org/drawingml/2006/main" noGrp="1"/>
          </p:cNvSpPr>
          <p:nvPr/>
        </p:nvSpPr>
        <p:spPr>
          <a:xfrm xmlns:a="http://schemas.openxmlformats.org/drawingml/2006/main">
            <a:off x="533400" y="685800"/>
            <a:ext cx="111252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FFFFFF"/>
                </a:solidFill>
              </a:defRPr>
            </a:pPr>
            <a:r>
              <a:rPr sz="2850" b="1">
                <a:solidFill>
                  <a:srgbClr val="FFFFFF"/>
                </a:solidFill>
              </a:rPr>
              <a:t>Diagnose before editing</a:t>
            </a:r>
          </a:p>
        </p:txBody>
      </p:sp>
      <p:sp>
        <p:nvSpPr>
          <p:cNvPr id="6" name="subtitle">
            <a:extLst xmlns:a="http://schemas.openxmlformats.org/drawingml/2006/main">
              <a:ext uri="{FF2B5EF4-FFF2-40B4-BE49-F238E27FC236}">
                <a16:creationId xmlns:a16="http://schemas.microsoft.com/office/drawing/2014/main" id="{1222A8F4-68BA-4C21-969A-8E0394AC5FB7}"/>
              </a:ext>
            </a:extLst>
          </p:cNvPr>
          <p:cNvSpPr>
            <a:spLocks xmlns:a="http://schemas.openxmlformats.org/drawingml/2006/main" noGrp="1"/>
          </p:cNvSpPr>
          <p:nvPr/>
        </p:nvSpPr>
        <p:spPr>
          <a:xfrm xmlns:a="http://schemas.openxmlformats.org/drawingml/2006/main">
            <a:off x="533400" y="1524000"/>
            <a:ext cx="11125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B8C7D9"/>
                </a:solidFill>
              </a:defRPr>
            </a:pPr>
            <a:r>
              <a:rPr sz="1575" b="0">
                <a:solidFill>
                  <a:srgbClr val="B8C7D9"/>
                </a:solidFill>
              </a:rPr>
              <a:t>The missing fourth column tells us where to look.</a:t>
            </a:r>
          </a:p>
        </p:txBody>
      </p:sp>
      <p:sp>
        <p:nvSpPr>
          <p:cNvPr id="7" name="prompt-band">
            <a:extLst xmlns:a="http://schemas.openxmlformats.org/drawingml/2006/main">
              <a:ext uri="{FF2B5EF4-FFF2-40B4-BE49-F238E27FC236}">
                <a16:creationId xmlns:a16="http://schemas.microsoft.com/office/drawing/2014/main" id="{6558537C-759F-45CA-9EFF-159321B9353E}"/>
              </a:ext>
            </a:extLst>
          </p:cNvPr>
          <p:cNvSpPr>
            <a:spLocks xmlns:a="http://schemas.openxmlformats.org/drawingml/2006/main" noGrp="1"/>
          </p:cNvSpPr>
          <p:nvPr/>
        </p:nvSpPr>
        <p:spPr>
          <a:xfrm xmlns:a="http://schemas.openxmlformats.org/drawingml/2006/main">
            <a:off x="762000" y="2381250"/>
            <a:ext cx="10668000" cy="2476500"/>
          </a:xfrm>
          <a:prstGeom xmlns:a="http://schemas.openxmlformats.org/drawingml/2006/main" prst="roundRect">
            <a:avLst>
              <a:gd name="adj" fmla="val 6923"/>
            </a:avLst>
          </a:prstGeom>
          <a:solidFill xmlns:a="http://schemas.openxmlformats.org/drawingml/2006/main">
            <a:srgbClr val="FFFBE8"/>
          </a:solidFill>
          <a:ln xmlns:a="http://schemas.openxmlformats.org/drawingml/2006/main" w="28575">
            <a:solidFill>
              <a:srgbClr val="FFD166"/>
            </a:solidFill>
            <a:prstDash val="solid"/>
          </a:ln>
        </p:spPr>
      </p:sp>
      <p:sp>
        <p:nvSpPr>
          <p:cNvPr id="8" name="prompt">
            <a:extLst xmlns:a="http://schemas.openxmlformats.org/drawingml/2006/main">
              <a:ext uri="{FF2B5EF4-FFF2-40B4-BE49-F238E27FC236}">
                <a16:creationId xmlns:a16="http://schemas.microsoft.com/office/drawing/2014/main" id="{66A911DD-6A13-4220-AE9E-C7DC355B4E57}"/>
              </a:ext>
            </a:extLst>
          </p:cNvPr>
          <p:cNvSpPr>
            <a:spLocks xmlns:a="http://schemas.openxmlformats.org/drawingml/2006/main" noGrp="1"/>
          </p:cNvSpPr>
          <p:nvPr/>
        </p:nvSpPr>
        <p:spPr>
          <a:xfrm xmlns:a="http://schemas.openxmlformats.org/drawingml/2006/main">
            <a:off x="1219200" y="2609850"/>
            <a:ext cx="975360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2700" b="1">
                <a:solidFill>
                  <a:srgbClr val="172033"/>
                </a:solidFill>
              </a:defRPr>
            </a:pPr>
            <a:r>
              <a:rPr sz="2700" b="1">
                <a:solidFill>
                  <a:srgbClr val="172033"/>
                </a:solidFill>
              </a:rPr>
              <a:t>Which loop controls columns—and which value should stop it?</a:t>
            </a:r>
          </a:p>
        </p:txBody>
      </p:sp>
      <p:sp>
        <p:nvSpPr>
          <p:cNvPr id="9" name="prompt-support">
            <a:extLst xmlns:a="http://schemas.openxmlformats.org/drawingml/2006/main">
              <a:ext uri="{FF2B5EF4-FFF2-40B4-BE49-F238E27FC236}">
                <a16:creationId xmlns:a16="http://schemas.microsoft.com/office/drawing/2014/main" id="{EB7580FB-8226-4D4A-A8DE-2F6E23A02AB3}"/>
              </a:ext>
            </a:extLst>
          </p:cNvPr>
          <p:cNvSpPr>
            <a:spLocks xmlns:a="http://schemas.openxmlformats.org/drawingml/2006/main" noGrp="1"/>
          </p:cNvSpPr>
          <p:nvPr/>
        </p:nvSpPr>
        <p:spPr>
          <a:xfrm xmlns:a="http://schemas.openxmlformats.org/drawingml/2006/main">
            <a:off x="1219200" y="4267200"/>
            <a:ext cx="97536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500" b="0">
                <a:solidFill>
                  <a:srgbClr val="172033"/>
                </a:solidFill>
              </a:defRPr>
            </a:pPr>
            <a:r>
              <a:rPr sz="1500" b="0">
                <a:solidFill>
                  <a:srgbClr val="172033"/>
                </a:solidFill>
              </a:rPr>
              <a:t>¿Cuál bucle controla columnas y cuál valor debe detenerlo?</a:t>
            </a:r>
          </a:p>
        </p:txBody>
      </p:sp>
      <p:sp>
        <p:nvSpPr>
          <p:cNvPr id="10" name="clue">
            <a:extLst xmlns:a="http://schemas.openxmlformats.org/drawingml/2006/main">
              <a:ext uri="{FF2B5EF4-FFF2-40B4-BE49-F238E27FC236}">
                <a16:creationId xmlns:a16="http://schemas.microsoft.com/office/drawing/2014/main" id="{AE6F24C3-661A-4CC3-A503-0F822D74CB6D}"/>
              </a:ext>
            </a:extLst>
          </p:cNvPr>
          <p:cNvSpPr>
            <a:spLocks xmlns:a="http://schemas.openxmlformats.org/drawingml/2006/main" noGrp="1"/>
          </p:cNvSpPr>
          <p:nvPr/>
        </p:nvSpPr>
        <p:spPr>
          <a:xfrm xmlns:a="http://schemas.openxmlformats.org/drawingml/2006/main">
            <a:off x="1905000" y="5257800"/>
            <a:ext cx="838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650" b="1">
                <a:solidFill>
                  <a:srgbClr val="B8C7D9"/>
                </a:solidFill>
              </a:defRPr>
            </a:pPr>
            <a:r>
              <a:rPr sz="1650" b="1">
                <a:solidFill>
                  <a:srgbClr val="B8C7D9"/>
                </a:solidFill>
              </a:rPr>
              <a:t>Clue: rows = 3, columns = 4, observed columns = 3</a:t>
            </a:r>
          </a:p>
        </p:txBody>
      </p:sp>
    </p:spTree>
    <p:extLst>
      <p:ext uri="{BB962C8B-B14F-4D97-AF65-F5344CB8AC3E}">
        <p14:creationId xmlns:p14="http://schemas.microsoft.com/office/powerpoint/2010/main" val="1794670424"/>
      </p:ext>
    </p:extLst>
  </p:cSld>
</p:sld>
</file>

<file path=ppt/slides/slide32.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13" name="kicker">
            <a:extLst xmlns:a="http://schemas.openxmlformats.org/drawingml/2006/main">
              <a:ext uri="{FF2B5EF4-FFF2-40B4-BE49-F238E27FC236}">
                <a16:creationId xmlns:a16="http://schemas.microsoft.com/office/drawing/2014/main" id="{B23B40A8-9410-4C78-B4F0-AAB8F7FBDB6F}"/>
              </a:ext>
            </a:extLst>
          </p:cNvPr>
          <p:cNvSpPr>
            <a:spLocks xmlns:a="http://schemas.openxmlformats.org/drawingml/2006/main" noGrp="1"/>
          </p:cNvSpPr>
          <p:nvPr/>
        </p:nvSpPr>
        <p:spPr>
          <a:xfrm xmlns:a="http://schemas.openxmlformats.org/drawingml/2006/main">
            <a:off x="533400" y="228600"/>
            <a:ext cx="685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050" b="1">
                <a:solidFill>
                  <a:srgbClr val="00B8C8"/>
                </a:solidFill>
              </a:defRPr>
            </a:pPr>
            <a:r>
              <a:rPr sz="1050" b="1">
                <a:solidFill>
                  <a:srgbClr val="00B8C8"/>
                </a:solidFill>
              </a:rPr>
              <a:t>C5 · TEXT DAY 1</a:t>
            </a:r>
          </a:p>
        </p:txBody>
      </p:sp>
      <p:sp>
        <p:nvSpPr>
          <p:cNvPr id="2" name="marker">
            <a:extLst xmlns:a="http://schemas.openxmlformats.org/drawingml/2006/main">
              <a:ext uri="{FF2B5EF4-FFF2-40B4-BE49-F238E27FC236}">
                <a16:creationId xmlns:a16="http://schemas.microsoft.com/office/drawing/2014/main" id="{597E73BA-BD9B-473E-B3E2-88FA6C54616F}"/>
              </a:ext>
            </a:extLst>
          </p:cNvPr>
          <p:cNvSpPr>
            <a:spLocks xmlns:a="http://schemas.openxmlformats.org/drawingml/2006/main" noGrp="1"/>
          </p:cNvSpPr>
          <p:nvPr/>
        </p:nvSpPr>
        <p:spPr>
          <a:xfrm xmlns:a="http://schemas.openxmlformats.org/drawingml/2006/main">
            <a:off x="9048750" y="228600"/>
            <a:ext cx="26098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1050" b="1">
                <a:solidFill>
                  <a:srgbClr val="B8C7D9"/>
                </a:solidFill>
              </a:defRPr>
            </a:pPr>
            <a:r>
              <a:rPr sz="1050" b="1">
                <a:solidFill>
                  <a:srgbClr val="B8C7D9"/>
                </a:solidFill>
              </a:rPr>
              <a:t>REVEAL</a:t>
            </a:r>
          </a:p>
        </p:txBody>
      </p:sp>
      <p:sp>
        <p:nvSpPr>
          <p:cNvPr id="3" name="footer-left">
            <a:extLst xmlns:a="http://schemas.openxmlformats.org/drawingml/2006/main">
              <a:ext uri="{FF2B5EF4-FFF2-40B4-BE49-F238E27FC236}">
                <a16:creationId xmlns:a16="http://schemas.microsoft.com/office/drawing/2014/main" id="{8D49CCD5-8044-4FE6-95D9-07D12CD13D1E}"/>
              </a:ext>
            </a:extLst>
          </p:cNvPr>
          <p:cNvSpPr>
            <a:spLocks xmlns:a="http://schemas.openxmlformats.org/drawingml/2006/main" noGrp="1"/>
          </p:cNvSpPr>
          <p:nvPr/>
        </p:nvSpPr>
        <p:spPr>
          <a:xfrm xmlns:a="http://schemas.openxmlformats.org/drawingml/2006/main">
            <a:off x="533400" y="6400800"/>
            <a:ext cx="476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750" b="0">
                <a:solidFill>
                  <a:srgbClr val="B8C7D9"/>
                </a:solidFill>
              </a:defRPr>
            </a:pPr>
            <a:r>
              <a:rPr sz="750" b="0">
                <a:solidFill>
                  <a:srgbClr val="B8C7D9"/>
                </a:solidFill>
              </a:rPr>
              <a:t>SMART SOLUTIONS · CODING FOUNDATIONS</a:t>
            </a:r>
          </a:p>
        </p:txBody>
      </p:sp>
      <p:sp>
        <p:nvSpPr>
          <p:cNvPr id="4" name="footer-right">
            <a:extLst xmlns:a="http://schemas.openxmlformats.org/drawingml/2006/main">
              <a:ext uri="{FF2B5EF4-FFF2-40B4-BE49-F238E27FC236}">
                <a16:creationId xmlns:a16="http://schemas.microsoft.com/office/drawing/2014/main" id="{8E3E9E66-D59F-4F3E-973D-B53DAE55FB51}"/>
              </a:ext>
            </a:extLst>
          </p:cNvPr>
          <p:cNvSpPr>
            <a:spLocks xmlns:a="http://schemas.openxmlformats.org/drawingml/2006/main" noGrp="1"/>
          </p:cNvSpPr>
          <p:nvPr/>
        </p:nvSpPr>
        <p:spPr>
          <a:xfrm xmlns:a="http://schemas.openxmlformats.org/drawingml/2006/main">
            <a:off x="9906000" y="6400800"/>
            <a:ext cx="17526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750" b="0">
                <a:solidFill>
                  <a:srgbClr val="B8C7D9"/>
                </a:solidFill>
              </a:defRPr>
            </a:pPr>
            <a:r>
              <a:rPr sz="750" b="0">
                <a:solidFill>
                  <a:srgbClr val="B8C7D9"/>
                </a:solidFill>
              </a:rPr>
              <a:t>VILS 2027</a:t>
            </a:r>
          </a:p>
        </p:txBody>
      </p:sp>
      <p:sp>
        <p:nvSpPr>
          <p:cNvPr id="5" name="title">
            <a:extLst xmlns:a="http://schemas.openxmlformats.org/drawingml/2006/main">
              <a:ext uri="{FF2B5EF4-FFF2-40B4-BE49-F238E27FC236}">
                <a16:creationId xmlns:a16="http://schemas.microsoft.com/office/drawing/2014/main" id="{0D5C7231-BF6C-44FF-9745-DC2EF74D2183}"/>
              </a:ext>
            </a:extLst>
          </p:cNvPr>
          <p:cNvSpPr>
            <a:spLocks xmlns:a="http://schemas.openxmlformats.org/drawingml/2006/main" noGrp="1"/>
          </p:cNvSpPr>
          <p:nvPr/>
        </p:nvSpPr>
        <p:spPr>
          <a:xfrm xmlns:a="http://schemas.openxmlformats.org/drawingml/2006/main">
            <a:off x="533400" y="685800"/>
            <a:ext cx="111252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FFFFFF"/>
                </a:solidFill>
              </a:defRPr>
            </a:pPr>
            <a:r>
              <a:rPr sz="2850" b="1">
                <a:solidFill>
                  <a:srgbClr val="FFFFFF"/>
                </a:solidFill>
              </a:rPr>
              <a:t>The evidence identifies one wrong boundary</a:t>
            </a:r>
          </a:p>
        </p:txBody>
      </p:sp>
      <p:sp>
        <p:nvSpPr>
          <p:cNvPr id="6" name="subtitle">
            <a:extLst xmlns:a="http://schemas.openxmlformats.org/drawingml/2006/main">
              <a:ext uri="{FF2B5EF4-FFF2-40B4-BE49-F238E27FC236}">
                <a16:creationId xmlns:a16="http://schemas.microsoft.com/office/drawing/2014/main" id="{1EC12E2D-959E-4B11-AE3B-FAA2B3A3C53D}"/>
              </a:ext>
            </a:extLst>
          </p:cNvPr>
          <p:cNvSpPr>
            <a:spLocks xmlns:a="http://schemas.openxmlformats.org/drawingml/2006/main" noGrp="1"/>
          </p:cNvSpPr>
          <p:nvPr/>
        </p:nvSpPr>
        <p:spPr>
          <a:xfrm xmlns:a="http://schemas.openxmlformats.org/drawingml/2006/main">
            <a:off x="533400" y="1524000"/>
            <a:ext cx="11125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B8C7D9"/>
                </a:solidFill>
              </a:defRPr>
            </a:pPr>
            <a:r>
              <a:rPr sz="1575" b="0">
                <a:solidFill>
                  <a:srgbClr val="B8C7D9"/>
                </a:solidFill>
              </a:rPr>
              <a:t>Compare the condition to the job of the inner loop.</a:t>
            </a:r>
          </a:p>
        </p:txBody>
      </p:sp>
      <p:sp>
        <p:nvSpPr>
          <p:cNvPr id="7" name="bug-frame">
            <a:extLst xmlns:a="http://schemas.openxmlformats.org/drawingml/2006/main">
              <a:ext uri="{FF2B5EF4-FFF2-40B4-BE49-F238E27FC236}">
                <a16:creationId xmlns:a16="http://schemas.microsoft.com/office/drawing/2014/main" id="{574DE8BF-5271-4B09-A983-ABD8C3A53398}"/>
              </a:ext>
            </a:extLst>
          </p:cNvPr>
          <p:cNvSpPr>
            <a:spLocks xmlns:a="http://schemas.openxmlformats.org/drawingml/2006/main" noGrp="1"/>
          </p:cNvSpPr>
          <p:nvPr/>
        </p:nvSpPr>
        <p:spPr>
          <a:xfrm xmlns:a="http://schemas.openxmlformats.org/drawingml/2006/main">
            <a:off x="952500" y="2343150"/>
            <a:ext cx="10287000" cy="1428750"/>
          </a:xfrm>
          <a:prstGeom xmlns:a="http://schemas.openxmlformats.org/drawingml/2006/main" prst="roundRect">
            <a:avLst>
              <a:gd name="adj" fmla="val 8000"/>
            </a:avLst>
          </a:prstGeom>
          <a:solidFill xmlns:a="http://schemas.openxmlformats.org/drawingml/2006/main">
            <a:srgbClr val="07101E"/>
          </a:solidFill>
          <a:ln xmlns:a="http://schemas.openxmlformats.org/drawingml/2006/main" w="19050">
            <a:solidFill>
              <a:srgbClr val="FF6FAE"/>
            </a:solidFill>
            <a:prstDash val="solid"/>
          </a:ln>
        </p:spPr>
      </p:sp>
      <p:sp>
        <p:nvSpPr>
          <p:cNvPr id="8" name="bug-label-bg">
            <a:extLst xmlns:a="http://schemas.openxmlformats.org/drawingml/2006/main">
              <a:ext uri="{FF2B5EF4-FFF2-40B4-BE49-F238E27FC236}">
                <a16:creationId xmlns:a16="http://schemas.microsoft.com/office/drawing/2014/main" id="{D7F6F13F-4B80-4A10-8DB4-FE215671F5D5}"/>
              </a:ext>
            </a:extLst>
          </p:cNvPr>
          <p:cNvSpPr>
            <a:spLocks xmlns:a="http://schemas.openxmlformats.org/drawingml/2006/main" noGrp="1"/>
          </p:cNvSpPr>
          <p:nvPr/>
        </p:nvSpPr>
        <p:spPr>
          <a:xfrm xmlns:a="http://schemas.openxmlformats.org/drawingml/2006/main">
            <a:off x="1123950" y="2476500"/>
            <a:ext cx="2952750" cy="361950"/>
          </a:xfrm>
          <a:prstGeom xmlns:a="http://schemas.openxmlformats.org/drawingml/2006/main" prst="roundRect">
            <a:avLst>
              <a:gd name="adj" fmla="val 26316"/>
            </a:avLst>
          </a:prstGeom>
          <a:solidFill xmlns:a="http://schemas.openxmlformats.org/drawingml/2006/main">
            <a:srgbClr val="FF6FAE"/>
          </a:solidFill>
          <a:ln xmlns:a="http://schemas.openxmlformats.org/drawingml/2006/main" w="0">
            <a:solidFill>
              <a:srgbClr val="FF6FAE"/>
            </a:solidFill>
            <a:prstDash val="solid"/>
          </a:ln>
        </p:spPr>
      </p:sp>
      <p:sp>
        <p:nvSpPr>
          <p:cNvPr id="9" name="bug-label">
            <a:extLst xmlns:a="http://schemas.openxmlformats.org/drawingml/2006/main">
              <a:ext uri="{FF2B5EF4-FFF2-40B4-BE49-F238E27FC236}">
                <a16:creationId xmlns:a16="http://schemas.microsoft.com/office/drawing/2014/main" id="{D9F9E51C-52D5-4923-A538-60F4914E80CE}"/>
              </a:ext>
            </a:extLst>
          </p:cNvPr>
          <p:cNvSpPr>
            <a:spLocks xmlns:a="http://schemas.openxmlformats.org/drawingml/2006/main" noGrp="1"/>
          </p:cNvSpPr>
          <p:nvPr/>
        </p:nvSpPr>
        <p:spPr>
          <a:xfrm xmlns:a="http://schemas.openxmlformats.org/drawingml/2006/main">
            <a:off x="1276350" y="2514600"/>
            <a:ext cx="2667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975" b="1">
                <a:solidFill>
                  <a:srgbClr val="0B1426"/>
                </a:solidFill>
              </a:defRPr>
            </a:pPr>
            <a:r>
              <a:rPr sz="975" b="1">
                <a:solidFill>
                  <a:srgbClr val="0B1426"/>
                </a:solidFill>
              </a:rPr>
              <a:t>BUGGED CONDITION ONLY · MAKES 3 COLUMNS</a:t>
            </a:r>
          </a:p>
        </p:txBody>
      </p:sp>
      <p:sp>
        <p:nvSpPr>
          <p:cNvPr id="10" name="bug">
            <a:extLst xmlns:a="http://schemas.openxmlformats.org/drawingml/2006/main">
              <a:ext uri="{FF2B5EF4-FFF2-40B4-BE49-F238E27FC236}">
                <a16:creationId xmlns:a16="http://schemas.microsoft.com/office/drawing/2014/main" id="{1D0E414B-7F39-4285-9946-77C93516D040}"/>
              </a:ext>
            </a:extLst>
          </p:cNvPr>
          <p:cNvSpPr>
            <a:spLocks xmlns:a="http://schemas.openxmlformats.org/drawingml/2006/main" noGrp="1"/>
          </p:cNvSpPr>
          <p:nvPr/>
        </p:nvSpPr>
        <p:spPr>
          <a:xfrm xmlns:a="http://schemas.openxmlformats.org/drawingml/2006/main">
            <a:off x="1200150" y="2971800"/>
            <a:ext cx="97917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025" b="0">
                <a:solidFill>
                  <a:srgbClr val="E8FFF8"/>
                </a:solidFill>
              </a:defRPr>
            </a:pPr>
            <a:r>
              <a:rPr sz="2025" b="0">
                <a:solidFill>
                  <a:srgbClr val="E8FFF8"/>
                </a:solidFill>
              </a:rPr>
              <a:t>for (let column = 0; column &lt; rows; column++) {</a:t>
            </a:r>
          </a:p>
        </p:txBody>
      </p:sp>
      <p:sp>
        <p:nvSpPr>
          <p:cNvPr id="11" name="why">
            <a:extLst xmlns:a="http://schemas.openxmlformats.org/drawingml/2006/main">
              <a:ext uri="{FF2B5EF4-FFF2-40B4-BE49-F238E27FC236}">
                <a16:creationId xmlns:a16="http://schemas.microsoft.com/office/drawing/2014/main" id="{C28B739B-D5A4-4477-ABE9-D1089FCF1D4E}"/>
              </a:ext>
            </a:extLst>
          </p:cNvPr>
          <p:cNvSpPr>
            <a:spLocks xmlns:a="http://schemas.openxmlformats.org/drawingml/2006/main" noGrp="1"/>
          </p:cNvSpPr>
          <p:nvPr/>
        </p:nvSpPr>
        <p:spPr>
          <a:xfrm xmlns:a="http://schemas.openxmlformats.org/drawingml/2006/main">
            <a:off x="1619250" y="4171950"/>
            <a:ext cx="8953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2175" b="1">
                <a:solidFill>
                  <a:srgbClr val="FFFFFF"/>
                </a:solidFill>
              </a:defRPr>
            </a:pPr>
            <a:r>
              <a:rPr sz="2175" b="1">
                <a:solidFill>
                  <a:srgbClr val="FFFFFF"/>
                </a:solidFill>
              </a:rPr>
              <a:t>The inner loop fills columns, but it stops at rows = 3.</a:t>
            </a:r>
          </a:p>
        </p:txBody>
      </p:sp>
      <p:sp>
        <p:nvSpPr>
          <p:cNvPr id="12" name="stem">
            <a:extLst xmlns:a="http://schemas.openxmlformats.org/drawingml/2006/main">
              <a:ext uri="{FF2B5EF4-FFF2-40B4-BE49-F238E27FC236}">
                <a16:creationId xmlns:a16="http://schemas.microsoft.com/office/drawing/2014/main" id="{4259E66E-D279-4536-BFF3-923742956709}"/>
              </a:ext>
            </a:extLst>
          </p:cNvPr>
          <p:cNvSpPr>
            <a:spLocks xmlns:a="http://schemas.openxmlformats.org/drawingml/2006/main" noGrp="1"/>
          </p:cNvSpPr>
          <p:nvPr/>
        </p:nvSpPr>
        <p:spPr>
          <a:xfrm xmlns:a="http://schemas.openxmlformats.org/drawingml/2006/main">
            <a:off x="1619250" y="5029200"/>
            <a:ext cx="89535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725" b="1">
                <a:solidFill>
                  <a:srgbClr val="FFFBE8"/>
                </a:solidFill>
              </a:defRPr>
            </a:pPr>
            <a:r>
              <a:rPr sz="1725" b="1">
                <a:solidFill>
                  <a:srgbClr val="FFFBE8"/>
                </a:solidFill>
              </a:rPr>
              <a:t>The grid has ___ columns because the condition uses ___.</a:t>
            </a:r>
          </a:p>
        </p:txBody>
      </p:sp>
    </p:spTree>
    <p:extLst>
      <p:ext uri="{BB962C8B-B14F-4D97-AF65-F5344CB8AC3E}">
        <p14:creationId xmlns:p14="http://schemas.microsoft.com/office/powerpoint/2010/main" val="1152999838"/>
      </p:ext>
    </p:extLst>
  </p:cSld>
</p:sld>
</file>

<file path=ppt/slides/slide33.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17" name="kicker">
            <a:extLst xmlns:a="http://schemas.openxmlformats.org/drawingml/2006/main">
              <a:ext uri="{FF2B5EF4-FFF2-40B4-BE49-F238E27FC236}">
                <a16:creationId xmlns:a16="http://schemas.microsoft.com/office/drawing/2014/main" id="{B2128E9C-A00C-4A67-9776-354FFBB8E426}"/>
              </a:ext>
            </a:extLst>
          </p:cNvPr>
          <p:cNvSpPr>
            <a:spLocks xmlns:a="http://schemas.openxmlformats.org/drawingml/2006/main" noGrp="1"/>
          </p:cNvSpPr>
          <p:nvPr/>
        </p:nvSpPr>
        <p:spPr>
          <a:xfrm xmlns:a="http://schemas.openxmlformats.org/drawingml/2006/main">
            <a:off x="533400" y="228600"/>
            <a:ext cx="685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050" b="1">
                <a:solidFill>
                  <a:srgbClr val="00B8C8"/>
                </a:solidFill>
              </a:defRPr>
            </a:pPr>
            <a:r>
              <a:rPr sz="1050" b="1">
                <a:solidFill>
                  <a:srgbClr val="00B8C8"/>
                </a:solidFill>
              </a:rPr>
              <a:t>C5 · TEXT DAY 1</a:t>
            </a:r>
          </a:p>
        </p:txBody>
      </p:sp>
      <p:sp>
        <p:nvSpPr>
          <p:cNvPr id="2" name="marker">
            <a:extLst xmlns:a="http://schemas.openxmlformats.org/drawingml/2006/main">
              <a:ext uri="{FF2B5EF4-FFF2-40B4-BE49-F238E27FC236}">
                <a16:creationId xmlns:a16="http://schemas.microsoft.com/office/drawing/2014/main" id="{C811D876-FB46-4432-BC1D-7A49E416DDFB}"/>
              </a:ext>
            </a:extLst>
          </p:cNvPr>
          <p:cNvSpPr>
            <a:spLocks xmlns:a="http://schemas.openxmlformats.org/drawingml/2006/main" noGrp="1"/>
          </p:cNvSpPr>
          <p:nvPr/>
        </p:nvSpPr>
        <p:spPr>
          <a:xfrm xmlns:a="http://schemas.openxmlformats.org/drawingml/2006/main">
            <a:off x="9048750" y="228600"/>
            <a:ext cx="26098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1050" b="1">
                <a:solidFill>
                  <a:srgbClr val="B8C7D9"/>
                </a:solidFill>
              </a:defRPr>
            </a:pPr>
            <a:r>
              <a:rPr sz="1050" b="1">
                <a:solidFill>
                  <a:srgbClr val="B8C7D9"/>
                </a:solidFill>
              </a:rPr>
              <a:t>REPAIR</a:t>
            </a:r>
          </a:p>
        </p:txBody>
      </p:sp>
      <p:sp>
        <p:nvSpPr>
          <p:cNvPr id="3" name="footer-left">
            <a:extLst xmlns:a="http://schemas.openxmlformats.org/drawingml/2006/main">
              <a:ext uri="{FF2B5EF4-FFF2-40B4-BE49-F238E27FC236}">
                <a16:creationId xmlns:a16="http://schemas.microsoft.com/office/drawing/2014/main" id="{38904F86-036A-4C6D-A8FB-5296CC02B5CF}"/>
              </a:ext>
            </a:extLst>
          </p:cNvPr>
          <p:cNvSpPr>
            <a:spLocks xmlns:a="http://schemas.openxmlformats.org/drawingml/2006/main" noGrp="1"/>
          </p:cNvSpPr>
          <p:nvPr/>
        </p:nvSpPr>
        <p:spPr>
          <a:xfrm xmlns:a="http://schemas.openxmlformats.org/drawingml/2006/main">
            <a:off x="533400" y="6400800"/>
            <a:ext cx="476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750" b="0">
                <a:solidFill>
                  <a:srgbClr val="B8C7D9"/>
                </a:solidFill>
              </a:defRPr>
            </a:pPr>
            <a:r>
              <a:rPr sz="750" b="0">
                <a:solidFill>
                  <a:srgbClr val="B8C7D9"/>
                </a:solidFill>
              </a:rPr>
              <a:t>SMART SOLUTIONS · CODING FOUNDATIONS</a:t>
            </a:r>
          </a:p>
        </p:txBody>
      </p:sp>
      <p:sp>
        <p:nvSpPr>
          <p:cNvPr id="4" name="footer-right">
            <a:extLst xmlns:a="http://schemas.openxmlformats.org/drawingml/2006/main">
              <a:ext uri="{FF2B5EF4-FFF2-40B4-BE49-F238E27FC236}">
                <a16:creationId xmlns:a16="http://schemas.microsoft.com/office/drawing/2014/main" id="{3E149754-328B-4BA6-8623-145F9686DA06}"/>
              </a:ext>
            </a:extLst>
          </p:cNvPr>
          <p:cNvSpPr>
            <a:spLocks xmlns:a="http://schemas.openxmlformats.org/drawingml/2006/main" noGrp="1"/>
          </p:cNvSpPr>
          <p:nvPr/>
        </p:nvSpPr>
        <p:spPr>
          <a:xfrm xmlns:a="http://schemas.openxmlformats.org/drawingml/2006/main">
            <a:off x="9906000" y="6400800"/>
            <a:ext cx="17526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750" b="0">
                <a:solidFill>
                  <a:srgbClr val="B8C7D9"/>
                </a:solidFill>
              </a:defRPr>
            </a:pPr>
            <a:r>
              <a:rPr sz="750" b="0">
                <a:solidFill>
                  <a:srgbClr val="B8C7D9"/>
                </a:solidFill>
              </a:rPr>
              <a:t>VILS 2027</a:t>
            </a:r>
          </a:p>
        </p:txBody>
      </p:sp>
      <p:sp>
        <p:nvSpPr>
          <p:cNvPr id="5" name="title">
            <a:extLst xmlns:a="http://schemas.openxmlformats.org/drawingml/2006/main">
              <a:ext uri="{FF2B5EF4-FFF2-40B4-BE49-F238E27FC236}">
                <a16:creationId xmlns:a16="http://schemas.microsoft.com/office/drawing/2014/main" id="{6CAE9981-3369-437F-8410-D561DC8EF7CB}"/>
              </a:ext>
            </a:extLst>
          </p:cNvPr>
          <p:cNvSpPr>
            <a:spLocks xmlns:a="http://schemas.openxmlformats.org/drawingml/2006/main" noGrp="1"/>
          </p:cNvSpPr>
          <p:nvPr/>
        </p:nvSpPr>
        <p:spPr>
          <a:xfrm xmlns:a="http://schemas.openxmlformats.org/drawingml/2006/main">
            <a:off x="533400" y="685800"/>
            <a:ext cx="111252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FFFFFF"/>
                </a:solidFill>
              </a:defRPr>
            </a:pPr>
            <a:r>
              <a:rPr sz="2850" b="1">
                <a:solidFill>
                  <a:srgbClr val="FFFFFF"/>
                </a:solidFill>
              </a:rPr>
              <a:t>Repair one word, then run again</a:t>
            </a:r>
          </a:p>
        </p:txBody>
      </p:sp>
      <p:sp>
        <p:nvSpPr>
          <p:cNvPr id="6" name="subtitle">
            <a:extLst xmlns:a="http://schemas.openxmlformats.org/drawingml/2006/main">
              <a:ext uri="{FF2B5EF4-FFF2-40B4-BE49-F238E27FC236}">
                <a16:creationId xmlns:a16="http://schemas.microsoft.com/office/drawing/2014/main" id="{725D40E4-5253-4DF3-AA3C-E7532BB7D7DE}"/>
              </a:ext>
            </a:extLst>
          </p:cNvPr>
          <p:cNvSpPr>
            <a:spLocks xmlns:a="http://schemas.openxmlformats.org/drawingml/2006/main" noGrp="1"/>
          </p:cNvSpPr>
          <p:nvPr/>
        </p:nvSpPr>
        <p:spPr>
          <a:xfrm xmlns:a="http://schemas.openxmlformats.org/drawingml/2006/main">
            <a:off x="533400" y="1524000"/>
            <a:ext cx="11125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B8C7D9"/>
                </a:solidFill>
              </a:defRPr>
            </a:pPr>
            <a:r>
              <a:rPr sz="1575" b="0">
                <a:solidFill>
                  <a:srgbClr val="B8C7D9"/>
                </a:solidFill>
              </a:rPr>
              <a:t>A controlled change keeps the cause-and-effect evidence clean.</a:t>
            </a:r>
          </a:p>
        </p:txBody>
      </p:sp>
      <p:sp>
        <p:nvSpPr>
          <p:cNvPr id="7" name="before-frame">
            <a:extLst xmlns:a="http://schemas.openxmlformats.org/drawingml/2006/main">
              <a:ext uri="{FF2B5EF4-FFF2-40B4-BE49-F238E27FC236}">
                <a16:creationId xmlns:a16="http://schemas.microsoft.com/office/drawing/2014/main" id="{325B0B30-7175-46E7-94C7-D35084E1CFC4}"/>
              </a:ext>
            </a:extLst>
          </p:cNvPr>
          <p:cNvSpPr>
            <a:spLocks xmlns:a="http://schemas.openxmlformats.org/drawingml/2006/main" noGrp="1"/>
          </p:cNvSpPr>
          <p:nvPr/>
        </p:nvSpPr>
        <p:spPr>
          <a:xfrm xmlns:a="http://schemas.openxmlformats.org/drawingml/2006/main">
            <a:off x="1028700" y="2514600"/>
            <a:ext cx="4095750" cy="1619250"/>
          </a:xfrm>
          <a:prstGeom xmlns:a="http://schemas.openxmlformats.org/drawingml/2006/main" prst="roundRect">
            <a:avLst>
              <a:gd name="adj" fmla="val 7059"/>
            </a:avLst>
          </a:prstGeom>
          <a:solidFill xmlns:a="http://schemas.openxmlformats.org/drawingml/2006/main">
            <a:srgbClr val="07101E"/>
          </a:solidFill>
          <a:ln xmlns:a="http://schemas.openxmlformats.org/drawingml/2006/main" w="19050">
            <a:solidFill>
              <a:srgbClr val="FF6FAE"/>
            </a:solidFill>
            <a:prstDash val="solid"/>
          </a:ln>
        </p:spPr>
      </p:sp>
      <p:sp>
        <p:nvSpPr>
          <p:cNvPr id="8" name="before-label-bg">
            <a:extLst xmlns:a="http://schemas.openxmlformats.org/drawingml/2006/main">
              <a:ext uri="{FF2B5EF4-FFF2-40B4-BE49-F238E27FC236}">
                <a16:creationId xmlns:a16="http://schemas.microsoft.com/office/drawing/2014/main" id="{D317E56F-3319-4A23-8093-9CB1B9B9F385}"/>
              </a:ext>
            </a:extLst>
          </p:cNvPr>
          <p:cNvSpPr>
            <a:spLocks xmlns:a="http://schemas.openxmlformats.org/drawingml/2006/main" noGrp="1"/>
          </p:cNvSpPr>
          <p:nvPr/>
        </p:nvSpPr>
        <p:spPr>
          <a:xfrm xmlns:a="http://schemas.openxmlformats.org/drawingml/2006/main">
            <a:off x="1200150" y="2647950"/>
            <a:ext cx="2952750" cy="361950"/>
          </a:xfrm>
          <a:prstGeom xmlns:a="http://schemas.openxmlformats.org/drawingml/2006/main" prst="roundRect">
            <a:avLst>
              <a:gd name="adj" fmla="val 26316"/>
            </a:avLst>
          </a:prstGeom>
          <a:solidFill xmlns:a="http://schemas.openxmlformats.org/drawingml/2006/main">
            <a:srgbClr val="FF6FAE"/>
          </a:solidFill>
          <a:ln xmlns:a="http://schemas.openxmlformats.org/drawingml/2006/main" w="0">
            <a:solidFill>
              <a:srgbClr val="FF6FAE"/>
            </a:solidFill>
            <a:prstDash val="solid"/>
          </a:ln>
        </p:spPr>
      </p:sp>
      <p:sp>
        <p:nvSpPr>
          <p:cNvPr id="9" name="before-label">
            <a:extLst xmlns:a="http://schemas.openxmlformats.org/drawingml/2006/main">
              <a:ext uri="{FF2B5EF4-FFF2-40B4-BE49-F238E27FC236}">
                <a16:creationId xmlns:a16="http://schemas.microsoft.com/office/drawing/2014/main" id="{A88E7485-83FB-4614-8AD5-44721A3EFC94}"/>
              </a:ext>
            </a:extLst>
          </p:cNvPr>
          <p:cNvSpPr>
            <a:spLocks xmlns:a="http://schemas.openxmlformats.org/drawingml/2006/main" noGrp="1"/>
          </p:cNvSpPr>
          <p:nvPr/>
        </p:nvSpPr>
        <p:spPr>
          <a:xfrm xmlns:a="http://schemas.openxmlformats.org/drawingml/2006/main">
            <a:off x="1352550" y="2686050"/>
            <a:ext cx="2667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975" b="1">
                <a:solidFill>
                  <a:srgbClr val="0B1426"/>
                </a:solidFill>
              </a:defRPr>
            </a:pPr>
            <a:r>
              <a:rPr sz="975" b="1">
                <a:solidFill>
                  <a:srgbClr val="0B1426"/>
                </a:solidFill>
              </a:rPr>
              <a:t>CONDITION ONLY · 3 COLUMNS</a:t>
            </a:r>
          </a:p>
        </p:txBody>
      </p:sp>
      <p:sp>
        <p:nvSpPr>
          <p:cNvPr id="10" name="before">
            <a:extLst xmlns:a="http://schemas.openxmlformats.org/drawingml/2006/main">
              <a:ext uri="{FF2B5EF4-FFF2-40B4-BE49-F238E27FC236}">
                <a16:creationId xmlns:a16="http://schemas.microsoft.com/office/drawing/2014/main" id="{2A389193-DA71-4748-A4EC-27EF7AE79D24}"/>
              </a:ext>
            </a:extLst>
          </p:cNvPr>
          <p:cNvSpPr>
            <a:spLocks xmlns:a="http://schemas.openxmlformats.org/drawingml/2006/main" noGrp="1"/>
          </p:cNvSpPr>
          <p:nvPr/>
        </p:nvSpPr>
        <p:spPr>
          <a:xfrm xmlns:a="http://schemas.openxmlformats.org/drawingml/2006/main">
            <a:off x="1276350" y="3143250"/>
            <a:ext cx="360045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550" b="0">
                <a:solidFill>
                  <a:srgbClr val="E8FFF8"/>
                </a:solidFill>
              </a:defRPr>
            </a:pPr>
            <a:r>
              <a:rPr sz="2550" b="0">
                <a:solidFill>
                  <a:srgbClr val="E8FFF8"/>
                </a:solidFill>
              </a:rPr>
              <a:t>column &lt; rows</a:t>
            </a:r>
          </a:p>
        </p:txBody>
      </p:sp>
      <p:sp>
        <p:nvSpPr>
          <p:cNvPr id="11" name="arrow">
            <a:extLst xmlns:a="http://schemas.openxmlformats.org/drawingml/2006/main">
              <a:ext uri="{FF2B5EF4-FFF2-40B4-BE49-F238E27FC236}">
                <a16:creationId xmlns:a16="http://schemas.microsoft.com/office/drawing/2014/main" id="{18C0AF15-AECC-4F06-8C67-33033E3807CC}"/>
              </a:ext>
            </a:extLst>
          </p:cNvPr>
          <p:cNvSpPr>
            <a:spLocks xmlns:a="http://schemas.openxmlformats.org/drawingml/2006/main" noGrp="1"/>
          </p:cNvSpPr>
          <p:nvPr/>
        </p:nvSpPr>
        <p:spPr>
          <a:xfrm xmlns:a="http://schemas.openxmlformats.org/drawingml/2006/main">
            <a:off x="5467350" y="2914650"/>
            <a:ext cx="1257300" cy="704850"/>
          </a:xfrm>
          <a:prstGeom xmlns:a="http://schemas.openxmlformats.org/drawingml/2006/main" prst="rightArrow">
            <a:avLst/>
          </a:prstGeom>
          <a:solidFill xmlns:a="http://schemas.openxmlformats.org/drawingml/2006/main">
            <a:srgbClr val="FFD166"/>
          </a:solidFill>
          <a:ln xmlns:a="http://schemas.openxmlformats.org/drawingml/2006/main" w="0">
            <a:solidFill>
              <a:srgbClr val="FFD166"/>
            </a:solidFill>
            <a:prstDash val="solid"/>
          </a:ln>
        </p:spPr>
      </p:sp>
      <p:sp>
        <p:nvSpPr>
          <p:cNvPr id="12" name="after-frame">
            <a:extLst xmlns:a="http://schemas.openxmlformats.org/drawingml/2006/main">
              <a:ext uri="{FF2B5EF4-FFF2-40B4-BE49-F238E27FC236}">
                <a16:creationId xmlns:a16="http://schemas.microsoft.com/office/drawing/2014/main" id="{619D3160-A371-44EA-92C8-AC529314C33C}"/>
              </a:ext>
            </a:extLst>
          </p:cNvPr>
          <p:cNvSpPr>
            <a:spLocks xmlns:a="http://schemas.openxmlformats.org/drawingml/2006/main" noGrp="1"/>
          </p:cNvSpPr>
          <p:nvPr/>
        </p:nvSpPr>
        <p:spPr>
          <a:xfrm xmlns:a="http://schemas.openxmlformats.org/drawingml/2006/main">
            <a:off x="7067550" y="2514600"/>
            <a:ext cx="4095750" cy="1619250"/>
          </a:xfrm>
          <a:prstGeom xmlns:a="http://schemas.openxmlformats.org/drawingml/2006/main" prst="roundRect">
            <a:avLst>
              <a:gd name="adj" fmla="val 7059"/>
            </a:avLst>
          </a:prstGeom>
          <a:solidFill xmlns:a="http://schemas.openxmlformats.org/drawingml/2006/main">
            <a:srgbClr val="07101E"/>
          </a:solidFill>
          <a:ln xmlns:a="http://schemas.openxmlformats.org/drawingml/2006/main" w="19050">
            <a:solidFill>
              <a:srgbClr val="54B68A"/>
            </a:solidFill>
            <a:prstDash val="solid"/>
          </a:ln>
        </p:spPr>
      </p:sp>
      <p:sp>
        <p:nvSpPr>
          <p:cNvPr id="13" name="after-label-bg">
            <a:extLst xmlns:a="http://schemas.openxmlformats.org/drawingml/2006/main">
              <a:ext uri="{FF2B5EF4-FFF2-40B4-BE49-F238E27FC236}">
                <a16:creationId xmlns:a16="http://schemas.microsoft.com/office/drawing/2014/main" id="{D264878F-85F0-40D0-9687-41A0B29207AB}"/>
              </a:ext>
            </a:extLst>
          </p:cNvPr>
          <p:cNvSpPr>
            <a:spLocks xmlns:a="http://schemas.openxmlformats.org/drawingml/2006/main" noGrp="1"/>
          </p:cNvSpPr>
          <p:nvPr/>
        </p:nvSpPr>
        <p:spPr>
          <a:xfrm xmlns:a="http://schemas.openxmlformats.org/drawingml/2006/main">
            <a:off x="7239000" y="2647950"/>
            <a:ext cx="2952750" cy="361950"/>
          </a:xfrm>
          <a:prstGeom xmlns:a="http://schemas.openxmlformats.org/drawingml/2006/main" prst="roundRect">
            <a:avLst>
              <a:gd name="adj" fmla="val 26316"/>
            </a:avLst>
          </a:prstGeom>
          <a:solidFill xmlns:a="http://schemas.openxmlformats.org/drawingml/2006/main">
            <a:srgbClr val="54B68A"/>
          </a:solidFill>
          <a:ln xmlns:a="http://schemas.openxmlformats.org/drawingml/2006/main" w="0">
            <a:solidFill>
              <a:srgbClr val="54B68A"/>
            </a:solidFill>
            <a:prstDash val="solid"/>
          </a:ln>
        </p:spPr>
      </p:sp>
      <p:sp>
        <p:nvSpPr>
          <p:cNvPr id="14" name="after-label">
            <a:extLst xmlns:a="http://schemas.openxmlformats.org/drawingml/2006/main">
              <a:ext uri="{FF2B5EF4-FFF2-40B4-BE49-F238E27FC236}">
                <a16:creationId xmlns:a16="http://schemas.microsoft.com/office/drawing/2014/main" id="{EB56A58F-D1DD-49A0-820F-611B0BD81FD8}"/>
              </a:ext>
            </a:extLst>
          </p:cNvPr>
          <p:cNvSpPr>
            <a:spLocks xmlns:a="http://schemas.openxmlformats.org/drawingml/2006/main" noGrp="1"/>
          </p:cNvSpPr>
          <p:nvPr/>
        </p:nvSpPr>
        <p:spPr>
          <a:xfrm xmlns:a="http://schemas.openxmlformats.org/drawingml/2006/main">
            <a:off x="7391400" y="2686050"/>
            <a:ext cx="2667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975" b="1">
                <a:solidFill>
                  <a:srgbClr val="0B1426"/>
                </a:solidFill>
              </a:defRPr>
            </a:pPr>
            <a:r>
              <a:rPr sz="975" b="1">
                <a:solidFill>
                  <a:srgbClr val="0B1426"/>
                </a:solidFill>
              </a:rPr>
              <a:t>CONDITION ONLY · 4 COLUMNS</a:t>
            </a:r>
          </a:p>
        </p:txBody>
      </p:sp>
      <p:sp>
        <p:nvSpPr>
          <p:cNvPr id="15" name="after">
            <a:extLst xmlns:a="http://schemas.openxmlformats.org/drawingml/2006/main">
              <a:ext uri="{FF2B5EF4-FFF2-40B4-BE49-F238E27FC236}">
                <a16:creationId xmlns:a16="http://schemas.microsoft.com/office/drawing/2014/main" id="{283EA7DD-9A38-4C00-A183-76CDEE7FA1EE}"/>
              </a:ext>
            </a:extLst>
          </p:cNvPr>
          <p:cNvSpPr>
            <a:spLocks xmlns:a="http://schemas.openxmlformats.org/drawingml/2006/main" noGrp="1"/>
          </p:cNvSpPr>
          <p:nvPr/>
        </p:nvSpPr>
        <p:spPr>
          <a:xfrm xmlns:a="http://schemas.openxmlformats.org/drawingml/2006/main">
            <a:off x="7315200" y="3143250"/>
            <a:ext cx="3600450"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550" b="0">
                <a:solidFill>
                  <a:srgbClr val="E8FFF8"/>
                </a:solidFill>
              </a:defRPr>
            </a:pPr>
            <a:r>
              <a:rPr sz="2550" b="0">
                <a:solidFill>
                  <a:srgbClr val="E8FFF8"/>
                </a:solidFill>
              </a:rPr>
              <a:t>column &lt; columns</a:t>
            </a:r>
          </a:p>
        </p:txBody>
      </p:sp>
      <p:sp>
        <p:nvSpPr>
          <p:cNvPr id="16" name="rule">
            <a:extLst xmlns:a="http://schemas.openxmlformats.org/drawingml/2006/main">
              <a:ext uri="{FF2B5EF4-FFF2-40B4-BE49-F238E27FC236}">
                <a16:creationId xmlns:a16="http://schemas.microsoft.com/office/drawing/2014/main" id="{58E63EC9-63FA-4C5C-BDB6-0D823AA45738}"/>
              </a:ext>
            </a:extLst>
          </p:cNvPr>
          <p:cNvSpPr>
            <a:spLocks xmlns:a="http://schemas.openxmlformats.org/drawingml/2006/main" noGrp="1"/>
          </p:cNvSpPr>
          <p:nvPr/>
        </p:nvSpPr>
        <p:spPr>
          <a:xfrm xmlns:a="http://schemas.openxmlformats.org/drawingml/2006/main">
            <a:off x="2038350" y="4705350"/>
            <a:ext cx="809625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2025" b="1">
                <a:solidFill>
                  <a:srgbClr val="FFFBE8"/>
                </a:solidFill>
              </a:defRPr>
            </a:pPr>
            <a:r>
              <a:rPr sz="2025" b="1">
                <a:solidFill>
                  <a:srgbClr val="FFFBE8"/>
                </a:solidFill>
              </a:rPr>
              <a:t>Change only rows → columns. Do not replace the starter.</a:t>
            </a:r>
          </a:p>
        </p:txBody>
      </p:sp>
    </p:spTree>
    <p:extLst>
      <p:ext uri="{BB962C8B-B14F-4D97-AF65-F5344CB8AC3E}">
        <p14:creationId xmlns:p14="http://schemas.microsoft.com/office/powerpoint/2010/main" val="1438268407"/>
      </p:ext>
    </p:extLst>
  </p:cSld>
</p:sld>
</file>

<file path=ppt/slides/slide34.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36" name="kicker">
            <a:extLst xmlns:a="http://schemas.openxmlformats.org/drawingml/2006/main">
              <a:ext uri="{FF2B5EF4-FFF2-40B4-BE49-F238E27FC236}">
                <a16:creationId xmlns:a16="http://schemas.microsoft.com/office/drawing/2014/main" id="{E027C6C6-C63B-4B64-9A71-948F707AF35F}"/>
              </a:ext>
            </a:extLst>
          </p:cNvPr>
          <p:cNvSpPr>
            <a:spLocks xmlns:a="http://schemas.openxmlformats.org/drawingml/2006/main" noGrp="1"/>
          </p:cNvSpPr>
          <p:nvPr/>
        </p:nvSpPr>
        <p:spPr>
          <a:xfrm xmlns:a="http://schemas.openxmlformats.org/drawingml/2006/main">
            <a:off x="533400" y="228600"/>
            <a:ext cx="685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050" b="1">
                <a:solidFill>
                  <a:srgbClr val="00B8C8"/>
                </a:solidFill>
              </a:defRPr>
            </a:pPr>
            <a:r>
              <a:rPr sz="1050" b="1">
                <a:solidFill>
                  <a:srgbClr val="00B8C8"/>
                </a:solidFill>
              </a:rPr>
              <a:t>C5 · TEXT DAY 1</a:t>
            </a:r>
          </a:p>
        </p:txBody>
      </p:sp>
      <p:sp>
        <p:nvSpPr>
          <p:cNvPr id="2" name="marker">
            <a:extLst xmlns:a="http://schemas.openxmlformats.org/drawingml/2006/main">
              <a:ext uri="{FF2B5EF4-FFF2-40B4-BE49-F238E27FC236}">
                <a16:creationId xmlns:a16="http://schemas.microsoft.com/office/drawing/2014/main" id="{D0FA88ED-0E9E-40FF-B587-2A63E767825F}"/>
              </a:ext>
            </a:extLst>
          </p:cNvPr>
          <p:cNvSpPr>
            <a:spLocks xmlns:a="http://schemas.openxmlformats.org/drawingml/2006/main" noGrp="1"/>
          </p:cNvSpPr>
          <p:nvPr/>
        </p:nvSpPr>
        <p:spPr>
          <a:xfrm xmlns:a="http://schemas.openxmlformats.org/drawingml/2006/main">
            <a:off x="9048750" y="228600"/>
            <a:ext cx="26098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1050" b="1">
                <a:solidFill>
                  <a:srgbClr val="B8C7D9"/>
                </a:solidFill>
              </a:defRPr>
            </a:pPr>
            <a:r>
              <a:rPr sz="1050" b="1">
                <a:solidFill>
                  <a:srgbClr val="B8C7D9"/>
                </a:solidFill>
              </a:rPr>
              <a:t>VERIFY</a:t>
            </a:r>
          </a:p>
        </p:txBody>
      </p:sp>
      <p:sp>
        <p:nvSpPr>
          <p:cNvPr id="3" name="footer-left">
            <a:extLst xmlns:a="http://schemas.openxmlformats.org/drawingml/2006/main">
              <a:ext uri="{FF2B5EF4-FFF2-40B4-BE49-F238E27FC236}">
                <a16:creationId xmlns:a16="http://schemas.microsoft.com/office/drawing/2014/main" id="{9CBAF3AD-088B-4FF8-BB32-7AC7A49E9C67}"/>
              </a:ext>
            </a:extLst>
          </p:cNvPr>
          <p:cNvSpPr>
            <a:spLocks xmlns:a="http://schemas.openxmlformats.org/drawingml/2006/main" noGrp="1"/>
          </p:cNvSpPr>
          <p:nvPr/>
        </p:nvSpPr>
        <p:spPr>
          <a:xfrm xmlns:a="http://schemas.openxmlformats.org/drawingml/2006/main">
            <a:off x="533400" y="6400800"/>
            <a:ext cx="476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750" b="0">
                <a:solidFill>
                  <a:srgbClr val="B8C7D9"/>
                </a:solidFill>
              </a:defRPr>
            </a:pPr>
            <a:r>
              <a:rPr sz="750" b="0">
                <a:solidFill>
                  <a:srgbClr val="B8C7D9"/>
                </a:solidFill>
              </a:rPr>
              <a:t>SMART SOLUTIONS · CODING FOUNDATIONS</a:t>
            </a:r>
          </a:p>
        </p:txBody>
      </p:sp>
      <p:sp>
        <p:nvSpPr>
          <p:cNvPr id="4" name="footer-right">
            <a:extLst xmlns:a="http://schemas.openxmlformats.org/drawingml/2006/main">
              <a:ext uri="{FF2B5EF4-FFF2-40B4-BE49-F238E27FC236}">
                <a16:creationId xmlns:a16="http://schemas.microsoft.com/office/drawing/2014/main" id="{5B1D8446-176B-4815-B8AC-217CB1C096C9}"/>
              </a:ext>
            </a:extLst>
          </p:cNvPr>
          <p:cNvSpPr>
            <a:spLocks xmlns:a="http://schemas.openxmlformats.org/drawingml/2006/main" noGrp="1"/>
          </p:cNvSpPr>
          <p:nvPr/>
        </p:nvSpPr>
        <p:spPr>
          <a:xfrm xmlns:a="http://schemas.openxmlformats.org/drawingml/2006/main">
            <a:off x="9906000" y="6400800"/>
            <a:ext cx="17526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750" b="0">
                <a:solidFill>
                  <a:srgbClr val="B8C7D9"/>
                </a:solidFill>
              </a:defRPr>
            </a:pPr>
            <a:r>
              <a:rPr sz="750" b="0">
                <a:solidFill>
                  <a:srgbClr val="B8C7D9"/>
                </a:solidFill>
              </a:rPr>
              <a:t>VILS 2027</a:t>
            </a:r>
          </a:p>
        </p:txBody>
      </p:sp>
      <p:sp>
        <p:nvSpPr>
          <p:cNvPr id="5" name="title">
            <a:extLst xmlns:a="http://schemas.openxmlformats.org/drawingml/2006/main">
              <a:ext uri="{FF2B5EF4-FFF2-40B4-BE49-F238E27FC236}">
                <a16:creationId xmlns:a16="http://schemas.microsoft.com/office/drawing/2014/main" id="{18057FAE-B780-4B3A-8EB8-A89087657F8F}"/>
              </a:ext>
            </a:extLst>
          </p:cNvPr>
          <p:cNvSpPr>
            <a:spLocks xmlns:a="http://schemas.openxmlformats.org/drawingml/2006/main" noGrp="1"/>
          </p:cNvSpPr>
          <p:nvPr/>
        </p:nvSpPr>
        <p:spPr>
          <a:xfrm xmlns:a="http://schemas.openxmlformats.org/drawingml/2006/main">
            <a:off x="533400" y="685800"/>
            <a:ext cx="111252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FFFFFF"/>
                </a:solidFill>
              </a:defRPr>
            </a:pPr>
            <a:r>
              <a:rPr sz="2850" b="1">
                <a:solidFill>
                  <a:srgbClr val="FFFFFF"/>
                </a:solidFill>
              </a:rPr>
              <a:t>The repaired result matches the prediction</a:t>
            </a:r>
          </a:p>
        </p:txBody>
      </p:sp>
      <p:sp>
        <p:nvSpPr>
          <p:cNvPr id="6" name="subtitle">
            <a:extLst xmlns:a="http://schemas.openxmlformats.org/drawingml/2006/main">
              <a:ext uri="{FF2B5EF4-FFF2-40B4-BE49-F238E27FC236}">
                <a16:creationId xmlns:a16="http://schemas.microsoft.com/office/drawing/2014/main" id="{049EA702-05AD-46CD-BDB9-0D9B712E3C16}"/>
              </a:ext>
            </a:extLst>
          </p:cNvPr>
          <p:cNvSpPr>
            <a:spLocks xmlns:a="http://schemas.openxmlformats.org/drawingml/2006/main" noGrp="1"/>
          </p:cNvSpPr>
          <p:nvPr/>
        </p:nvSpPr>
        <p:spPr>
          <a:xfrm xmlns:a="http://schemas.openxmlformats.org/drawingml/2006/main">
            <a:off x="533400" y="1524000"/>
            <a:ext cx="11125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B8C7D9"/>
                </a:solidFill>
              </a:defRPr>
            </a:pPr>
            <a:r>
              <a:rPr sz="1575" b="0">
                <a:solidFill>
                  <a:srgbClr val="B8C7D9"/>
                </a:solidFill>
              </a:rPr>
              <a:t>Use the same evidence pattern: predicted, observed, changed, result.</a:t>
            </a:r>
          </a:p>
        </p:txBody>
      </p:sp>
      <p:pic>
        <p:nvPicPr>
          <p:cNvPr id="42" name="MakeCode repaired supply grid screenshot" title="MakeCode repaired supply grid screenshot" descr="MakeCode Arcade simulator displaying three rows and four columns of supplies with score 12."/>
          <p:cNvPicPr>
            <a:picLocks xmlns:a="http://schemas.openxmlformats.org/drawingml/2006/main" noChangeAspect="1"/>
          </p:cNvPicPr>
          <p:nvPr/>
        </p:nvPicPr>
        <p:blipFill>
          <a:blip xmlns:r="http://schemas.openxmlformats.org/officeDocument/2006/relationships" xmlns:a="http://schemas.openxmlformats.org/drawingml/2006/main" r:embed="Rc3d50b9dae4f43a0"/>
          <a:stretch xmlns:a="http://schemas.openxmlformats.org/drawingml/2006/main"/>
        </p:blipFill>
        <p:spPr>
          <a:xfrm xmlns:a="http://schemas.openxmlformats.org/drawingml/2006/main">
            <a:off x="533400" y="2076450"/>
            <a:ext cx="6858000" cy="3857625"/>
          </a:xfrm>
          <a:prstGeom xmlns:a="http://schemas.openxmlformats.org/drawingml/2006/main" prst="roundRect">
            <a:avLst>
              <a:gd name="adj" fmla="val 2963"/>
            </a:avLst>
          </a:prstGeom>
        </p:spPr>
      </p:pic>
      <p:sp>
        <p:nvSpPr>
          <p:cNvPr id="8" name="correct-border">
            <a:extLst xmlns:a="http://schemas.openxmlformats.org/drawingml/2006/main">
              <a:ext uri="{FF2B5EF4-FFF2-40B4-BE49-F238E27FC236}">
                <a16:creationId xmlns:a16="http://schemas.microsoft.com/office/drawing/2014/main" id="{E2FC7500-9E33-4323-9ED3-B9AB391DF89D}"/>
              </a:ext>
            </a:extLst>
          </p:cNvPr>
          <p:cNvSpPr>
            <a:spLocks xmlns:a="http://schemas.openxmlformats.org/drawingml/2006/main" noGrp="1"/>
          </p:cNvSpPr>
          <p:nvPr/>
        </p:nvSpPr>
        <p:spPr>
          <a:xfrm xmlns:a="http://schemas.openxmlformats.org/drawingml/2006/main">
            <a:off x="533400" y="2076450"/>
            <a:ext cx="6858000" cy="3857625"/>
          </a:xfrm>
          <a:prstGeom xmlns:a="http://schemas.openxmlformats.org/drawingml/2006/main" prst="roundRect">
            <a:avLst>
              <a:gd name="adj" fmla="val 2963"/>
            </a:avLst>
          </a:prstGeom>
          <a:noFill xmlns:a="http://schemas.openxmlformats.org/drawingml/2006/main"/>
          <a:ln xmlns:a="http://schemas.openxmlformats.org/drawingml/2006/main" w="28575">
            <a:solidFill>
              <a:srgbClr val="00B8C8"/>
            </a:solidFill>
            <a:prstDash val="solid"/>
          </a:ln>
        </p:spPr>
      </p:sp>
      <p:sp>
        <p:nvSpPr>
          <p:cNvPr id="9" name="verified-col-label">
            <a:extLst xmlns:a="http://schemas.openxmlformats.org/drawingml/2006/main">
              <a:ext uri="{FF2B5EF4-FFF2-40B4-BE49-F238E27FC236}">
                <a16:creationId xmlns:a16="http://schemas.microsoft.com/office/drawing/2014/main" id="{70CA9A16-072E-400D-8CEB-3625B617EBFB}"/>
              </a:ext>
            </a:extLst>
          </p:cNvPr>
          <p:cNvSpPr>
            <a:spLocks xmlns:a="http://schemas.openxmlformats.org/drawingml/2006/main" noGrp="1"/>
          </p:cNvSpPr>
          <p:nvPr/>
        </p:nvSpPr>
        <p:spPr>
          <a:xfrm xmlns:a="http://schemas.openxmlformats.org/drawingml/2006/main">
            <a:off x="8553450" y="2381250"/>
            <a:ext cx="23622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050" b="1">
                <a:solidFill>
                  <a:srgbClr val="B8C7D9"/>
                </a:solidFill>
              </a:defRPr>
            </a:pPr>
            <a:r>
              <a:rPr sz="1050" b="1">
                <a:solidFill>
                  <a:srgbClr val="B8C7D9"/>
                </a:solidFill>
              </a:rPr>
              <a:t>COLUMNS / COLUMNAS</a:t>
            </a:r>
          </a:p>
        </p:txBody>
      </p:sp>
      <p:sp>
        <p:nvSpPr>
          <p:cNvPr id="10" name="verified-row-label">
            <a:extLst xmlns:a="http://schemas.openxmlformats.org/drawingml/2006/main">
              <a:ext uri="{FF2B5EF4-FFF2-40B4-BE49-F238E27FC236}">
                <a16:creationId xmlns:a16="http://schemas.microsoft.com/office/drawing/2014/main" id="{A1A62F4F-07CB-4367-AB05-32AF9D16338C}"/>
              </a:ext>
            </a:extLst>
          </p:cNvPr>
          <p:cNvSpPr>
            <a:spLocks xmlns:a="http://schemas.openxmlformats.org/drawingml/2006/main" noGrp="1"/>
          </p:cNvSpPr>
          <p:nvPr/>
        </p:nvSpPr>
        <p:spPr>
          <a:xfrm xmlns:a="http://schemas.openxmlformats.org/drawingml/2006/main">
            <a:off x="7486650" y="3400425"/>
            <a:ext cx="666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050" b="1">
                <a:solidFill>
                  <a:srgbClr val="B8C7D9"/>
                </a:solidFill>
              </a:defRPr>
            </a:pPr>
            <a:r>
              <a:rPr sz="1050" b="1">
                <a:solidFill>
                  <a:srgbClr val="B8C7D9"/>
                </a:solidFill>
              </a:rPr>
              <a:t>ROWS</a:t>
            </a:r>
          </a:p>
          <a:p xmlns:a="http://schemas.openxmlformats.org/drawingml/2006/main">
            <a:pPr algn="ctr">
              <a:defRPr sz="1050" b="1">
                <a:solidFill>
                  <a:srgbClr val="B8C7D9"/>
                </a:solidFill>
              </a:defRPr>
            </a:pPr>
            <a:r>
              <a:rPr sz="1050" b="1">
                <a:solidFill>
                  <a:srgbClr val="B8C7D9"/>
                </a:solidFill>
              </a:rPr>
              <a:t>FILAS</a:t>
            </a:r>
          </a:p>
        </p:txBody>
      </p:sp>
      <p:sp>
        <p:nvSpPr>
          <p:cNvPr id="11" name="verified-0-0">
            <a:extLst xmlns:a="http://schemas.openxmlformats.org/drawingml/2006/main">
              <a:ext uri="{FF2B5EF4-FFF2-40B4-BE49-F238E27FC236}">
                <a16:creationId xmlns:a16="http://schemas.microsoft.com/office/drawing/2014/main" id="{DA6C629E-4F7E-4167-B623-52F480C5E073}"/>
              </a:ext>
            </a:extLst>
          </p:cNvPr>
          <p:cNvSpPr>
            <a:spLocks xmlns:a="http://schemas.openxmlformats.org/drawingml/2006/main" noGrp="1"/>
          </p:cNvSpPr>
          <p:nvPr/>
        </p:nvSpPr>
        <p:spPr>
          <a:xfrm xmlns:a="http://schemas.openxmlformats.org/drawingml/2006/main">
            <a:off x="8267700" y="2781300"/>
            <a:ext cx="514350" cy="514350"/>
          </a:xfrm>
          <a:prstGeom xmlns:a="http://schemas.openxmlformats.org/drawingml/2006/main" prst="roundRect">
            <a:avLst>
              <a:gd name="adj" fmla="val 18519"/>
            </a:avLst>
          </a:prstGeom>
          <a:solidFill xmlns:a="http://schemas.openxmlformats.org/drawingml/2006/main">
            <a:srgbClr val="FFFBE8"/>
          </a:solidFill>
          <a:ln xmlns:a="http://schemas.openxmlformats.org/drawingml/2006/main" w="19050">
            <a:solidFill>
              <a:srgbClr val="54B68A"/>
            </a:solidFill>
            <a:prstDash val="solid"/>
          </a:ln>
        </p:spPr>
      </p:sp>
      <p:sp>
        <p:nvSpPr>
          <p:cNvPr id="12" name="verified-txt-0-0">
            <a:extLst xmlns:a="http://schemas.openxmlformats.org/drawingml/2006/main">
              <a:ext uri="{FF2B5EF4-FFF2-40B4-BE49-F238E27FC236}">
                <a16:creationId xmlns:a16="http://schemas.microsoft.com/office/drawing/2014/main" id="{9759BD63-2BC7-4F69-A6B5-3E95AE4CAB7A}"/>
              </a:ext>
            </a:extLst>
          </p:cNvPr>
          <p:cNvSpPr>
            <a:spLocks xmlns:a="http://schemas.openxmlformats.org/drawingml/2006/main" noGrp="1"/>
          </p:cNvSpPr>
          <p:nvPr/>
        </p:nvSpPr>
        <p:spPr>
          <a:xfrm xmlns:a="http://schemas.openxmlformats.org/drawingml/2006/main">
            <a:off x="8267700" y="2886075"/>
            <a:ext cx="5143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r0 c0</a:t>
            </a:r>
          </a:p>
        </p:txBody>
      </p:sp>
      <p:sp>
        <p:nvSpPr>
          <p:cNvPr id="13" name="verified-0-1">
            <a:extLst xmlns:a="http://schemas.openxmlformats.org/drawingml/2006/main">
              <a:ext uri="{FF2B5EF4-FFF2-40B4-BE49-F238E27FC236}">
                <a16:creationId xmlns:a16="http://schemas.microsoft.com/office/drawing/2014/main" id="{CCC41DF7-6916-4020-8DDD-7FE37A88D03B}"/>
              </a:ext>
            </a:extLst>
          </p:cNvPr>
          <p:cNvSpPr>
            <a:spLocks xmlns:a="http://schemas.openxmlformats.org/drawingml/2006/main" noGrp="1"/>
          </p:cNvSpPr>
          <p:nvPr/>
        </p:nvSpPr>
        <p:spPr>
          <a:xfrm xmlns:a="http://schemas.openxmlformats.org/drawingml/2006/main">
            <a:off x="8858250" y="2781300"/>
            <a:ext cx="514350" cy="514350"/>
          </a:xfrm>
          <a:prstGeom xmlns:a="http://schemas.openxmlformats.org/drawingml/2006/main" prst="roundRect">
            <a:avLst>
              <a:gd name="adj" fmla="val 18519"/>
            </a:avLst>
          </a:prstGeom>
          <a:solidFill xmlns:a="http://schemas.openxmlformats.org/drawingml/2006/main">
            <a:srgbClr val="FFFBE8"/>
          </a:solidFill>
          <a:ln xmlns:a="http://schemas.openxmlformats.org/drawingml/2006/main" w="19050">
            <a:solidFill>
              <a:srgbClr val="54B68A"/>
            </a:solidFill>
            <a:prstDash val="solid"/>
          </a:ln>
        </p:spPr>
      </p:sp>
      <p:sp>
        <p:nvSpPr>
          <p:cNvPr id="14" name="verified-txt-0-1">
            <a:extLst xmlns:a="http://schemas.openxmlformats.org/drawingml/2006/main">
              <a:ext uri="{FF2B5EF4-FFF2-40B4-BE49-F238E27FC236}">
                <a16:creationId xmlns:a16="http://schemas.microsoft.com/office/drawing/2014/main" id="{50A824C7-7E78-4E12-AC31-41B9305DE654}"/>
              </a:ext>
            </a:extLst>
          </p:cNvPr>
          <p:cNvSpPr>
            <a:spLocks xmlns:a="http://schemas.openxmlformats.org/drawingml/2006/main" noGrp="1"/>
          </p:cNvSpPr>
          <p:nvPr/>
        </p:nvSpPr>
        <p:spPr>
          <a:xfrm xmlns:a="http://schemas.openxmlformats.org/drawingml/2006/main">
            <a:off x="8858250" y="2886075"/>
            <a:ext cx="5143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r0 c1</a:t>
            </a:r>
          </a:p>
        </p:txBody>
      </p:sp>
      <p:sp>
        <p:nvSpPr>
          <p:cNvPr id="15" name="verified-0-2">
            <a:extLst xmlns:a="http://schemas.openxmlformats.org/drawingml/2006/main">
              <a:ext uri="{FF2B5EF4-FFF2-40B4-BE49-F238E27FC236}">
                <a16:creationId xmlns:a16="http://schemas.microsoft.com/office/drawing/2014/main" id="{C0492849-A7E9-4CFE-B3A5-11F535042AFB}"/>
              </a:ext>
            </a:extLst>
          </p:cNvPr>
          <p:cNvSpPr>
            <a:spLocks xmlns:a="http://schemas.openxmlformats.org/drawingml/2006/main" noGrp="1"/>
          </p:cNvSpPr>
          <p:nvPr/>
        </p:nvSpPr>
        <p:spPr>
          <a:xfrm xmlns:a="http://schemas.openxmlformats.org/drawingml/2006/main">
            <a:off x="9448800" y="2781300"/>
            <a:ext cx="514350" cy="514350"/>
          </a:xfrm>
          <a:prstGeom xmlns:a="http://schemas.openxmlformats.org/drawingml/2006/main" prst="roundRect">
            <a:avLst>
              <a:gd name="adj" fmla="val 18519"/>
            </a:avLst>
          </a:prstGeom>
          <a:solidFill xmlns:a="http://schemas.openxmlformats.org/drawingml/2006/main">
            <a:srgbClr val="FFFBE8"/>
          </a:solidFill>
          <a:ln xmlns:a="http://schemas.openxmlformats.org/drawingml/2006/main" w="19050">
            <a:solidFill>
              <a:srgbClr val="54B68A"/>
            </a:solidFill>
            <a:prstDash val="solid"/>
          </a:ln>
        </p:spPr>
      </p:sp>
      <p:sp>
        <p:nvSpPr>
          <p:cNvPr id="16" name="verified-txt-0-2">
            <a:extLst xmlns:a="http://schemas.openxmlformats.org/drawingml/2006/main">
              <a:ext uri="{FF2B5EF4-FFF2-40B4-BE49-F238E27FC236}">
                <a16:creationId xmlns:a16="http://schemas.microsoft.com/office/drawing/2014/main" id="{51212A18-B326-41EE-8FB1-9564E9BBAC68}"/>
              </a:ext>
            </a:extLst>
          </p:cNvPr>
          <p:cNvSpPr>
            <a:spLocks xmlns:a="http://schemas.openxmlformats.org/drawingml/2006/main" noGrp="1"/>
          </p:cNvSpPr>
          <p:nvPr/>
        </p:nvSpPr>
        <p:spPr>
          <a:xfrm xmlns:a="http://schemas.openxmlformats.org/drawingml/2006/main">
            <a:off x="9448800" y="2886075"/>
            <a:ext cx="5143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r0 c2</a:t>
            </a:r>
          </a:p>
        </p:txBody>
      </p:sp>
      <p:sp>
        <p:nvSpPr>
          <p:cNvPr id="17" name="verified-0-3">
            <a:extLst xmlns:a="http://schemas.openxmlformats.org/drawingml/2006/main">
              <a:ext uri="{FF2B5EF4-FFF2-40B4-BE49-F238E27FC236}">
                <a16:creationId xmlns:a16="http://schemas.microsoft.com/office/drawing/2014/main" id="{216DD527-C6C9-42C5-ACFC-1868AF7CD4B4}"/>
              </a:ext>
            </a:extLst>
          </p:cNvPr>
          <p:cNvSpPr>
            <a:spLocks xmlns:a="http://schemas.openxmlformats.org/drawingml/2006/main" noGrp="1"/>
          </p:cNvSpPr>
          <p:nvPr/>
        </p:nvSpPr>
        <p:spPr>
          <a:xfrm xmlns:a="http://schemas.openxmlformats.org/drawingml/2006/main">
            <a:off x="10039350" y="2781300"/>
            <a:ext cx="514350" cy="514350"/>
          </a:xfrm>
          <a:prstGeom xmlns:a="http://schemas.openxmlformats.org/drawingml/2006/main" prst="roundRect">
            <a:avLst>
              <a:gd name="adj" fmla="val 18519"/>
            </a:avLst>
          </a:prstGeom>
          <a:solidFill xmlns:a="http://schemas.openxmlformats.org/drawingml/2006/main">
            <a:srgbClr val="FFFBE8"/>
          </a:solidFill>
          <a:ln xmlns:a="http://schemas.openxmlformats.org/drawingml/2006/main" w="19050">
            <a:solidFill>
              <a:srgbClr val="54B68A"/>
            </a:solidFill>
            <a:prstDash val="solid"/>
          </a:ln>
        </p:spPr>
      </p:sp>
      <p:sp>
        <p:nvSpPr>
          <p:cNvPr id="18" name="verified-txt-0-3">
            <a:extLst xmlns:a="http://schemas.openxmlformats.org/drawingml/2006/main">
              <a:ext uri="{FF2B5EF4-FFF2-40B4-BE49-F238E27FC236}">
                <a16:creationId xmlns:a16="http://schemas.microsoft.com/office/drawing/2014/main" id="{58BF9987-0402-49D9-9A6A-49AF4E3FD084}"/>
              </a:ext>
            </a:extLst>
          </p:cNvPr>
          <p:cNvSpPr>
            <a:spLocks xmlns:a="http://schemas.openxmlformats.org/drawingml/2006/main" noGrp="1"/>
          </p:cNvSpPr>
          <p:nvPr/>
        </p:nvSpPr>
        <p:spPr>
          <a:xfrm xmlns:a="http://schemas.openxmlformats.org/drawingml/2006/main">
            <a:off x="10039350" y="2886075"/>
            <a:ext cx="5143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r0 c3</a:t>
            </a:r>
          </a:p>
        </p:txBody>
      </p:sp>
      <p:sp>
        <p:nvSpPr>
          <p:cNvPr id="19" name="verified-1-0">
            <a:extLst xmlns:a="http://schemas.openxmlformats.org/drawingml/2006/main">
              <a:ext uri="{FF2B5EF4-FFF2-40B4-BE49-F238E27FC236}">
                <a16:creationId xmlns:a16="http://schemas.microsoft.com/office/drawing/2014/main" id="{4354E2E9-CBB5-4580-9962-4FB86900A555}"/>
              </a:ext>
            </a:extLst>
          </p:cNvPr>
          <p:cNvSpPr>
            <a:spLocks xmlns:a="http://schemas.openxmlformats.org/drawingml/2006/main" noGrp="1"/>
          </p:cNvSpPr>
          <p:nvPr/>
        </p:nvSpPr>
        <p:spPr>
          <a:xfrm xmlns:a="http://schemas.openxmlformats.org/drawingml/2006/main">
            <a:off x="8267700" y="3371850"/>
            <a:ext cx="514350" cy="514350"/>
          </a:xfrm>
          <a:prstGeom xmlns:a="http://schemas.openxmlformats.org/drawingml/2006/main" prst="roundRect">
            <a:avLst>
              <a:gd name="adj" fmla="val 18519"/>
            </a:avLst>
          </a:prstGeom>
          <a:solidFill xmlns:a="http://schemas.openxmlformats.org/drawingml/2006/main">
            <a:srgbClr val="FFFBE8"/>
          </a:solidFill>
          <a:ln xmlns:a="http://schemas.openxmlformats.org/drawingml/2006/main" w="19050">
            <a:solidFill>
              <a:srgbClr val="54B68A"/>
            </a:solidFill>
            <a:prstDash val="solid"/>
          </a:ln>
        </p:spPr>
      </p:sp>
      <p:sp>
        <p:nvSpPr>
          <p:cNvPr id="20" name="verified-txt-1-0">
            <a:extLst xmlns:a="http://schemas.openxmlformats.org/drawingml/2006/main">
              <a:ext uri="{FF2B5EF4-FFF2-40B4-BE49-F238E27FC236}">
                <a16:creationId xmlns:a16="http://schemas.microsoft.com/office/drawing/2014/main" id="{B3416DDE-D9C9-4D84-B7DE-4F8B8F7CFF20}"/>
              </a:ext>
            </a:extLst>
          </p:cNvPr>
          <p:cNvSpPr>
            <a:spLocks xmlns:a="http://schemas.openxmlformats.org/drawingml/2006/main" noGrp="1"/>
          </p:cNvSpPr>
          <p:nvPr/>
        </p:nvSpPr>
        <p:spPr>
          <a:xfrm xmlns:a="http://schemas.openxmlformats.org/drawingml/2006/main">
            <a:off x="8267700" y="3476625"/>
            <a:ext cx="5143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r1 c0</a:t>
            </a:r>
          </a:p>
        </p:txBody>
      </p:sp>
      <p:sp>
        <p:nvSpPr>
          <p:cNvPr id="21" name="verified-1-1">
            <a:extLst xmlns:a="http://schemas.openxmlformats.org/drawingml/2006/main">
              <a:ext uri="{FF2B5EF4-FFF2-40B4-BE49-F238E27FC236}">
                <a16:creationId xmlns:a16="http://schemas.microsoft.com/office/drawing/2014/main" id="{88D7A88B-B99C-4C9A-BD61-1227770D97EC}"/>
              </a:ext>
            </a:extLst>
          </p:cNvPr>
          <p:cNvSpPr>
            <a:spLocks xmlns:a="http://schemas.openxmlformats.org/drawingml/2006/main" noGrp="1"/>
          </p:cNvSpPr>
          <p:nvPr/>
        </p:nvSpPr>
        <p:spPr>
          <a:xfrm xmlns:a="http://schemas.openxmlformats.org/drawingml/2006/main">
            <a:off x="8858250" y="3371850"/>
            <a:ext cx="514350" cy="514350"/>
          </a:xfrm>
          <a:prstGeom xmlns:a="http://schemas.openxmlformats.org/drawingml/2006/main" prst="roundRect">
            <a:avLst>
              <a:gd name="adj" fmla="val 18519"/>
            </a:avLst>
          </a:prstGeom>
          <a:solidFill xmlns:a="http://schemas.openxmlformats.org/drawingml/2006/main">
            <a:srgbClr val="FFFBE8"/>
          </a:solidFill>
          <a:ln xmlns:a="http://schemas.openxmlformats.org/drawingml/2006/main" w="19050">
            <a:solidFill>
              <a:srgbClr val="54B68A"/>
            </a:solidFill>
            <a:prstDash val="solid"/>
          </a:ln>
        </p:spPr>
      </p:sp>
      <p:sp>
        <p:nvSpPr>
          <p:cNvPr id="22" name="verified-txt-1-1">
            <a:extLst xmlns:a="http://schemas.openxmlformats.org/drawingml/2006/main">
              <a:ext uri="{FF2B5EF4-FFF2-40B4-BE49-F238E27FC236}">
                <a16:creationId xmlns:a16="http://schemas.microsoft.com/office/drawing/2014/main" id="{3C3DC658-653F-4178-B668-5AD2478D7648}"/>
              </a:ext>
            </a:extLst>
          </p:cNvPr>
          <p:cNvSpPr>
            <a:spLocks xmlns:a="http://schemas.openxmlformats.org/drawingml/2006/main" noGrp="1"/>
          </p:cNvSpPr>
          <p:nvPr/>
        </p:nvSpPr>
        <p:spPr>
          <a:xfrm xmlns:a="http://schemas.openxmlformats.org/drawingml/2006/main">
            <a:off x="8858250" y="3476625"/>
            <a:ext cx="5143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r1 c1</a:t>
            </a:r>
          </a:p>
        </p:txBody>
      </p:sp>
      <p:sp>
        <p:nvSpPr>
          <p:cNvPr id="23" name="verified-1-2">
            <a:extLst xmlns:a="http://schemas.openxmlformats.org/drawingml/2006/main">
              <a:ext uri="{FF2B5EF4-FFF2-40B4-BE49-F238E27FC236}">
                <a16:creationId xmlns:a16="http://schemas.microsoft.com/office/drawing/2014/main" id="{E2C468EE-D43A-4B23-935C-0A4FD31DB785}"/>
              </a:ext>
            </a:extLst>
          </p:cNvPr>
          <p:cNvSpPr>
            <a:spLocks xmlns:a="http://schemas.openxmlformats.org/drawingml/2006/main" noGrp="1"/>
          </p:cNvSpPr>
          <p:nvPr/>
        </p:nvSpPr>
        <p:spPr>
          <a:xfrm xmlns:a="http://schemas.openxmlformats.org/drawingml/2006/main">
            <a:off x="9448800" y="3371850"/>
            <a:ext cx="514350" cy="514350"/>
          </a:xfrm>
          <a:prstGeom xmlns:a="http://schemas.openxmlformats.org/drawingml/2006/main" prst="roundRect">
            <a:avLst>
              <a:gd name="adj" fmla="val 18519"/>
            </a:avLst>
          </a:prstGeom>
          <a:solidFill xmlns:a="http://schemas.openxmlformats.org/drawingml/2006/main">
            <a:srgbClr val="FFFBE8"/>
          </a:solidFill>
          <a:ln xmlns:a="http://schemas.openxmlformats.org/drawingml/2006/main" w="19050">
            <a:solidFill>
              <a:srgbClr val="54B68A"/>
            </a:solidFill>
            <a:prstDash val="solid"/>
          </a:ln>
        </p:spPr>
      </p:sp>
      <p:sp>
        <p:nvSpPr>
          <p:cNvPr id="24" name="verified-txt-1-2">
            <a:extLst xmlns:a="http://schemas.openxmlformats.org/drawingml/2006/main">
              <a:ext uri="{FF2B5EF4-FFF2-40B4-BE49-F238E27FC236}">
                <a16:creationId xmlns:a16="http://schemas.microsoft.com/office/drawing/2014/main" id="{9C7C6C49-592E-4F37-9DD4-E2F96499520B}"/>
              </a:ext>
            </a:extLst>
          </p:cNvPr>
          <p:cNvSpPr>
            <a:spLocks xmlns:a="http://schemas.openxmlformats.org/drawingml/2006/main" noGrp="1"/>
          </p:cNvSpPr>
          <p:nvPr/>
        </p:nvSpPr>
        <p:spPr>
          <a:xfrm xmlns:a="http://schemas.openxmlformats.org/drawingml/2006/main">
            <a:off x="9448800" y="3476625"/>
            <a:ext cx="5143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r1 c2</a:t>
            </a:r>
          </a:p>
        </p:txBody>
      </p:sp>
      <p:sp>
        <p:nvSpPr>
          <p:cNvPr id="25" name="verified-1-3">
            <a:extLst xmlns:a="http://schemas.openxmlformats.org/drawingml/2006/main">
              <a:ext uri="{FF2B5EF4-FFF2-40B4-BE49-F238E27FC236}">
                <a16:creationId xmlns:a16="http://schemas.microsoft.com/office/drawing/2014/main" id="{64AA11F7-1ADD-4594-B1AA-88BD229FB862}"/>
              </a:ext>
            </a:extLst>
          </p:cNvPr>
          <p:cNvSpPr>
            <a:spLocks xmlns:a="http://schemas.openxmlformats.org/drawingml/2006/main" noGrp="1"/>
          </p:cNvSpPr>
          <p:nvPr/>
        </p:nvSpPr>
        <p:spPr>
          <a:xfrm xmlns:a="http://schemas.openxmlformats.org/drawingml/2006/main">
            <a:off x="10039350" y="3371850"/>
            <a:ext cx="514350" cy="514350"/>
          </a:xfrm>
          <a:prstGeom xmlns:a="http://schemas.openxmlformats.org/drawingml/2006/main" prst="roundRect">
            <a:avLst>
              <a:gd name="adj" fmla="val 18519"/>
            </a:avLst>
          </a:prstGeom>
          <a:solidFill xmlns:a="http://schemas.openxmlformats.org/drawingml/2006/main">
            <a:srgbClr val="FFFBE8"/>
          </a:solidFill>
          <a:ln xmlns:a="http://schemas.openxmlformats.org/drawingml/2006/main" w="19050">
            <a:solidFill>
              <a:srgbClr val="54B68A"/>
            </a:solidFill>
            <a:prstDash val="solid"/>
          </a:ln>
        </p:spPr>
      </p:sp>
      <p:sp>
        <p:nvSpPr>
          <p:cNvPr id="26" name="verified-txt-1-3">
            <a:extLst xmlns:a="http://schemas.openxmlformats.org/drawingml/2006/main">
              <a:ext uri="{FF2B5EF4-FFF2-40B4-BE49-F238E27FC236}">
                <a16:creationId xmlns:a16="http://schemas.microsoft.com/office/drawing/2014/main" id="{F38813D8-93EF-4143-84EA-1AAC266A2E52}"/>
              </a:ext>
            </a:extLst>
          </p:cNvPr>
          <p:cNvSpPr>
            <a:spLocks xmlns:a="http://schemas.openxmlformats.org/drawingml/2006/main" noGrp="1"/>
          </p:cNvSpPr>
          <p:nvPr/>
        </p:nvSpPr>
        <p:spPr>
          <a:xfrm xmlns:a="http://schemas.openxmlformats.org/drawingml/2006/main">
            <a:off x="10039350" y="3476625"/>
            <a:ext cx="5143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r1 c3</a:t>
            </a:r>
          </a:p>
        </p:txBody>
      </p:sp>
      <p:sp>
        <p:nvSpPr>
          <p:cNvPr id="27" name="verified-2-0">
            <a:extLst xmlns:a="http://schemas.openxmlformats.org/drawingml/2006/main">
              <a:ext uri="{FF2B5EF4-FFF2-40B4-BE49-F238E27FC236}">
                <a16:creationId xmlns:a16="http://schemas.microsoft.com/office/drawing/2014/main" id="{9F9DA284-D455-4641-A8DF-B9F5689C8042}"/>
              </a:ext>
            </a:extLst>
          </p:cNvPr>
          <p:cNvSpPr>
            <a:spLocks xmlns:a="http://schemas.openxmlformats.org/drawingml/2006/main" noGrp="1"/>
          </p:cNvSpPr>
          <p:nvPr/>
        </p:nvSpPr>
        <p:spPr>
          <a:xfrm xmlns:a="http://schemas.openxmlformats.org/drawingml/2006/main">
            <a:off x="8267700" y="3962400"/>
            <a:ext cx="514350" cy="514350"/>
          </a:xfrm>
          <a:prstGeom xmlns:a="http://schemas.openxmlformats.org/drawingml/2006/main" prst="roundRect">
            <a:avLst>
              <a:gd name="adj" fmla="val 18519"/>
            </a:avLst>
          </a:prstGeom>
          <a:solidFill xmlns:a="http://schemas.openxmlformats.org/drawingml/2006/main">
            <a:srgbClr val="FFFBE8"/>
          </a:solidFill>
          <a:ln xmlns:a="http://schemas.openxmlformats.org/drawingml/2006/main" w="19050">
            <a:solidFill>
              <a:srgbClr val="54B68A"/>
            </a:solidFill>
            <a:prstDash val="solid"/>
          </a:ln>
        </p:spPr>
      </p:sp>
      <p:sp>
        <p:nvSpPr>
          <p:cNvPr id="28" name="verified-txt-2-0">
            <a:extLst xmlns:a="http://schemas.openxmlformats.org/drawingml/2006/main">
              <a:ext uri="{FF2B5EF4-FFF2-40B4-BE49-F238E27FC236}">
                <a16:creationId xmlns:a16="http://schemas.microsoft.com/office/drawing/2014/main" id="{18E48AB0-550E-4CCF-B221-98E04727B289}"/>
              </a:ext>
            </a:extLst>
          </p:cNvPr>
          <p:cNvSpPr>
            <a:spLocks xmlns:a="http://schemas.openxmlformats.org/drawingml/2006/main" noGrp="1"/>
          </p:cNvSpPr>
          <p:nvPr/>
        </p:nvSpPr>
        <p:spPr>
          <a:xfrm xmlns:a="http://schemas.openxmlformats.org/drawingml/2006/main">
            <a:off x="8267700" y="4067175"/>
            <a:ext cx="5143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r2 c0</a:t>
            </a:r>
          </a:p>
        </p:txBody>
      </p:sp>
      <p:sp>
        <p:nvSpPr>
          <p:cNvPr id="29" name="verified-2-1">
            <a:extLst xmlns:a="http://schemas.openxmlformats.org/drawingml/2006/main">
              <a:ext uri="{FF2B5EF4-FFF2-40B4-BE49-F238E27FC236}">
                <a16:creationId xmlns:a16="http://schemas.microsoft.com/office/drawing/2014/main" id="{6E1D343D-9010-4FFA-9214-6979678CE9DD}"/>
              </a:ext>
            </a:extLst>
          </p:cNvPr>
          <p:cNvSpPr>
            <a:spLocks xmlns:a="http://schemas.openxmlformats.org/drawingml/2006/main" noGrp="1"/>
          </p:cNvSpPr>
          <p:nvPr/>
        </p:nvSpPr>
        <p:spPr>
          <a:xfrm xmlns:a="http://schemas.openxmlformats.org/drawingml/2006/main">
            <a:off x="8858250" y="3962400"/>
            <a:ext cx="514350" cy="514350"/>
          </a:xfrm>
          <a:prstGeom xmlns:a="http://schemas.openxmlformats.org/drawingml/2006/main" prst="roundRect">
            <a:avLst>
              <a:gd name="adj" fmla="val 18519"/>
            </a:avLst>
          </a:prstGeom>
          <a:solidFill xmlns:a="http://schemas.openxmlformats.org/drawingml/2006/main">
            <a:srgbClr val="FFFBE8"/>
          </a:solidFill>
          <a:ln xmlns:a="http://schemas.openxmlformats.org/drawingml/2006/main" w="19050">
            <a:solidFill>
              <a:srgbClr val="54B68A"/>
            </a:solidFill>
            <a:prstDash val="solid"/>
          </a:ln>
        </p:spPr>
      </p:sp>
      <p:sp>
        <p:nvSpPr>
          <p:cNvPr id="30" name="verified-txt-2-1">
            <a:extLst xmlns:a="http://schemas.openxmlformats.org/drawingml/2006/main">
              <a:ext uri="{FF2B5EF4-FFF2-40B4-BE49-F238E27FC236}">
                <a16:creationId xmlns:a16="http://schemas.microsoft.com/office/drawing/2014/main" id="{7D6BE6D3-7553-49E5-B72F-5C39A9E6FDDC}"/>
              </a:ext>
            </a:extLst>
          </p:cNvPr>
          <p:cNvSpPr>
            <a:spLocks xmlns:a="http://schemas.openxmlformats.org/drawingml/2006/main" noGrp="1"/>
          </p:cNvSpPr>
          <p:nvPr/>
        </p:nvSpPr>
        <p:spPr>
          <a:xfrm xmlns:a="http://schemas.openxmlformats.org/drawingml/2006/main">
            <a:off x="8858250" y="4067175"/>
            <a:ext cx="5143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r2 c1</a:t>
            </a:r>
          </a:p>
        </p:txBody>
      </p:sp>
      <p:sp>
        <p:nvSpPr>
          <p:cNvPr id="31" name="verified-2-2">
            <a:extLst xmlns:a="http://schemas.openxmlformats.org/drawingml/2006/main">
              <a:ext uri="{FF2B5EF4-FFF2-40B4-BE49-F238E27FC236}">
                <a16:creationId xmlns:a16="http://schemas.microsoft.com/office/drawing/2014/main" id="{7E49E275-1B1D-4178-85DA-FE5E3EA82ED8}"/>
              </a:ext>
            </a:extLst>
          </p:cNvPr>
          <p:cNvSpPr>
            <a:spLocks xmlns:a="http://schemas.openxmlformats.org/drawingml/2006/main" noGrp="1"/>
          </p:cNvSpPr>
          <p:nvPr/>
        </p:nvSpPr>
        <p:spPr>
          <a:xfrm xmlns:a="http://schemas.openxmlformats.org/drawingml/2006/main">
            <a:off x="9448800" y="3962400"/>
            <a:ext cx="514350" cy="514350"/>
          </a:xfrm>
          <a:prstGeom xmlns:a="http://schemas.openxmlformats.org/drawingml/2006/main" prst="roundRect">
            <a:avLst>
              <a:gd name="adj" fmla="val 18519"/>
            </a:avLst>
          </a:prstGeom>
          <a:solidFill xmlns:a="http://schemas.openxmlformats.org/drawingml/2006/main">
            <a:srgbClr val="FFFBE8"/>
          </a:solidFill>
          <a:ln xmlns:a="http://schemas.openxmlformats.org/drawingml/2006/main" w="19050">
            <a:solidFill>
              <a:srgbClr val="54B68A"/>
            </a:solidFill>
            <a:prstDash val="solid"/>
          </a:ln>
        </p:spPr>
      </p:sp>
      <p:sp>
        <p:nvSpPr>
          <p:cNvPr id="32" name="verified-txt-2-2">
            <a:extLst xmlns:a="http://schemas.openxmlformats.org/drawingml/2006/main">
              <a:ext uri="{FF2B5EF4-FFF2-40B4-BE49-F238E27FC236}">
                <a16:creationId xmlns:a16="http://schemas.microsoft.com/office/drawing/2014/main" id="{C48A3E2B-11C9-4F14-972B-48B90F274705}"/>
              </a:ext>
            </a:extLst>
          </p:cNvPr>
          <p:cNvSpPr>
            <a:spLocks xmlns:a="http://schemas.openxmlformats.org/drawingml/2006/main" noGrp="1"/>
          </p:cNvSpPr>
          <p:nvPr/>
        </p:nvSpPr>
        <p:spPr>
          <a:xfrm xmlns:a="http://schemas.openxmlformats.org/drawingml/2006/main">
            <a:off x="9448800" y="4067175"/>
            <a:ext cx="5143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r2 c2</a:t>
            </a:r>
          </a:p>
        </p:txBody>
      </p:sp>
      <p:sp>
        <p:nvSpPr>
          <p:cNvPr id="33" name="verified-2-3">
            <a:extLst xmlns:a="http://schemas.openxmlformats.org/drawingml/2006/main">
              <a:ext uri="{FF2B5EF4-FFF2-40B4-BE49-F238E27FC236}">
                <a16:creationId xmlns:a16="http://schemas.microsoft.com/office/drawing/2014/main" id="{B8D6DBF1-434E-4105-B708-7DEBB9767D37}"/>
              </a:ext>
            </a:extLst>
          </p:cNvPr>
          <p:cNvSpPr>
            <a:spLocks xmlns:a="http://schemas.openxmlformats.org/drawingml/2006/main" noGrp="1"/>
          </p:cNvSpPr>
          <p:nvPr/>
        </p:nvSpPr>
        <p:spPr>
          <a:xfrm xmlns:a="http://schemas.openxmlformats.org/drawingml/2006/main">
            <a:off x="10039350" y="3962400"/>
            <a:ext cx="514350" cy="514350"/>
          </a:xfrm>
          <a:prstGeom xmlns:a="http://schemas.openxmlformats.org/drawingml/2006/main" prst="roundRect">
            <a:avLst>
              <a:gd name="adj" fmla="val 18519"/>
            </a:avLst>
          </a:prstGeom>
          <a:solidFill xmlns:a="http://schemas.openxmlformats.org/drawingml/2006/main">
            <a:srgbClr val="FFFBE8"/>
          </a:solidFill>
          <a:ln xmlns:a="http://schemas.openxmlformats.org/drawingml/2006/main" w="19050">
            <a:solidFill>
              <a:srgbClr val="54B68A"/>
            </a:solidFill>
            <a:prstDash val="solid"/>
          </a:ln>
        </p:spPr>
      </p:sp>
      <p:sp>
        <p:nvSpPr>
          <p:cNvPr id="34" name="verified-txt-2-3">
            <a:extLst xmlns:a="http://schemas.openxmlformats.org/drawingml/2006/main">
              <a:ext uri="{FF2B5EF4-FFF2-40B4-BE49-F238E27FC236}">
                <a16:creationId xmlns:a16="http://schemas.microsoft.com/office/drawing/2014/main" id="{12EAEA61-4086-4053-8081-7EF6CE9A1CDD}"/>
              </a:ext>
            </a:extLst>
          </p:cNvPr>
          <p:cNvSpPr>
            <a:spLocks xmlns:a="http://schemas.openxmlformats.org/drawingml/2006/main" noGrp="1"/>
          </p:cNvSpPr>
          <p:nvPr/>
        </p:nvSpPr>
        <p:spPr>
          <a:xfrm xmlns:a="http://schemas.openxmlformats.org/drawingml/2006/main">
            <a:off x="10039350" y="4067175"/>
            <a:ext cx="5143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900" b="1">
                <a:solidFill>
                  <a:srgbClr val="172033"/>
                </a:solidFill>
              </a:defRPr>
            </a:pPr>
            <a:r>
              <a:rPr sz="900" b="1">
                <a:solidFill>
                  <a:srgbClr val="172033"/>
                </a:solidFill>
              </a:rPr>
              <a:t>r2 c3</a:t>
            </a:r>
          </a:p>
        </p:txBody>
      </p:sp>
      <p:sp>
        <p:nvSpPr>
          <p:cNvPr id="35" name="score">
            <a:extLst xmlns:a="http://schemas.openxmlformats.org/drawingml/2006/main">
              <a:ext uri="{FF2B5EF4-FFF2-40B4-BE49-F238E27FC236}">
                <a16:creationId xmlns:a16="http://schemas.microsoft.com/office/drawing/2014/main" id="{7AAE825D-2BE2-471E-8F4E-A655310CEDAE}"/>
              </a:ext>
            </a:extLst>
          </p:cNvPr>
          <p:cNvSpPr>
            <a:spLocks xmlns:a="http://schemas.openxmlformats.org/drawingml/2006/main" noGrp="1"/>
          </p:cNvSpPr>
          <p:nvPr/>
        </p:nvSpPr>
        <p:spPr>
          <a:xfrm xmlns:a="http://schemas.openxmlformats.org/drawingml/2006/main">
            <a:off x="8267700" y="4933950"/>
            <a:ext cx="24765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2250" b="1">
                <a:solidFill>
                  <a:srgbClr val="54B68A"/>
                </a:solidFill>
              </a:defRPr>
            </a:pPr>
            <a:r>
              <a:rPr sz="2250" b="1">
                <a:solidFill>
                  <a:srgbClr val="54B68A"/>
                </a:solidFill>
              </a:rPr>
              <a:t>score 12</a:t>
            </a:r>
          </a:p>
        </p:txBody>
      </p:sp>
    </p:spTree>
    <p:extLst>
      <p:ext uri="{BB962C8B-B14F-4D97-AF65-F5344CB8AC3E}">
        <p14:creationId xmlns:p14="http://schemas.microsoft.com/office/powerpoint/2010/main" val="1672446948"/>
      </p:ext>
    </p:extLst>
  </p:cSld>
</p:sld>
</file>

<file path=ppt/slides/slide35.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11" name="kicker">
            <a:extLst xmlns:a="http://schemas.openxmlformats.org/drawingml/2006/main">
              <a:ext uri="{FF2B5EF4-FFF2-40B4-BE49-F238E27FC236}">
                <a16:creationId xmlns:a16="http://schemas.microsoft.com/office/drawing/2014/main" id="{76DEB6BC-374F-4A91-A6ED-9FD2EFB6906E}"/>
              </a:ext>
            </a:extLst>
          </p:cNvPr>
          <p:cNvSpPr>
            <a:spLocks xmlns:a="http://schemas.openxmlformats.org/drawingml/2006/main" noGrp="1"/>
          </p:cNvSpPr>
          <p:nvPr/>
        </p:nvSpPr>
        <p:spPr>
          <a:xfrm xmlns:a="http://schemas.openxmlformats.org/drawingml/2006/main">
            <a:off x="533400" y="228600"/>
            <a:ext cx="685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050" b="1">
                <a:solidFill>
                  <a:srgbClr val="00B8C8"/>
                </a:solidFill>
              </a:defRPr>
            </a:pPr>
            <a:r>
              <a:rPr sz="1050" b="1">
                <a:solidFill>
                  <a:srgbClr val="00B8C8"/>
                </a:solidFill>
              </a:rPr>
              <a:t>C5 · TEXT DAY 1</a:t>
            </a:r>
          </a:p>
        </p:txBody>
      </p:sp>
      <p:sp>
        <p:nvSpPr>
          <p:cNvPr id="2" name="marker">
            <a:extLst xmlns:a="http://schemas.openxmlformats.org/drawingml/2006/main">
              <a:ext uri="{FF2B5EF4-FFF2-40B4-BE49-F238E27FC236}">
                <a16:creationId xmlns:a16="http://schemas.microsoft.com/office/drawing/2014/main" id="{D5053949-FFF3-40C4-B4D8-7D8740BB09D1}"/>
              </a:ext>
            </a:extLst>
          </p:cNvPr>
          <p:cNvSpPr>
            <a:spLocks xmlns:a="http://schemas.openxmlformats.org/drawingml/2006/main" noGrp="1"/>
          </p:cNvSpPr>
          <p:nvPr/>
        </p:nvSpPr>
        <p:spPr>
          <a:xfrm xmlns:a="http://schemas.openxmlformats.org/drawingml/2006/main">
            <a:off x="9048750" y="228600"/>
            <a:ext cx="26098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1050" b="1">
                <a:solidFill>
                  <a:srgbClr val="B8C7D9"/>
                </a:solidFill>
              </a:defRPr>
            </a:pPr>
            <a:r>
              <a:rPr sz="1050" b="1">
                <a:solidFill>
                  <a:srgbClr val="B8C7D9"/>
                </a:solidFill>
              </a:rPr>
              <a:t>WORK TIME</a:t>
            </a:r>
          </a:p>
        </p:txBody>
      </p:sp>
      <p:sp>
        <p:nvSpPr>
          <p:cNvPr id="3" name="footer-left">
            <a:extLst xmlns:a="http://schemas.openxmlformats.org/drawingml/2006/main">
              <a:ext uri="{FF2B5EF4-FFF2-40B4-BE49-F238E27FC236}">
                <a16:creationId xmlns:a16="http://schemas.microsoft.com/office/drawing/2014/main" id="{3AE8745E-3B69-407A-9AA3-3D0C0D0E285D}"/>
              </a:ext>
            </a:extLst>
          </p:cNvPr>
          <p:cNvSpPr>
            <a:spLocks xmlns:a="http://schemas.openxmlformats.org/drawingml/2006/main" noGrp="1"/>
          </p:cNvSpPr>
          <p:nvPr/>
        </p:nvSpPr>
        <p:spPr>
          <a:xfrm xmlns:a="http://schemas.openxmlformats.org/drawingml/2006/main">
            <a:off x="533400" y="6400800"/>
            <a:ext cx="476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750" b="0">
                <a:solidFill>
                  <a:srgbClr val="B8C7D9"/>
                </a:solidFill>
              </a:defRPr>
            </a:pPr>
            <a:r>
              <a:rPr sz="750" b="0">
                <a:solidFill>
                  <a:srgbClr val="B8C7D9"/>
                </a:solidFill>
              </a:rPr>
              <a:t>SMART SOLUTIONS · CODING FOUNDATIONS</a:t>
            </a:r>
          </a:p>
        </p:txBody>
      </p:sp>
      <p:sp>
        <p:nvSpPr>
          <p:cNvPr id="4" name="footer-right">
            <a:extLst xmlns:a="http://schemas.openxmlformats.org/drawingml/2006/main">
              <a:ext uri="{FF2B5EF4-FFF2-40B4-BE49-F238E27FC236}">
                <a16:creationId xmlns:a16="http://schemas.microsoft.com/office/drawing/2014/main" id="{523D0712-6FA3-49DF-B165-02140D37CBE4}"/>
              </a:ext>
            </a:extLst>
          </p:cNvPr>
          <p:cNvSpPr>
            <a:spLocks xmlns:a="http://schemas.openxmlformats.org/drawingml/2006/main" noGrp="1"/>
          </p:cNvSpPr>
          <p:nvPr/>
        </p:nvSpPr>
        <p:spPr>
          <a:xfrm xmlns:a="http://schemas.openxmlformats.org/drawingml/2006/main">
            <a:off x="9906000" y="6400800"/>
            <a:ext cx="17526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750" b="0">
                <a:solidFill>
                  <a:srgbClr val="B8C7D9"/>
                </a:solidFill>
              </a:defRPr>
            </a:pPr>
            <a:r>
              <a:rPr sz="750" b="0">
                <a:solidFill>
                  <a:srgbClr val="B8C7D9"/>
                </a:solidFill>
              </a:rPr>
              <a:t>VILS 2027</a:t>
            </a:r>
          </a:p>
        </p:txBody>
      </p:sp>
      <p:sp>
        <p:nvSpPr>
          <p:cNvPr id="5" name="title">
            <a:extLst xmlns:a="http://schemas.openxmlformats.org/drawingml/2006/main">
              <a:ext uri="{FF2B5EF4-FFF2-40B4-BE49-F238E27FC236}">
                <a16:creationId xmlns:a16="http://schemas.microsoft.com/office/drawing/2014/main" id="{4F32E4C7-ADC0-47B9-A7A6-4CE42410E338}"/>
              </a:ext>
            </a:extLst>
          </p:cNvPr>
          <p:cNvSpPr>
            <a:spLocks xmlns:a="http://schemas.openxmlformats.org/drawingml/2006/main" noGrp="1"/>
          </p:cNvSpPr>
          <p:nvPr/>
        </p:nvSpPr>
        <p:spPr>
          <a:xfrm xmlns:a="http://schemas.openxmlformats.org/drawingml/2006/main">
            <a:off x="533400" y="685800"/>
            <a:ext cx="111252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FFFFFF"/>
                </a:solidFill>
              </a:defRPr>
            </a:pPr>
            <a:r>
              <a:rPr sz="2850" b="1">
                <a:solidFill>
                  <a:srgbClr val="FFFFFF"/>
                </a:solidFill>
              </a:rPr>
              <a:t>Independent work checkpoint</a:t>
            </a:r>
          </a:p>
        </p:txBody>
      </p:sp>
      <p:sp>
        <p:nvSpPr>
          <p:cNvPr id="6" name="subtitle">
            <a:extLst xmlns:a="http://schemas.openxmlformats.org/drawingml/2006/main">
              <a:ext uri="{FF2B5EF4-FFF2-40B4-BE49-F238E27FC236}">
                <a16:creationId xmlns:a16="http://schemas.microsoft.com/office/drawing/2014/main" id="{C6835F28-4C67-4663-BA0A-D107BFF80F3A}"/>
              </a:ext>
            </a:extLst>
          </p:cNvPr>
          <p:cNvSpPr>
            <a:spLocks xmlns:a="http://schemas.openxmlformats.org/drawingml/2006/main" noGrp="1"/>
          </p:cNvSpPr>
          <p:nvPr/>
        </p:nvSpPr>
        <p:spPr>
          <a:xfrm xmlns:a="http://schemas.openxmlformats.org/drawingml/2006/main">
            <a:off x="533400" y="1524000"/>
            <a:ext cx="11125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B8C7D9"/>
                </a:solidFill>
              </a:defRPr>
            </a:pPr>
            <a:r>
              <a:rPr sz="1575" b="0">
                <a:solidFill>
                  <a:srgbClr val="B8C7D9"/>
                </a:solidFill>
              </a:rPr>
              <a:t>Finish the evidence before asking for a replacement project.</a:t>
            </a:r>
          </a:p>
        </p:txBody>
      </p:sp>
      <p:sp>
        <p:nvSpPr>
          <p:cNvPr id="7" name="checklist">
            <a:extLst xmlns:a="http://schemas.openxmlformats.org/drawingml/2006/main">
              <a:ext uri="{FF2B5EF4-FFF2-40B4-BE49-F238E27FC236}">
                <a16:creationId xmlns:a16="http://schemas.microsoft.com/office/drawing/2014/main" id="{F193B100-D5E4-4C94-A0DA-427275D2B311}"/>
              </a:ext>
            </a:extLst>
          </p:cNvPr>
          <p:cNvSpPr>
            <a:spLocks xmlns:a="http://schemas.openxmlformats.org/drawingml/2006/main" noGrp="1"/>
          </p:cNvSpPr>
          <p:nvPr/>
        </p:nvSpPr>
        <p:spPr>
          <a:xfrm xmlns:a="http://schemas.openxmlformats.org/drawingml/2006/main">
            <a:off x="1104900" y="2190750"/>
            <a:ext cx="7239000" cy="3086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025" b="0">
                <a:solidFill>
                  <a:srgbClr val="FFFFFF"/>
                </a:solidFill>
              </a:defRPr>
            </a:pPr>
            <a:r>
              <a:rPr sz="2025" b="0">
                <a:solidFill>
                  <a:srgbClr val="FFFFFF"/>
                </a:solidFill>
              </a:rPr>
              <a:t>□ Predicted 12 before Run</a:t>
            </a:r>
          </a:p>
          <a:p xmlns:a="http://schemas.openxmlformats.org/drawingml/2006/main">
            <a:pPr algn="l">
              <a:defRPr sz="2025" b="0">
                <a:solidFill>
                  <a:srgbClr val="FFFFFF"/>
                </a:solidFill>
              </a:defRPr>
            </a:pPr>
            <a:r>
              <a:rPr sz="2025" b="0">
                <a:solidFill>
                  <a:srgbClr val="FFFFFF"/>
                </a:solidFill>
              </a:rPr>
              <a:t>□ Recorded 3 × 3 and 9</a:t>
            </a:r>
          </a:p>
          <a:p xmlns:a="http://schemas.openxmlformats.org/drawingml/2006/main">
            <a:pPr algn="l">
              <a:defRPr sz="2025" b="0">
                <a:solidFill>
                  <a:srgbClr val="FFFFFF"/>
                </a:solidFill>
              </a:defRPr>
            </a:pPr>
            <a:r>
              <a:rPr sz="2025" b="0">
                <a:solidFill>
                  <a:srgbClr val="FFFFFF"/>
                </a:solidFill>
              </a:rPr>
              <a:t>□ Named string, number, and Boolean values</a:t>
            </a:r>
          </a:p>
          <a:p xmlns:a="http://schemas.openxmlformats.org/drawingml/2006/main">
            <a:pPr algn="l">
              <a:defRPr sz="2025" b="0">
                <a:solidFill>
                  <a:srgbClr val="FFFFFF"/>
                </a:solidFill>
              </a:defRPr>
            </a:pPr>
            <a:r>
              <a:rPr sz="2025" b="0">
                <a:solidFill>
                  <a:srgbClr val="FFFFFF"/>
                </a:solidFill>
              </a:rPr>
              <a:t>□ Changed only rows → columns</a:t>
            </a:r>
          </a:p>
          <a:p xmlns:a="http://schemas.openxmlformats.org/drawingml/2006/main">
            <a:pPr algn="l">
              <a:defRPr sz="2025" b="0">
                <a:solidFill>
                  <a:srgbClr val="FFFFFF"/>
                </a:solidFill>
              </a:defRPr>
            </a:pPr>
            <a:r>
              <a:rPr sz="2025" b="0">
                <a:solidFill>
                  <a:srgbClr val="FFFFFF"/>
                </a:solidFill>
              </a:rPr>
              <a:t>□ Captured 3 × 4 and 12</a:t>
            </a:r>
          </a:p>
          <a:p xmlns:a="http://schemas.openxmlformats.org/drawingml/2006/main">
            <a:pPr algn="l">
              <a:defRPr sz="2025" b="0">
                <a:solidFill>
                  <a:srgbClr val="FFFFFF"/>
                </a:solidFill>
              </a:defRPr>
            </a:pPr>
            <a:r>
              <a:rPr sz="2025" b="0">
                <a:solidFill>
                  <a:srgbClr val="FFFFFF"/>
                </a:solidFill>
              </a:rPr>
              <a:t>□ Explained outer rows and inner columns</a:t>
            </a:r>
          </a:p>
        </p:txBody>
      </p:sp>
      <p:sp>
        <p:nvSpPr>
          <p:cNvPr id="8" name="help">
            <a:extLst xmlns:a="http://schemas.openxmlformats.org/drawingml/2006/main">
              <a:ext uri="{FF2B5EF4-FFF2-40B4-BE49-F238E27FC236}">
                <a16:creationId xmlns:a16="http://schemas.microsoft.com/office/drawing/2014/main" id="{CA39AC47-BA9D-49E7-89DD-CF5476F390C5}"/>
              </a:ext>
            </a:extLst>
          </p:cNvPr>
          <p:cNvSpPr>
            <a:spLocks xmlns:a="http://schemas.openxmlformats.org/drawingml/2006/main" noGrp="1"/>
          </p:cNvSpPr>
          <p:nvPr/>
        </p:nvSpPr>
        <p:spPr>
          <a:xfrm xmlns:a="http://schemas.openxmlformats.org/drawingml/2006/main">
            <a:off x="8743950" y="2266950"/>
            <a:ext cx="2647950" cy="2952750"/>
          </a:xfrm>
          <a:prstGeom xmlns:a="http://schemas.openxmlformats.org/drawingml/2006/main" prst="roundRect">
            <a:avLst>
              <a:gd name="adj" fmla="val 5036"/>
            </a:avLst>
          </a:prstGeom>
          <a:solidFill xmlns:a="http://schemas.openxmlformats.org/drawingml/2006/main">
            <a:srgbClr val="FFFBE8"/>
          </a:solidFill>
          <a:ln xmlns:a="http://schemas.openxmlformats.org/drawingml/2006/main" w="19050">
            <a:solidFill>
              <a:srgbClr val="FFD166"/>
            </a:solidFill>
            <a:prstDash val="solid"/>
          </a:ln>
        </p:spPr>
      </p:sp>
      <p:sp>
        <p:nvSpPr>
          <p:cNvPr id="9" name="help-heading">
            <a:extLst xmlns:a="http://schemas.openxmlformats.org/drawingml/2006/main">
              <a:ext uri="{FF2B5EF4-FFF2-40B4-BE49-F238E27FC236}">
                <a16:creationId xmlns:a16="http://schemas.microsoft.com/office/drawing/2014/main" id="{13F36EA7-BCCC-4A53-8C54-2CB9A3A2CAEA}"/>
              </a:ext>
            </a:extLst>
          </p:cNvPr>
          <p:cNvSpPr>
            <a:spLocks xmlns:a="http://schemas.openxmlformats.org/drawingml/2006/main" noGrp="1"/>
          </p:cNvSpPr>
          <p:nvPr/>
        </p:nvSpPr>
        <p:spPr>
          <a:xfrm xmlns:a="http://schemas.openxmlformats.org/drawingml/2006/main">
            <a:off x="8991600" y="2457450"/>
            <a:ext cx="215265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650" b="1">
                <a:solidFill>
                  <a:srgbClr val="172033"/>
                </a:solidFill>
              </a:defRPr>
            </a:pPr>
            <a:r>
              <a:rPr sz="1650" b="1">
                <a:solidFill>
                  <a:srgbClr val="172033"/>
                </a:solidFill>
              </a:rPr>
              <a:t>IF IT WILL NOT RUN</a:t>
            </a:r>
          </a:p>
        </p:txBody>
      </p:sp>
      <p:sp>
        <p:nvSpPr>
          <p:cNvPr id="10" name="help-body">
            <a:extLst xmlns:a="http://schemas.openxmlformats.org/drawingml/2006/main">
              <a:ext uri="{FF2B5EF4-FFF2-40B4-BE49-F238E27FC236}">
                <a16:creationId xmlns:a16="http://schemas.microsoft.com/office/drawing/2014/main" id="{3A4DEFAE-398D-484C-8630-57683E34BF6E}"/>
              </a:ext>
            </a:extLst>
          </p:cNvPr>
          <p:cNvSpPr>
            <a:spLocks xmlns:a="http://schemas.openxmlformats.org/drawingml/2006/main" noGrp="1"/>
          </p:cNvSpPr>
          <p:nvPr/>
        </p:nvSpPr>
        <p:spPr>
          <a:xfrm xmlns:a="http://schemas.openxmlformats.org/drawingml/2006/main">
            <a:off x="8991600" y="3009900"/>
            <a:ext cx="2152650" cy="2000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00" b="0">
                <a:solidFill>
                  <a:srgbClr val="172033"/>
                </a:solidFill>
              </a:defRPr>
            </a:pPr>
            <a:r>
              <a:rPr sz="1500" b="0">
                <a:solidFill>
                  <a:srgbClr val="172033"/>
                </a:solidFill>
              </a:rPr>
              <a:t>1. Read the red line marker</a:t>
            </a:r>
          </a:p>
          <a:p xmlns:a="http://schemas.openxmlformats.org/drawingml/2006/main">
            <a:pPr algn="l">
              <a:defRPr sz="1500" b="0">
                <a:solidFill>
                  <a:srgbClr val="172033"/>
                </a:solidFill>
              </a:defRPr>
            </a:pPr>
            <a:r>
              <a:rPr sz="1500" b="0">
                <a:solidFill>
                  <a:srgbClr val="172033"/>
                </a:solidFill>
              </a:rPr>
              <a:t>2. Check the edited condition</a:t>
            </a:r>
          </a:p>
          <a:p xmlns:a="http://schemas.openxmlformats.org/drawingml/2006/main">
            <a:pPr algn="l">
              <a:defRPr sz="1500" b="0">
                <a:solidFill>
                  <a:srgbClr val="172033"/>
                </a:solidFill>
              </a:defRPr>
            </a:pPr>
            <a:r>
              <a:rPr sz="1500" b="0">
                <a:solidFill>
                  <a:srgbClr val="172033"/>
                </a:solidFill>
              </a:rPr>
              <a:t>3. Match each { with }</a:t>
            </a:r>
          </a:p>
          <a:p xmlns:a="http://schemas.openxmlformats.org/drawingml/2006/main">
            <a:pPr algn="l">
              <a:defRPr sz="1500" b="0">
                <a:solidFill>
                  <a:srgbClr val="172033"/>
                </a:solidFill>
              </a:defRPr>
            </a:pPr>
            <a:r>
              <a:rPr sz="1500" b="0">
                <a:solidFill>
                  <a:srgbClr val="172033"/>
                </a:solidFill>
              </a:rPr>
              <a:t>4. Repaste only if recovery fails</a:t>
            </a:r>
          </a:p>
        </p:txBody>
      </p:sp>
    </p:spTree>
    <p:extLst>
      <p:ext uri="{BB962C8B-B14F-4D97-AF65-F5344CB8AC3E}">
        <p14:creationId xmlns:p14="http://schemas.microsoft.com/office/powerpoint/2010/main" val="373100608"/>
      </p:ext>
    </p:extLst>
  </p:cSld>
</p:sld>
</file>

<file path=ppt/slides/slide36.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11" name="kicker">
            <a:extLst xmlns:a="http://schemas.openxmlformats.org/drawingml/2006/main">
              <a:ext uri="{FF2B5EF4-FFF2-40B4-BE49-F238E27FC236}">
                <a16:creationId xmlns:a16="http://schemas.microsoft.com/office/drawing/2014/main" id="{D51388D5-AD0E-4B0A-9498-45A965FEA1B8}"/>
              </a:ext>
            </a:extLst>
          </p:cNvPr>
          <p:cNvSpPr>
            <a:spLocks xmlns:a="http://schemas.openxmlformats.org/drawingml/2006/main" noGrp="1"/>
          </p:cNvSpPr>
          <p:nvPr/>
        </p:nvSpPr>
        <p:spPr>
          <a:xfrm xmlns:a="http://schemas.openxmlformats.org/drawingml/2006/main">
            <a:off x="533400" y="228600"/>
            <a:ext cx="685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050" b="1">
                <a:solidFill>
                  <a:srgbClr val="00B8C8"/>
                </a:solidFill>
              </a:defRPr>
            </a:pPr>
            <a:r>
              <a:rPr sz="1050" b="1">
                <a:solidFill>
                  <a:srgbClr val="00B8C8"/>
                </a:solidFill>
              </a:rPr>
              <a:t>C5 · TEXT DAY 1</a:t>
            </a:r>
          </a:p>
        </p:txBody>
      </p:sp>
      <p:sp>
        <p:nvSpPr>
          <p:cNvPr id="2" name="marker">
            <a:extLst xmlns:a="http://schemas.openxmlformats.org/drawingml/2006/main">
              <a:ext uri="{FF2B5EF4-FFF2-40B4-BE49-F238E27FC236}">
                <a16:creationId xmlns:a16="http://schemas.microsoft.com/office/drawing/2014/main" id="{0DF5B77C-1190-4A0A-824D-18484E10B1D7}"/>
              </a:ext>
            </a:extLst>
          </p:cNvPr>
          <p:cNvSpPr>
            <a:spLocks xmlns:a="http://schemas.openxmlformats.org/drawingml/2006/main" noGrp="1"/>
          </p:cNvSpPr>
          <p:nvPr/>
        </p:nvSpPr>
        <p:spPr>
          <a:xfrm xmlns:a="http://schemas.openxmlformats.org/drawingml/2006/main">
            <a:off x="9048750" y="228600"/>
            <a:ext cx="26098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1050" b="1">
                <a:solidFill>
                  <a:srgbClr val="B8C7D9"/>
                </a:solidFill>
              </a:defRPr>
            </a:pPr>
            <a:r>
              <a:rPr sz="1050" b="1">
                <a:solidFill>
                  <a:srgbClr val="B8C7D9"/>
                </a:solidFill>
              </a:rPr>
              <a:t>DONE WHEN</a:t>
            </a:r>
          </a:p>
        </p:txBody>
      </p:sp>
      <p:sp>
        <p:nvSpPr>
          <p:cNvPr id="3" name="footer-left">
            <a:extLst xmlns:a="http://schemas.openxmlformats.org/drawingml/2006/main">
              <a:ext uri="{FF2B5EF4-FFF2-40B4-BE49-F238E27FC236}">
                <a16:creationId xmlns:a16="http://schemas.microsoft.com/office/drawing/2014/main" id="{5F8FFA3F-7A2F-4B0F-AAF1-F562ADD76E05}"/>
              </a:ext>
            </a:extLst>
          </p:cNvPr>
          <p:cNvSpPr>
            <a:spLocks xmlns:a="http://schemas.openxmlformats.org/drawingml/2006/main" noGrp="1"/>
          </p:cNvSpPr>
          <p:nvPr/>
        </p:nvSpPr>
        <p:spPr>
          <a:xfrm xmlns:a="http://schemas.openxmlformats.org/drawingml/2006/main">
            <a:off x="533400" y="6400800"/>
            <a:ext cx="476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750" b="0">
                <a:solidFill>
                  <a:srgbClr val="B8C7D9"/>
                </a:solidFill>
              </a:defRPr>
            </a:pPr>
            <a:r>
              <a:rPr sz="750" b="0">
                <a:solidFill>
                  <a:srgbClr val="B8C7D9"/>
                </a:solidFill>
              </a:rPr>
              <a:t>SMART SOLUTIONS · CODING FOUNDATIONS</a:t>
            </a:r>
          </a:p>
        </p:txBody>
      </p:sp>
      <p:sp>
        <p:nvSpPr>
          <p:cNvPr id="4" name="footer-right">
            <a:extLst xmlns:a="http://schemas.openxmlformats.org/drawingml/2006/main">
              <a:ext uri="{FF2B5EF4-FFF2-40B4-BE49-F238E27FC236}">
                <a16:creationId xmlns:a16="http://schemas.microsoft.com/office/drawing/2014/main" id="{1DC4DC61-0DB6-4312-ABB2-4B2A562FD9E2}"/>
              </a:ext>
            </a:extLst>
          </p:cNvPr>
          <p:cNvSpPr>
            <a:spLocks xmlns:a="http://schemas.openxmlformats.org/drawingml/2006/main" noGrp="1"/>
          </p:cNvSpPr>
          <p:nvPr/>
        </p:nvSpPr>
        <p:spPr>
          <a:xfrm xmlns:a="http://schemas.openxmlformats.org/drawingml/2006/main">
            <a:off x="9906000" y="6400800"/>
            <a:ext cx="17526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750" b="0">
                <a:solidFill>
                  <a:srgbClr val="B8C7D9"/>
                </a:solidFill>
              </a:defRPr>
            </a:pPr>
            <a:r>
              <a:rPr sz="750" b="0">
                <a:solidFill>
                  <a:srgbClr val="B8C7D9"/>
                </a:solidFill>
              </a:rPr>
              <a:t>VILS 2027</a:t>
            </a:r>
          </a:p>
        </p:txBody>
      </p:sp>
      <p:sp>
        <p:nvSpPr>
          <p:cNvPr id="5" name="title">
            <a:extLst xmlns:a="http://schemas.openxmlformats.org/drawingml/2006/main">
              <a:ext uri="{FF2B5EF4-FFF2-40B4-BE49-F238E27FC236}">
                <a16:creationId xmlns:a16="http://schemas.microsoft.com/office/drawing/2014/main" id="{6275741F-8D38-4E18-8B0B-0D9B24302EC6}"/>
              </a:ext>
            </a:extLst>
          </p:cNvPr>
          <p:cNvSpPr>
            <a:spLocks xmlns:a="http://schemas.openxmlformats.org/drawingml/2006/main" noGrp="1"/>
          </p:cNvSpPr>
          <p:nvPr/>
        </p:nvSpPr>
        <p:spPr>
          <a:xfrm xmlns:a="http://schemas.openxmlformats.org/drawingml/2006/main">
            <a:off x="533400" y="685800"/>
            <a:ext cx="111252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FFFFFF"/>
                </a:solidFill>
              </a:defRPr>
            </a:pPr>
            <a:r>
              <a:rPr sz="2850" b="1">
                <a:solidFill>
                  <a:srgbClr val="FFFFFF"/>
                </a:solidFill>
              </a:rPr>
              <a:t>Close with the evidence chain</a:t>
            </a:r>
          </a:p>
        </p:txBody>
      </p:sp>
      <p:sp>
        <p:nvSpPr>
          <p:cNvPr id="6" name="subtitle">
            <a:extLst xmlns:a="http://schemas.openxmlformats.org/drawingml/2006/main">
              <a:ext uri="{FF2B5EF4-FFF2-40B4-BE49-F238E27FC236}">
                <a16:creationId xmlns:a16="http://schemas.microsoft.com/office/drawing/2014/main" id="{B7654563-C8B9-4C34-A640-03A76061ACC5}"/>
              </a:ext>
            </a:extLst>
          </p:cNvPr>
          <p:cNvSpPr>
            <a:spLocks xmlns:a="http://schemas.openxmlformats.org/drawingml/2006/main" noGrp="1"/>
          </p:cNvSpPr>
          <p:nvPr/>
        </p:nvSpPr>
        <p:spPr>
          <a:xfrm xmlns:a="http://schemas.openxmlformats.org/drawingml/2006/main">
            <a:off x="533400" y="1524000"/>
            <a:ext cx="11125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B8C7D9"/>
                </a:solidFill>
              </a:defRPr>
            </a:pPr>
            <a:r>
              <a:rPr sz="1575" b="0">
                <a:solidFill>
                  <a:srgbClr val="B8C7D9"/>
                </a:solidFill>
              </a:rPr>
              <a:t>Use one complete sentence; name the cause and the result.</a:t>
            </a:r>
          </a:p>
        </p:txBody>
      </p:sp>
      <p:sp>
        <p:nvSpPr>
          <p:cNvPr id="7" name="prompt-band">
            <a:extLst xmlns:a="http://schemas.openxmlformats.org/drawingml/2006/main">
              <a:ext uri="{FF2B5EF4-FFF2-40B4-BE49-F238E27FC236}">
                <a16:creationId xmlns:a16="http://schemas.microsoft.com/office/drawing/2014/main" id="{4062A042-A09F-4619-B182-6141C9676276}"/>
              </a:ext>
            </a:extLst>
          </p:cNvPr>
          <p:cNvSpPr>
            <a:spLocks xmlns:a="http://schemas.openxmlformats.org/drawingml/2006/main" noGrp="1"/>
          </p:cNvSpPr>
          <p:nvPr/>
        </p:nvSpPr>
        <p:spPr>
          <a:xfrm xmlns:a="http://schemas.openxmlformats.org/drawingml/2006/main">
            <a:off x="762000" y="2381250"/>
            <a:ext cx="10668000" cy="2476500"/>
          </a:xfrm>
          <a:prstGeom xmlns:a="http://schemas.openxmlformats.org/drawingml/2006/main" prst="roundRect">
            <a:avLst>
              <a:gd name="adj" fmla="val 6923"/>
            </a:avLst>
          </a:prstGeom>
          <a:solidFill xmlns:a="http://schemas.openxmlformats.org/drawingml/2006/main">
            <a:srgbClr val="FFFBE8"/>
          </a:solidFill>
          <a:ln xmlns:a="http://schemas.openxmlformats.org/drawingml/2006/main" w="28575">
            <a:solidFill>
              <a:srgbClr val="54B68A"/>
            </a:solidFill>
            <a:prstDash val="solid"/>
          </a:ln>
        </p:spPr>
      </p:sp>
      <p:sp>
        <p:nvSpPr>
          <p:cNvPr id="8" name="prompt">
            <a:extLst xmlns:a="http://schemas.openxmlformats.org/drawingml/2006/main">
              <a:ext uri="{FF2B5EF4-FFF2-40B4-BE49-F238E27FC236}">
                <a16:creationId xmlns:a16="http://schemas.microsoft.com/office/drawing/2014/main" id="{BCE100E7-061C-4A9B-8258-0C5140C3138D}"/>
              </a:ext>
            </a:extLst>
          </p:cNvPr>
          <p:cNvSpPr>
            <a:spLocks xmlns:a="http://schemas.openxmlformats.org/drawingml/2006/main" noGrp="1"/>
          </p:cNvSpPr>
          <p:nvPr/>
        </p:nvSpPr>
        <p:spPr>
          <a:xfrm xmlns:a="http://schemas.openxmlformats.org/drawingml/2006/main">
            <a:off x="1219200" y="2609850"/>
            <a:ext cx="975360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2700" b="1">
                <a:solidFill>
                  <a:srgbClr val="172033"/>
                </a:solidFill>
              </a:defRPr>
            </a:pPr>
            <a:r>
              <a:rPr sz="2700" b="1">
                <a:solidFill>
                  <a:srgbClr val="172033"/>
                </a:solidFill>
              </a:rPr>
              <a:t>The grid made 9 because ______. I changed ______, so the result became ______.</a:t>
            </a:r>
          </a:p>
        </p:txBody>
      </p:sp>
      <p:sp>
        <p:nvSpPr>
          <p:cNvPr id="9" name="prompt-support">
            <a:extLst xmlns:a="http://schemas.openxmlformats.org/drawingml/2006/main">
              <a:ext uri="{FF2B5EF4-FFF2-40B4-BE49-F238E27FC236}">
                <a16:creationId xmlns:a16="http://schemas.microsoft.com/office/drawing/2014/main" id="{0B5C0F45-A703-47DA-B82F-1D4DBAE9D533}"/>
              </a:ext>
            </a:extLst>
          </p:cNvPr>
          <p:cNvSpPr>
            <a:spLocks xmlns:a="http://schemas.openxmlformats.org/drawingml/2006/main" noGrp="1"/>
          </p:cNvSpPr>
          <p:nvPr/>
        </p:nvSpPr>
        <p:spPr>
          <a:xfrm xmlns:a="http://schemas.openxmlformats.org/drawingml/2006/main">
            <a:off x="1219200" y="4267200"/>
            <a:ext cx="97536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500" b="0">
                <a:solidFill>
                  <a:srgbClr val="172033"/>
                </a:solidFill>
              </a:defRPr>
            </a:pPr>
            <a:r>
              <a:rPr sz="1500" b="0">
                <a:solidFill>
                  <a:srgbClr val="172033"/>
                </a:solidFill>
              </a:rPr>
              <a:t>La cuadrícula hizo 9 porque ______. Cambié ______ y el resultado fue ______.</a:t>
            </a:r>
          </a:p>
        </p:txBody>
      </p:sp>
      <p:sp>
        <p:nvSpPr>
          <p:cNvPr id="10" name="turn-in">
            <a:extLst xmlns:a="http://schemas.openxmlformats.org/drawingml/2006/main">
              <a:ext uri="{FF2B5EF4-FFF2-40B4-BE49-F238E27FC236}">
                <a16:creationId xmlns:a16="http://schemas.microsoft.com/office/drawing/2014/main" id="{BC64679F-C6E8-481D-8760-B94F028D1210}"/>
              </a:ext>
            </a:extLst>
          </p:cNvPr>
          <p:cNvSpPr>
            <a:spLocks xmlns:a="http://schemas.openxmlformats.org/drawingml/2006/main" noGrp="1"/>
          </p:cNvSpPr>
          <p:nvPr/>
        </p:nvSpPr>
        <p:spPr>
          <a:xfrm xmlns:a="http://schemas.openxmlformats.org/drawingml/2006/main">
            <a:off x="1200150" y="5372100"/>
            <a:ext cx="97917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500" b="1">
                <a:solidFill>
                  <a:srgbClr val="FFFFFF"/>
                </a:solidFill>
              </a:defRPr>
            </a:pPr>
            <a:r>
              <a:rPr sz="1500" b="1">
                <a:solidFill>
                  <a:srgbClr val="FFFFFF"/>
                </a:solidFill>
              </a:rPr>
              <a:t>TURN IN: trace table + before/after simulator + readable corrected line + explanation</a:t>
            </a:r>
          </a:p>
        </p:txBody>
      </p:sp>
    </p:spTree>
    <p:extLst>
      <p:ext uri="{BB962C8B-B14F-4D97-AF65-F5344CB8AC3E}">
        <p14:creationId xmlns:p14="http://schemas.microsoft.com/office/powerpoint/2010/main" val="1407619916"/>
      </p:ext>
    </p:extLst>
  </p:cSld>
</p:sld>
</file>

<file path=ppt/slides/slide37.xml><?xml version="1.0" encoding="utf-8"?>
<p:sld xmlns:p="http://schemas.openxmlformats.org/presentationml/2006/main">
  <p:cSld>
    <p:bg>
      <p:bgPr>
        <a:solidFill xmlns:a="http://schemas.openxmlformats.org/drawingml/2006/main">
          <a:srgbClr val="14243D"/>
        </a:solidFill>
      </p:bgPr>
    </p:bg>
    <p:spTree>
      <p:nvGrpSpPr>
        <p:cNvPr id="1" name=""/>
        <p:cNvGrpSpPr/>
        <p:nvPr/>
      </p:nvGrpSpPr>
      <p:grpSpPr>
        <a:xfrm xmlns:a="http://schemas.openxmlformats.org/drawingml/2006/main"/>
      </p:grpSpPr>
      <p:sp>
        <p:nvSpPr>
          <p:cNvPr id="6" name="teacher-only">
            <a:extLst xmlns:a="http://schemas.openxmlformats.org/drawingml/2006/main">
              <a:ext uri="{FF2B5EF4-FFF2-40B4-BE49-F238E27FC236}">
                <a16:creationId xmlns:a16="http://schemas.microsoft.com/office/drawing/2014/main" id="{C7C1167D-15AA-49DF-B55C-604744D18D53}"/>
              </a:ext>
            </a:extLst>
          </p:cNvPr>
          <p:cNvSpPr>
            <a:spLocks xmlns:a="http://schemas.openxmlformats.org/drawingml/2006/main" noGrp="1"/>
          </p:cNvSpPr>
          <p:nvPr/>
        </p:nvSpPr>
        <p:spPr>
          <a:xfrm xmlns:a="http://schemas.openxmlformats.org/drawingml/2006/main">
            <a:off x="685800" y="590550"/>
            <a:ext cx="6667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200" b="1">
                <a:solidFill>
                  <a:srgbClr val="FFD166"/>
                </a:solidFill>
              </a:defRPr>
            </a:pPr>
            <a:r>
              <a:rPr sz="1200" b="1">
                <a:solidFill>
                  <a:srgbClr val="FFD166"/>
                </a:solidFill>
              </a:rPr>
              <a:t>TEACHER STOP POINT · DO NOT PROJECT</a:t>
            </a:r>
          </a:p>
        </p:txBody>
      </p:sp>
      <p:sp>
        <p:nvSpPr>
          <p:cNvPr id="2" name="stop-title">
            <a:extLst xmlns:a="http://schemas.openxmlformats.org/drawingml/2006/main">
              <a:ext uri="{FF2B5EF4-FFF2-40B4-BE49-F238E27FC236}">
                <a16:creationId xmlns:a16="http://schemas.microsoft.com/office/drawing/2014/main" id="{D07F6B05-9979-4F5D-B7C3-281BF7EF560D}"/>
              </a:ext>
            </a:extLst>
          </p:cNvPr>
          <p:cNvSpPr>
            <a:spLocks xmlns:a="http://schemas.openxmlformats.org/drawingml/2006/main" noGrp="1"/>
          </p:cNvSpPr>
          <p:nvPr/>
        </p:nvSpPr>
        <p:spPr>
          <a:xfrm xmlns:a="http://schemas.openxmlformats.org/drawingml/2006/main">
            <a:off x="685800" y="1619250"/>
            <a:ext cx="1028700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3900" b="1">
                <a:solidFill>
                  <a:srgbClr val="FFFFFF"/>
                </a:solidFill>
              </a:defRPr>
            </a:pPr>
            <a:r>
              <a:rPr sz="3900" b="1">
                <a:solidFill>
                  <a:srgbClr val="FFFFFF"/>
                </a:solidFill>
              </a:rPr>
              <a:t>STOP AFTER C5</a:t>
            </a:r>
          </a:p>
        </p:txBody>
      </p:sp>
      <p:sp>
        <p:nvSpPr>
          <p:cNvPr id="3" name="stop-rule">
            <a:extLst xmlns:a="http://schemas.openxmlformats.org/drawingml/2006/main">
              <a:ext uri="{FF2B5EF4-FFF2-40B4-BE49-F238E27FC236}">
                <a16:creationId xmlns:a16="http://schemas.microsoft.com/office/drawing/2014/main" id="{48D81135-6FC7-46BB-A5CE-7C11F77B5454}"/>
              </a:ext>
            </a:extLst>
          </p:cNvPr>
          <p:cNvSpPr>
            <a:spLocks xmlns:a="http://schemas.openxmlformats.org/drawingml/2006/main" noGrp="1"/>
          </p:cNvSpPr>
          <p:nvPr/>
        </p:nvSpPr>
        <p:spPr>
          <a:xfrm xmlns:a="http://schemas.openxmlformats.org/drawingml/2006/main">
            <a:off x="685800" y="2781300"/>
            <a:ext cx="10820400" cy="76200"/>
          </a:xfrm>
          <a:prstGeom xmlns:a="http://schemas.openxmlformats.org/drawingml/2006/main" prst="rect">
            <a:avLst/>
          </a:prstGeom>
          <a:solidFill xmlns:a="http://schemas.openxmlformats.org/drawingml/2006/main">
            <a:srgbClr val="FFD166"/>
          </a:solidFill>
          <a:ln xmlns:a="http://schemas.openxmlformats.org/drawingml/2006/main" w="0">
            <a:noFill/>
            <a:prstDash val="solid"/>
          </a:ln>
        </p:spPr>
      </p:sp>
      <p:sp>
        <p:nvSpPr>
          <p:cNvPr id="4" name="return">
            <a:extLst xmlns:a="http://schemas.openxmlformats.org/drawingml/2006/main">
              <a:ext uri="{FF2B5EF4-FFF2-40B4-BE49-F238E27FC236}">
                <a16:creationId xmlns:a16="http://schemas.microsoft.com/office/drawing/2014/main" id="{1EDE92F3-2DAD-40E8-A21C-BF65ED866478}"/>
              </a:ext>
            </a:extLst>
          </p:cNvPr>
          <p:cNvSpPr>
            <a:spLocks xmlns:a="http://schemas.openxmlformats.org/drawingml/2006/main" noGrp="1"/>
          </p:cNvSpPr>
          <p:nvPr/>
        </p:nvSpPr>
        <p:spPr>
          <a:xfrm xmlns:a="http://schemas.openxmlformats.org/drawingml/2006/main">
            <a:off x="685800" y="3276600"/>
            <a:ext cx="1000125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250" b="0">
                <a:solidFill>
                  <a:srgbClr val="B8C7D9"/>
                </a:solidFill>
              </a:defRPr>
            </a:pPr>
            <a:r>
              <a:rPr sz="2250" b="0">
                <a:solidFill>
                  <a:srgbClr val="B8C7D9"/>
                </a:solidFill>
              </a:rPr>
              <a:t>Day 1 ends here. Do not reveal or begin the Day 2 mission choices until the next class period.</a:t>
            </a:r>
          </a:p>
        </p:txBody>
      </p:sp>
      <p:sp>
        <p:nvSpPr>
          <p:cNvPr id="5" name="next">
            <a:extLst xmlns:a="http://schemas.openxmlformats.org/drawingml/2006/main">
              <a:ext uri="{FF2B5EF4-FFF2-40B4-BE49-F238E27FC236}">
                <a16:creationId xmlns:a16="http://schemas.microsoft.com/office/drawing/2014/main" id="{263BC5F6-2673-43FA-933E-A26C3BDB889F}"/>
              </a:ext>
            </a:extLst>
          </p:cNvPr>
          <p:cNvSpPr>
            <a:spLocks xmlns:a="http://schemas.openxmlformats.org/drawingml/2006/main" noGrp="1"/>
          </p:cNvSpPr>
          <p:nvPr/>
        </p:nvSpPr>
        <p:spPr>
          <a:xfrm xmlns:a="http://schemas.openxmlformats.org/drawingml/2006/main">
            <a:off x="685800" y="5048250"/>
            <a:ext cx="100012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650" b="0">
                <a:solidFill>
                  <a:srgbClr val="FFFFFF"/>
                </a:solidFill>
              </a:defRPr>
            </a:pPr>
            <a:r>
              <a:rPr sz="1650" b="0">
                <a:solidFill>
                  <a:srgbClr val="FFFFFF"/>
                </a:solidFill>
              </a:rPr>
              <a:t>Use the navigation slide to jump to the next checkpoint when its lesson begins.</a:t>
            </a:r>
          </a:p>
        </p:txBody>
      </p:sp>
    </p:spTree>
    <p:extLst>
      <p:ext uri="{BB962C8B-B14F-4D97-AF65-F5344CB8AC3E}">
        <p14:creationId xmlns:p14="http://schemas.microsoft.com/office/powerpoint/2010/main" val="187385757"/>
      </p:ext>
    </p:extLst>
  </p:cSld>
</p:sld>
</file>

<file path=ppt/slides/slide38.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14" name="kicker">
            <a:extLst xmlns:a="http://schemas.openxmlformats.org/drawingml/2006/main">
              <a:ext uri="{FF2B5EF4-FFF2-40B4-BE49-F238E27FC236}">
                <a16:creationId xmlns:a16="http://schemas.microsoft.com/office/drawing/2014/main" id="{553FB71D-48E8-459B-ACBA-4032B4CC00AF}"/>
              </a:ext>
            </a:extLst>
          </p:cNvPr>
          <p:cNvSpPr>
            <a:spLocks xmlns:a="http://schemas.openxmlformats.org/drawingml/2006/main" noGrp="1"/>
          </p:cNvSpPr>
          <p:nvPr/>
        </p:nvSpPr>
        <p:spPr>
          <a:xfrm xmlns:a="http://schemas.openxmlformats.org/drawingml/2006/main">
            <a:off x="685800" y="723900"/>
            <a:ext cx="5334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275" b="1">
                <a:solidFill>
                  <a:srgbClr val="00B8C8"/>
                </a:solidFill>
              </a:defRPr>
            </a:pPr>
            <a:r>
              <a:rPr sz="1275" b="1">
                <a:solidFill>
                  <a:srgbClr val="00B8C8"/>
                </a:solidFill>
              </a:rPr>
              <a:t>C6 · TEXT CODE DAY 2</a:t>
            </a:r>
          </a:p>
        </p:txBody>
      </p:sp>
      <p:sp>
        <p:nvSpPr>
          <p:cNvPr id="2" name="title">
            <a:extLst xmlns:a="http://schemas.openxmlformats.org/drawingml/2006/main">
              <a:ext uri="{FF2B5EF4-FFF2-40B4-BE49-F238E27FC236}">
                <a16:creationId xmlns:a16="http://schemas.microsoft.com/office/drawing/2014/main" id="{DFCF6124-5B7C-4E16-B681-0A9D2A4F7AF1}"/>
              </a:ext>
            </a:extLst>
          </p:cNvPr>
          <p:cNvSpPr>
            <a:spLocks xmlns:a="http://schemas.openxmlformats.org/drawingml/2006/main" noGrp="1"/>
          </p:cNvSpPr>
          <p:nvPr/>
        </p:nvSpPr>
        <p:spPr>
          <a:xfrm xmlns:a="http://schemas.openxmlformats.org/drawingml/2006/main">
            <a:off x="685800" y="1752600"/>
            <a:ext cx="10287000" cy="1162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3900" b="1">
                <a:solidFill>
                  <a:srgbClr val="FFFFFF"/>
                </a:solidFill>
              </a:defRPr>
            </a:pPr>
            <a:r>
              <a:rPr sz="3900" b="1">
                <a:solidFill>
                  <a:srgbClr val="FFFFFF"/>
                </a:solidFill>
              </a:rPr>
              <a:t>Design a grid that solves a new mission.</a:t>
            </a:r>
          </a:p>
        </p:txBody>
      </p:sp>
      <p:sp>
        <p:nvSpPr>
          <p:cNvPr id="3" name="subtitle">
            <a:extLst xmlns:a="http://schemas.openxmlformats.org/drawingml/2006/main">
              <a:ext uri="{FF2B5EF4-FFF2-40B4-BE49-F238E27FC236}">
                <a16:creationId xmlns:a16="http://schemas.microsoft.com/office/drawing/2014/main" id="{B08C3C63-2A51-4078-9BEC-21AEC26D97C8}"/>
              </a:ext>
            </a:extLst>
          </p:cNvPr>
          <p:cNvSpPr>
            <a:spLocks xmlns:a="http://schemas.openxmlformats.org/drawingml/2006/main" noGrp="1"/>
          </p:cNvSpPr>
          <p:nvPr/>
        </p:nvSpPr>
        <p:spPr>
          <a:xfrm xmlns:a="http://schemas.openxmlformats.org/drawingml/2006/main">
            <a:off x="685800" y="3124200"/>
            <a:ext cx="10096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875" b="0">
                <a:solidFill>
                  <a:srgbClr val="B8C7D9"/>
                </a:solidFill>
              </a:defRPr>
            </a:pPr>
            <a:r>
              <a:rPr sz="1875" b="0">
                <a:solidFill>
                  <a:srgbClr val="B8C7D9"/>
                </a:solidFill>
              </a:rPr>
              <a:t>You will author the mission values, nested loops, test, and one evidence-based revision.</a:t>
            </a:r>
          </a:p>
        </p:txBody>
      </p:sp>
      <p:sp>
        <p:nvSpPr>
          <p:cNvPr id="4" name="step-0">
            <a:extLst xmlns:a="http://schemas.openxmlformats.org/drawingml/2006/main">
              <a:ext uri="{FF2B5EF4-FFF2-40B4-BE49-F238E27FC236}">
                <a16:creationId xmlns:a16="http://schemas.microsoft.com/office/drawing/2014/main" id="{981B925F-3136-4488-BA69-D67212270CD2}"/>
              </a:ext>
            </a:extLst>
          </p:cNvPr>
          <p:cNvSpPr>
            <a:spLocks xmlns:a="http://schemas.openxmlformats.org/drawingml/2006/main" noGrp="1"/>
          </p:cNvSpPr>
          <p:nvPr/>
        </p:nvSpPr>
        <p:spPr>
          <a:xfrm xmlns:a="http://schemas.openxmlformats.org/drawingml/2006/main">
            <a:off x="533400" y="4629150"/>
            <a:ext cx="2087880" cy="742950"/>
          </a:xfrm>
          <a:prstGeom xmlns:a="http://schemas.openxmlformats.org/drawingml/2006/main" prst="roundRect">
            <a:avLst>
              <a:gd name="adj" fmla="val 17949"/>
            </a:avLst>
          </a:prstGeom>
          <a:solidFill xmlns:a="http://schemas.openxmlformats.org/drawingml/2006/main">
            <a:srgbClr val="EAF8FA"/>
          </a:solidFill>
          <a:ln xmlns:a="http://schemas.openxmlformats.org/drawingml/2006/main" w="19050">
            <a:solidFill>
              <a:srgbClr val="00B8C8"/>
            </a:solidFill>
            <a:prstDash val="solid"/>
          </a:ln>
        </p:spPr>
      </p:sp>
      <p:sp>
        <p:nvSpPr>
          <p:cNvPr id="5" name="step-text-0">
            <a:extLst xmlns:a="http://schemas.openxmlformats.org/drawingml/2006/main">
              <a:ext uri="{FF2B5EF4-FFF2-40B4-BE49-F238E27FC236}">
                <a16:creationId xmlns:a16="http://schemas.microsoft.com/office/drawing/2014/main" id="{FD93636F-9A82-423E-B2B6-F4BA8BA7EC46}"/>
              </a:ext>
            </a:extLst>
          </p:cNvPr>
          <p:cNvSpPr>
            <a:spLocks xmlns:a="http://schemas.openxmlformats.org/drawingml/2006/main" noGrp="1"/>
          </p:cNvSpPr>
          <p:nvPr/>
        </p:nvSpPr>
        <p:spPr>
          <a:xfrm xmlns:a="http://schemas.openxmlformats.org/drawingml/2006/main">
            <a:off x="628650" y="4800600"/>
            <a:ext cx="189738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200" b="1">
                <a:solidFill>
                  <a:srgbClr val="172033"/>
                </a:solidFill>
              </a:defRPr>
            </a:pPr>
            <a:r>
              <a:rPr sz="1200" b="1">
                <a:solidFill>
                  <a:srgbClr val="172033"/>
                </a:solidFill>
              </a:rPr>
              <a:t>1. Choose</a:t>
            </a:r>
          </a:p>
        </p:txBody>
      </p:sp>
      <p:sp>
        <p:nvSpPr>
          <p:cNvPr id="6" name="step-1">
            <a:extLst xmlns:a="http://schemas.openxmlformats.org/drawingml/2006/main">
              <a:ext uri="{FF2B5EF4-FFF2-40B4-BE49-F238E27FC236}">
                <a16:creationId xmlns:a16="http://schemas.microsoft.com/office/drawing/2014/main" id="{3FDC235C-A317-4E0D-96C2-62DE4CD4C352}"/>
              </a:ext>
            </a:extLst>
          </p:cNvPr>
          <p:cNvSpPr>
            <a:spLocks xmlns:a="http://schemas.openxmlformats.org/drawingml/2006/main" noGrp="1"/>
          </p:cNvSpPr>
          <p:nvPr/>
        </p:nvSpPr>
        <p:spPr>
          <a:xfrm xmlns:a="http://schemas.openxmlformats.org/drawingml/2006/main">
            <a:off x="2792730" y="4629150"/>
            <a:ext cx="2087880" cy="742950"/>
          </a:xfrm>
          <a:prstGeom xmlns:a="http://schemas.openxmlformats.org/drawingml/2006/main" prst="roundRect">
            <a:avLst>
              <a:gd name="adj" fmla="val 17949"/>
            </a:avLst>
          </a:prstGeom>
          <a:solidFill xmlns:a="http://schemas.openxmlformats.org/drawingml/2006/main">
            <a:srgbClr val="EAF8FA"/>
          </a:solidFill>
          <a:ln xmlns:a="http://schemas.openxmlformats.org/drawingml/2006/main" w="19050">
            <a:solidFill>
              <a:srgbClr val="00B8C8"/>
            </a:solidFill>
            <a:prstDash val="solid"/>
          </a:ln>
        </p:spPr>
      </p:sp>
      <p:sp>
        <p:nvSpPr>
          <p:cNvPr id="7" name="step-text-1">
            <a:extLst xmlns:a="http://schemas.openxmlformats.org/drawingml/2006/main">
              <a:ext uri="{FF2B5EF4-FFF2-40B4-BE49-F238E27FC236}">
                <a16:creationId xmlns:a16="http://schemas.microsoft.com/office/drawing/2014/main" id="{DEAA2AD9-D728-4521-B1E5-00B93A014594}"/>
              </a:ext>
            </a:extLst>
          </p:cNvPr>
          <p:cNvSpPr>
            <a:spLocks xmlns:a="http://schemas.openxmlformats.org/drawingml/2006/main" noGrp="1"/>
          </p:cNvSpPr>
          <p:nvPr/>
        </p:nvSpPr>
        <p:spPr>
          <a:xfrm xmlns:a="http://schemas.openxmlformats.org/drawingml/2006/main">
            <a:off x="2887980" y="4800600"/>
            <a:ext cx="189738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200" b="1">
                <a:solidFill>
                  <a:srgbClr val="172033"/>
                </a:solidFill>
              </a:defRPr>
            </a:pPr>
            <a:r>
              <a:rPr sz="1200" b="1">
                <a:solidFill>
                  <a:srgbClr val="172033"/>
                </a:solidFill>
              </a:rPr>
              <a:t>2. Author</a:t>
            </a:r>
          </a:p>
        </p:txBody>
      </p:sp>
      <p:sp>
        <p:nvSpPr>
          <p:cNvPr id="8" name="step-2">
            <a:extLst xmlns:a="http://schemas.openxmlformats.org/drawingml/2006/main">
              <a:ext uri="{FF2B5EF4-FFF2-40B4-BE49-F238E27FC236}">
                <a16:creationId xmlns:a16="http://schemas.microsoft.com/office/drawing/2014/main" id="{C00525A0-2902-496E-BF4E-456CBA641E9F}"/>
              </a:ext>
            </a:extLst>
          </p:cNvPr>
          <p:cNvSpPr>
            <a:spLocks xmlns:a="http://schemas.openxmlformats.org/drawingml/2006/main" noGrp="1"/>
          </p:cNvSpPr>
          <p:nvPr/>
        </p:nvSpPr>
        <p:spPr>
          <a:xfrm xmlns:a="http://schemas.openxmlformats.org/drawingml/2006/main">
            <a:off x="5052060" y="4629150"/>
            <a:ext cx="2087880" cy="742950"/>
          </a:xfrm>
          <a:prstGeom xmlns:a="http://schemas.openxmlformats.org/drawingml/2006/main" prst="roundRect">
            <a:avLst>
              <a:gd name="adj" fmla="val 17949"/>
            </a:avLst>
          </a:prstGeom>
          <a:solidFill xmlns:a="http://schemas.openxmlformats.org/drawingml/2006/main">
            <a:srgbClr val="EAF8FA"/>
          </a:solidFill>
          <a:ln xmlns:a="http://schemas.openxmlformats.org/drawingml/2006/main" w="19050">
            <a:solidFill>
              <a:srgbClr val="00B8C8"/>
            </a:solidFill>
            <a:prstDash val="solid"/>
          </a:ln>
        </p:spPr>
      </p:sp>
      <p:sp>
        <p:nvSpPr>
          <p:cNvPr id="9" name="step-text-2">
            <a:extLst xmlns:a="http://schemas.openxmlformats.org/drawingml/2006/main">
              <a:ext uri="{FF2B5EF4-FFF2-40B4-BE49-F238E27FC236}">
                <a16:creationId xmlns:a16="http://schemas.microsoft.com/office/drawing/2014/main" id="{B2D77480-2D47-4E01-B2B3-46DCE0481649}"/>
              </a:ext>
            </a:extLst>
          </p:cNvPr>
          <p:cNvSpPr>
            <a:spLocks xmlns:a="http://schemas.openxmlformats.org/drawingml/2006/main" noGrp="1"/>
          </p:cNvSpPr>
          <p:nvPr/>
        </p:nvSpPr>
        <p:spPr>
          <a:xfrm xmlns:a="http://schemas.openxmlformats.org/drawingml/2006/main">
            <a:off x="5147310" y="4800600"/>
            <a:ext cx="189738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200" b="1">
                <a:solidFill>
                  <a:srgbClr val="172033"/>
                </a:solidFill>
              </a:defRPr>
            </a:pPr>
            <a:r>
              <a:rPr sz="1200" b="1">
                <a:solidFill>
                  <a:srgbClr val="172033"/>
                </a:solidFill>
              </a:rPr>
              <a:t>3. Run</a:t>
            </a:r>
          </a:p>
        </p:txBody>
      </p:sp>
      <p:sp>
        <p:nvSpPr>
          <p:cNvPr id="10" name="step-3">
            <a:extLst xmlns:a="http://schemas.openxmlformats.org/drawingml/2006/main">
              <a:ext uri="{FF2B5EF4-FFF2-40B4-BE49-F238E27FC236}">
                <a16:creationId xmlns:a16="http://schemas.microsoft.com/office/drawing/2014/main" id="{2819B0FE-406D-474E-B202-D21005091977}"/>
              </a:ext>
            </a:extLst>
          </p:cNvPr>
          <p:cNvSpPr>
            <a:spLocks xmlns:a="http://schemas.openxmlformats.org/drawingml/2006/main" noGrp="1"/>
          </p:cNvSpPr>
          <p:nvPr/>
        </p:nvSpPr>
        <p:spPr>
          <a:xfrm xmlns:a="http://schemas.openxmlformats.org/drawingml/2006/main">
            <a:off x="7311390" y="4629150"/>
            <a:ext cx="2087880" cy="742950"/>
          </a:xfrm>
          <a:prstGeom xmlns:a="http://schemas.openxmlformats.org/drawingml/2006/main" prst="roundRect">
            <a:avLst>
              <a:gd name="adj" fmla="val 17949"/>
            </a:avLst>
          </a:prstGeom>
          <a:solidFill xmlns:a="http://schemas.openxmlformats.org/drawingml/2006/main">
            <a:srgbClr val="EAF8FA"/>
          </a:solidFill>
          <a:ln xmlns:a="http://schemas.openxmlformats.org/drawingml/2006/main" w="19050">
            <a:solidFill>
              <a:srgbClr val="00B8C8"/>
            </a:solidFill>
            <a:prstDash val="solid"/>
          </a:ln>
        </p:spPr>
      </p:sp>
      <p:sp>
        <p:nvSpPr>
          <p:cNvPr id="11" name="step-text-3">
            <a:extLst xmlns:a="http://schemas.openxmlformats.org/drawingml/2006/main">
              <a:ext uri="{FF2B5EF4-FFF2-40B4-BE49-F238E27FC236}">
                <a16:creationId xmlns:a16="http://schemas.microsoft.com/office/drawing/2014/main" id="{BB6259AA-A7FD-4B2F-A335-C9534EFE0DE6}"/>
              </a:ext>
            </a:extLst>
          </p:cNvPr>
          <p:cNvSpPr>
            <a:spLocks xmlns:a="http://schemas.openxmlformats.org/drawingml/2006/main" noGrp="1"/>
          </p:cNvSpPr>
          <p:nvPr/>
        </p:nvSpPr>
        <p:spPr>
          <a:xfrm xmlns:a="http://schemas.openxmlformats.org/drawingml/2006/main">
            <a:off x="7406640" y="4800600"/>
            <a:ext cx="189738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200" b="1">
                <a:solidFill>
                  <a:srgbClr val="172033"/>
                </a:solidFill>
              </a:defRPr>
            </a:pPr>
            <a:r>
              <a:rPr sz="1200" b="1">
                <a:solidFill>
                  <a:srgbClr val="172033"/>
                </a:solidFill>
              </a:rPr>
              <a:t>4. Test</a:t>
            </a:r>
          </a:p>
        </p:txBody>
      </p:sp>
      <p:sp>
        <p:nvSpPr>
          <p:cNvPr id="12" name="step-4">
            <a:extLst xmlns:a="http://schemas.openxmlformats.org/drawingml/2006/main">
              <a:ext uri="{FF2B5EF4-FFF2-40B4-BE49-F238E27FC236}">
                <a16:creationId xmlns:a16="http://schemas.microsoft.com/office/drawing/2014/main" id="{F5CAD68F-9F8B-4291-871D-D4ADDECDD595}"/>
              </a:ext>
            </a:extLst>
          </p:cNvPr>
          <p:cNvSpPr>
            <a:spLocks xmlns:a="http://schemas.openxmlformats.org/drawingml/2006/main" noGrp="1"/>
          </p:cNvSpPr>
          <p:nvPr/>
        </p:nvSpPr>
        <p:spPr>
          <a:xfrm xmlns:a="http://schemas.openxmlformats.org/drawingml/2006/main">
            <a:off x="9570720" y="4629150"/>
            <a:ext cx="2087880" cy="742950"/>
          </a:xfrm>
          <a:prstGeom xmlns:a="http://schemas.openxmlformats.org/drawingml/2006/main" prst="roundRect">
            <a:avLst>
              <a:gd name="adj" fmla="val 17949"/>
            </a:avLst>
          </a:prstGeom>
          <a:solidFill xmlns:a="http://schemas.openxmlformats.org/drawingml/2006/main">
            <a:srgbClr val="EAF8FA"/>
          </a:solidFill>
          <a:ln xmlns:a="http://schemas.openxmlformats.org/drawingml/2006/main" w="19050">
            <a:solidFill>
              <a:srgbClr val="00B8C8"/>
            </a:solidFill>
            <a:prstDash val="solid"/>
          </a:ln>
        </p:spPr>
      </p:sp>
      <p:sp>
        <p:nvSpPr>
          <p:cNvPr id="13" name="step-text-4">
            <a:extLst xmlns:a="http://schemas.openxmlformats.org/drawingml/2006/main">
              <a:ext uri="{FF2B5EF4-FFF2-40B4-BE49-F238E27FC236}">
                <a16:creationId xmlns:a16="http://schemas.microsoft.com/office/drawing/2014/main" id="{2E1553D3-394E-457D-975C-503CD146D1AE}"/>
              </a:ext>
            </a:extLst>
          </p:cNvPr>
          <p:cNvSpPr>
            <a:spLocks xmlns:a="http://schemas.openxmlformats.org/drawingml/2006/main" noGrp="1"/>
          </p:cNvSpPr>
          <p:nvPr/>
        </p:nvSpPr>
        <p:spPr>
          <a:xfrm xmlns:a="http://schemas.openxmlformats.org/drawingml/2006/main">
            <a:off x="9665970" y="4800600"/>
            <a:ext cx="189738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200" b="1">
                <a:solidFill>
                  <a:srgbClr val="172033"/>
                </a:solidFill>
              </a:defRPr>
            </a:pPr>
            <a:r>
              <a:rPr sz="1200" b="1">
                <a:solidFill>
                  <a:srgbClr val="172033"/>
                </a:solidFill>
              </a:rPr>
              <a:t>5. Explain</a:t>
            </a:r>
          </a:p>
        </p:txBody>
      </p:sp>
    </p:spTree>
    <p:extLst>
      <p:ext uri="{BB962C8B-B14F-4D97-AF65-F5344CB8AC3E}">
        <p14:creationId xmlns:p14="http://schemas.microsoft.com/office/powerpoint/2010/main" val="2060411203"/>
      </p:ext>
    </p:extLst>
  </p:cSld>
</p:sld>
</file>

<file path=ppt/slides/slide39.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10" name="kicker">
            <a:extLst xmlns:a="http://schemas.openxmlformats.org/drawingml/2006/main">
              <a:ext uri="{FF2B5EF4-FFF2-40B4-BE49-F238E27FC236}">
                <a16:creationId xmlns:a16="http://schemas.microsoft.com/office/drawing/2014/main" id="{CC3D9D25-C458-48F8-8863-559D7C13CD07}"/>
              </a:ext>
            </a:extLst>
          </p:cNvPr>
          <p:cNvSpPr>
            <a:spLocks xmlns:a="http://schemas.openxmlformats.org/drawingml/2006/main" noGrp="1"/>
          </p:cNvSpPr>
          <p:nvPr/>
        </p:nvSpPr>
        <p:spPr>
          <a:xfrm xmlns:a="http://schemas.openxmlformats.org/drawingml/2006/main">
            <a:off x="533400" y="228600"/>
            <a:ext cx="685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050" b="1">
                <a:solidFill>
                  <a:srgbClr val="00B8C8"/>
                </a:solidFill>
              </a:defRPr>
            </a:pPr>
            <a:r>
              <a:rPr sz="1050" b="1">
                <a:solidFill>
                  <a:srgbClr val="00B8C8"/>
                </a:solidFill>
              </a:rPr>
              <a:t>C6 · TEXT DAY 2</a:t>
            </a:r>
          </a:p>
        </p:txBody>
      </p:sp>
      <p:sp>
        <p:nvSpPr>
          <p:cNvPr id="2" name="marker">
            <a:extLst xmlns:a="http://schemas.openxmlformats.org/drawingml/2006/main">
              <a:ext uri="{FF2B5EF4-FFF2-40B4-BE49-F238E27FC236}">
                <a16:creationId xmlns:a16="http://schemas.microsoft.com/office/drawing/2014/main" id="{AC0FE65A-5010-4116-9E0E-2568137DCFCB}"/>
              </a:ext>
            </a:extLst>
          </p:cNvPr>
          <p:cNvSpPr>
            <a:spLocks xmlns:a="http://schemas.openxmlformats.org/drawingml/2006/main" noGrp="1"/>
          </p:cNvSpPr>
          <p:nvPr/>
        </p:nvSpPr>
        <p:spPr>
          <a:xfrm xmlns:a="http://schemas.openxmlformats.org/drawingml/2006/main">
            <a:off x="9048750" y="228600"/>
            <a:ext cx="26098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1050" b="1">
                <a:solidFill>
                  <a:srgbClr val="B8C7D9"/>
                </a:solidFill>
              </a:defRPr>
            </a:pPr>
            <a:r>
              <a:rPr sz="1050" b="1">
                <a:solidFill>
                  <a:srgbClr val="B8C7D9"/>
                </a:solidFill>
              </a:rPr>
              <a:t>2 MINUTES</a:t>
            </a:r>
          </a:p>
        </p:txBody>
      </p:sp>
      <p:sp>
        <p:nvSpPr>
          <p:cNvPr id="3" name="footer-left">
            <a:extLst xmlns:a="http://schemas.openxmlformats.org/drawingml/2006/main">
              <a:ext uri="{FF2B5EF4-FFF2-40B4-BE49-F238E27FC236}">
                <a16:creationId xmlns:a16="http://schemas.microsoft.com/office/drawing/2014/main" id="{3DC44312-9EE5-401A-80BE-6366C7D53067}"/>
              </a:ext>
            </a:extLst>
          </p:cNvPr>
          <p:cNvSpPr>
            <a:spLocks xmlns:a="http://schemas.openxmlformats.org/drawingml/2006/main" noGrp="1"/>
          </p:cNvSpPr>
          <p:nvPr/>
        </p:nvSpPr>
        <p:spPr>
          <a:xfrm xmlns:a="http://schemas.openxmlformats.org/drawingml/2006/main">
            <a:off x="533400" y="6400800"/>
            <a:ext cx="476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750" b="0">
                <a:solidFill>
                  <a:srgbClr val="B8C7D9"/>
                </a:solidFill>
              </a:defRPr>
            </a:pPr>
            <a:r>
              <a:rPr sz="750" b="0">
                <a:solidFill>
                  <a:srgbClr val="B8C7D9"/>
                </a:solidFill>
              </a:rPr>
              <a:t>SMART SOLUTIONS · CODING FOUNDATIONS</a:t>
            </a:r>
          </a:p>
        </p:txBody>
      </p:sp>
      <p:sp>
        <p:nvSpPr>
          <p:cNvPr id="4" name="footer-right">
            <a:extLst xmlns:a="http://schemas.openxmlformats.org/drawingml/2006/main">
              <a:ext uri="{FF2B5EF4-FFF2-40B4-BE49-F238E27FC236}">
                <a16:creationId xmlns:a16="http://schemas.microsoft.com/office/drawing/2014/main" id="{5094B258-F4B9-4C5B-B261-24619566BE2F}"/>
              </a:ext>
            </a:extLst>
          </p:cNvPr>
          <p:cNvSpPr>
            <a:spLocks xmlns:a="http://schemas.openxmlformats.org/drawingml/2006/main" noGrp="1"/>
          </p:cNvSpPr>
          <p:nvPr/>
        </p:nvSpPr>
        <p:spPr>
          <a:xfrm xmlns:a="http://schemas.openxmlformats.org/drawingml/2006/main">
            <a:off x="9906000" y="6400800"/>
            <a:ext cx="17526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750" b="0">
                <a:solidFill>
                  <a:srgbClr val="B8C7D9"/>
                </a:solidFill>
              </a:defRPr>
            </a:pPr>
            <a:r>
              <a:rPr sz="750" b="0">
                <a:solidFill>
                  <a:srgbClr val="B8C7D9"/>
                </a:solidFill>
              </a:rPr>
              <a:t>VILS 2027</a:t>
            </a:r>
          </a:p>
        </p:txBody>
      </p:sp>
      <p:sp>
        <p:nvSpPr>
          <p:cNvPr id="5" name="title">
            <a:extLst xmlns:a="http://schemas.openxmlformats.org/drawingml/2006/main">
              <a:ext uri="{FF2B5EF4-FFF2-40B4-BE49-F238E27FC236}">
                <a16:creationId xmlns:a16="http://schemas.microsoft.com/office/drawing/2014/main" id="{BB7B501B-6806-4CA0-83A6-55AD3E8921AA}"/>
              </a:ext>
            </a:extLst>
          </p:cNvPr>
          <p:cNvSpPr>
            <a:spLocks xmlns:a="http://schemas.openxmlformats.org/drawingml/2006/main" noGrp="1"/>
          </p:cNvSpPr>
          <p:nvPr/>
        </p:nvSpPr>
        <p:spPr>
          <a:xfrm xmlns:a="http://schemas.openxmlformats.org/drawingml/2006/main">
            <a:off x="533400" y="685800"/>
            <a:ext cx="111252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FFFFFF"/>
                </a:solidFill>
              </a:defRPr>
            </a:pPr>
            <a:r>
              <a:rPr sz="2850" b="1">
                <a:solidFill>
                  <a:srgbClr val="FFFFFF"/>
                </a:solidFill>
              </a:rPr>
              <a:t>As you enter</a:t>
            </a:r>
          </a:p>
        </p:txBody>
      </p:sp>
      <p:sp>
        <p:nvSpPr>
          <p:cNvPr id="6" name="subtitle">
            <a:extLst xmlns:a="http://schemas.openxmlformats.org/drawingml/2006/main">
              <a:ext uri="{FF2B5EF4-FFF2-40B4-BE49-F238E27FC236}">
                <a16:creationId xmlns:a16="http://schemas.microsoft.com/office/drawing/2014/main" id="{CA69FC9C-FC04-42DA-84B9-3EBC1A8E1A5B}"/>
              </a:ext>
            </a:extLst>
          </p:cNvPr>
          <p:cNvSpPr>
            <a:spLocks xmlns:a="http://schemas.openxmlformats.org/drawingml/2006/main" noGrp="1"/>
          </p:cNvSpPr>
          <p:nvPr/>
        </p:nvSpPr>
        <p:spPr>
          <a:xfrm xmlns:a="http://schemas.openxmlformats.org/drawingml/2006/main">
            <a:off x="533400" y="1524000"/>
            <a:ext cx="11125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B8C7D9"/>
                </a:solidFill>
              </a:defRPr>
            </a:pPr>
            <a:r>
              <a:rPr sz="1575" b="0">
                <a:solidFill>
                  <a:srgbClr val="B8C7D9"/>
                </a:solidFill>
              </a:rPr>
              <a:t>Open the Passport to C6 · TEXT DAY 2.</a:t>
            </a:r>
          </a:p>
        </p:txBody>
      </p:sp>
      <p:sp>
        <p:nvSpPr>
          <p:cNvPr id="7" name="prompt-band">
            <a:extLst xmlns:a="http://schemas.openxmlformats.org/drawingml/2006/main">
              <a:ext uri="{FF2B5EF4-FFF2-40B4-BE49-F238E27FC236}">
                <a16:creationId xmlns:a16="http://schemas.microsoft.com/office/drawing/2014/main" id="{9AA62858-9F12-4635-BCF7-18DDF545DE4E}"/>
              </a:ext>
            </a:extLst>
          </p:cNvPr>
          <p:cNvSpPr>
            <a:spLocks xmlns:a="http://schemas.openxmlformats.org/drawingml/2006/main" noGrp="1"/>
          </p:cNvSpPr>
          <p:nvPr/>
        </p:nvSpPr>
        <p:spPr>
          <a:xfrm xmlns:a="http://schemas.openxmlformats.org/drawingml/2006/main">
            <a:off x="762000" y="2381250"/>
            <a:ext cx="10668000" cy="2476500"/>
          </a:xfrm>
          <a:prstGeom xmlns:a="http://schemas.openxmlformats.org/drawingml/2006/main" prst="roundRect">
            <a:avLst>
              <a:gd name="adj" fmla="val 6923"/>
            </a:avLst>
          </a:prstGeom>
          <a:solidFill xmlns:a="http://schemas.openxmlformats.org/drawingml/2006/main">
            <a:srgbClr val="FFFBE8"/>
          </a:solidFill>
          <a:ln xmlns:a="http://schemas.openxmlformats.org/drawingml/2006/main" w="28575">
            <a:solidFill>
              <a:srgbClr val="FFD166"/>
            </a:solidFill>
            <a:prstDash val="solid"/>
          </a:ln>
        </p:spPr>
      </p:sp>
      <p:sp>
        <p:nvSpPr>
          <p:cNvPr id="8" name="prompt">
            <a:extLst xmlns:a="http://schemas.openxmlformats.org/drawingml/2006/main">
              <a:ext uri="{FF2B5EF4-FFF2-40B4-BE49-F238E27FC236}">
                <a16:creationId xmlns:a16="http://schemas.microsoft.com/office/drawing/2014/main" id="{640EF025-24ED-495E-B915-C1C0234D989E}"/>
              </a:ext>
            </a:extLst>
          </p:cNvPr>
          <p:cNvSpPr>
            <a:spLocks xmlns:a="http://schemas.openxmlformats.org/drawingml/2006/main" noGrp="1"/>
          </p:cNvSpPr>
          <p:nvPr/>
        </p:nvSpPr>
        <p:spPr>
          <a:xfrm xmlns:a="http://schemas.openxmlformats.org/drawingml/2006/main">
            <a:off x="1219200" y="2609850"/>
            <a:ext cx="975360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2700" b="1">
                <a:solidFill>
                  <a:srgbClr val="172033"/>
                </a:solidFill>
              </a:defRPr>
            </a:pPr>
            <a:r>
              <a:rPr sz="2700" b="1">
                <a:solidFill>
                  <a:srgbClr val="172033"/>
                </a:solidFill>
              </a:rPr>
              <a:t>Choose a mission: 4 rows × 5 columns or 2 rows × 6 columns. Predict the total.</a:t>
            </a:r>
          </a:p>
        </p:txBody>
      </p:sp>
      <p:sp>
        <p:nvSpPr>
          <p:cNvPr id="9" name="prompt-support">
            <a:extLst xmlns:a="http://schemas.openxmlformats.org/drawingml/2006/main">
              <a:ext uri="{FF2B5EF4-FFF2-40B4-BE49-F238E27FC236}">
                <a16:creationId xmlns:a16="http://schemas.microsoft.com/office/drawing/2014/main" id="{2EF3645D-D568-4683-AFB8-45B49E2790A0}"/>
              </a:ext>
            </a:extLst>
          </p:cNvPr>
          <p:cNvSpPr>
            <a:spLocks xmlns:a="http://schemas.openxmlformats.org/drawingml/2006/main" noGrp="1"/>
          </p:cNvSpPr>
          <p:nvPr/>
        </p:nvSpPr>
        <p:spPr>
          <a:xfrm xmlns:a="http://schemas.openxmlformats.org/drawingml/2006/main">
            <a:off x="1219200" y="4267200"/>
            <a:ext cx="97536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500" b="0">
                <a:solidFill>
                  <a:srgbClr val="172033"/>
                </a:solidFill>
              </a:defRPr>
            </a:pPr>
            <a:r>
              <a:rPr sz="1500" b="0">
                <a:solidFill>
                  <a:srgbClr val="172033"/>
                </a:solidFill>
              </a:rPr>
              <a:t>Mission A total = ___ | Mission B total = ___</a:t>
            </a:r>
          </a:p>
        </p:txBody>
      </p:sp>
    </p:spTree>
    <p:extLst>
      <p:ext uri="{BB962C8B-B14F-4D97-AF65-F5344CB8AC3E}">
        <p14:creationId xmlns:p14="http://schemas.microsoft.com/office/powerpoint/2010/main" val="413802706"/>
      </p:ext>
    </p:extLst>
  </p:cSld>
</p:sld>
</file>

<file path=ppt/slides/slide40.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13" name="kicker">
            <a:extLst xmlns:a="http://schemas.openxmlformats.org/drawingml/2006/main">
              <a:ext uri="{FF2B5EF4-FFF2-40B4-BE49-F238E27FC236}">
                <a16:creationId xmlns:a16="http://schemas.microsoft.com/office/drawing/2014/main" id="{3B8E62DA-9A47-4F7A-B8D9-EEF3D68B1475}"/>
              </a:ext>
            </a:extLst>
          </p:cNvPr>
          <p:cNvSpPr>
            <a:spLocks xmlns:a="http://schemas.openxmlformats.org/drawingml/2006/main" noGrp="1"/>
          </p:cNvSpPr>
          <p:nvPr/>
        </p:nvSpPr>
        <p:spPr>
          <a:xfrm xmlns:a="http://schemas.openxmlformats.org/drawingml/2006/main">
            <a:off x="533400" y="228600"/>
            <a:ext cx="685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050" b="1">
                <a:solidFill>
                  <a:srgbClr val="00B8C8"/>
                </a:solidFill>
              </a:defRPr>
            </a:pPr>
            <a:r>
              <a:rPr sz="1050" b="1">
                <a:solidFill>
                  <a:srgbClr val="00B8C8"/>
                </a:solidFill>
              </a:rPr>
              <a:t>C6 · TEXT DAY 2</a:t>
            </a:r>
          </a:p>
        </p:txBody>
      </p:sp>
      <p:sp>
        <p:nvSpPr>
          <p:cNvPr id="2" name="footer-left">
            <a:extLst xmlns:a="http://schemas.openxmlformats.org/drawingml/2006/main">
              <a:ext uri="{FF2B5EF4-FFF2-40B4-BE49-F238E27FC236}">
                <a16:creationId xmlns:a16="http://schemas.microsoft.com/office/drawing/2014/main" id="{673896A0-C5C7-45F2-9019-4F0BF68DB0BF}"/>
              </a:ext>
            </a:extLst>
          </p:cNvPr>
          <p:cNvSpPr>
            <a:spLocks xmlns:a="http://schemas.openxmlformats.org/drawingml/2006/main" noGrp="1"/>
          </p:cNvSpPr>
          <p:nvPr/>
        </p:nvSpPr>
        <p:spPr>
          <a:xfrm xmlns:a="http://schemas.openxmlformats.org/drawingml/2006/main">
            <a:off x="533400" y="6400800"/>
            <a:ext cx="476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750" b="0">
                <a:solidFill>
                  <a:srgbClr val="B8C7D9"/>
                </a:solidFill>
              </a:defRPr>
            </a:pPr>
            <a:r>
              <a:rPr sz="750" b="0">
                <a:solidFill>
                  <a:srgbClr val="B8C7D9"/>
                </a:solidFill>
              </a:rPr>
              <a:t>SMART SOLUTIONS · CODING FOUNDATIONS</a:t>
            </a:r>
          </a:p>
        </p:txBody>
      </p:sp>
      <p:sp>
        <p:nvSpPr>
          <p:cNvPr id="3" name="footer-right">
            <a:extLst xmlns:a="http://schemas.openxmlformats.org/drawingml/2006/main">
              <a:ext uri="{FF2B5EF4-FFF2-40B4-BE49-F238E27FC236}">
                <a16:creationId xmlns:a16="http://schemas.microsoft.com/office/drawing/2014/main" id="{2C3F0795-18AF-46AE-92A1-F5E1BCF5C36D}"/>
              </a:ext>
            </a:extLst>
          </p:cNvPr>
          <p:cNvSpPr>
            <a:spLocks xmlns:a="http://schemas.openxmlformats.org/drawingml/2006/main" noGrp="1"/>
          </p:cNvSpPr>
          <p:nvPr/>
        </p:nvSpPr>
        <p:spPr>
          <a:xfrm xmlns:a="http://schemas.openxmlformats.org/drawingml/2006/main">
            <a:off x="9906000" y="6400800"/>
            <a:ext cx="17526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750" b="0">
                <a:solidFill>
                  <a:srgbClr val="B8C7D9"/>
                </a:solidFill>
              </a:defRPr>
            </a:pPr>
            <a:r>
              <a:rPr sz="750" b="0">
                <a:solidFill>
                  <a:srgbClr val="B8C7D9"/>
                </a:solidFill>
              </a:rPr>
              <a:t>VILS 2027</a:t>
            </a:r>
          </a:p>
        </p:txBody>
      </p:sp>
      <p:sp>
        <p:nvSpPr>
          <p:cNvPr id="4" name="title">
            <a:extLst xmlns:a="http://schemas.openxmlformats.org/drawingml/2006/main">
              <a:ext uri="{FF2B5EF4-FFF2-40B4-BE49-F238E27FC236}">
                <a16:creationId xmlns:a16="http://schemas.microsoft.com/office/drawing/2014/main" id="{5FB59293-AE8A-4C6A-8B94-951C53427268}"/>
              </a:ext>
            </a:extLst>
          </p:cNvPr>
          <p:cNvSpPr>
            <a:spLocks xmlns:a="http://schemas.openxmlformats.org/drawingml/2006/main" noGrp="1"/>
          </p:cNvSpPr>
          <p:nvPr/>
        </p:nvSpPr>
        <p:spPr>
          <a:xfrm xmlns:a="http://schemas.openxmlformats.org/drawingml/2006/main">
            <a:off x="533400" y="685800"/>
            <a:ext cx="111252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FFFFFF"/>
                </a:solidFill>
              </a:defRPr>
            </a:pPr>
            <a:r>
              <a:rPr sz="2850" b="1">
                <a:solidFill>
                  <a:srgbClr val="FFFFFF"/>
                </a:solidFill>
              </a:rPr>
              <a:t>Today’s target</a:t>
            </a:r>
          </a:p>
        </p:txBody>
      </p:sp>
      <p:sp>
        <p:nvSpPr>
          <p:cNvPr id="5" name="subtitle">
            <a:extLst xmlns:a="http://schemas.openxmlformats.org/drawingml/2006/main">
              <a:ext uri="{FF2B5EF4-FFF2-40B4-BE49-F238E27FC236}">
                <a16:creationId xmlns:a16="http://schemas.microsoft.com/office/drawing/2014/main" id="{915F3FFC-E2F2-4131-8E7B-8DBCBC229150}"/>
              </a:ext>
            </a:extLst>
          </p:cNvPr>
          <p:cNvSpPr>
            <a:spLocks xmlns:a="http://schemas.openxmlformats.org/drawingml/2006/main" noGrp="1"/>
          </p:cNvSpPr>
          <p:nvPr/>
        </p:nvSpPr>
        <p:spPr>
          <a:xfrm xmlns:a="http://schemas.openxmlformats.org/drawingml/2006/main">
            <a:off x="533400" y="1524000"/>
            <a:ext cx="11125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B8C7D9"/>
                </a:solidFill>
              </a:defRPr>
            </a:pPr>
            <a:r>
              <a:rPr sz="1575" b="0">
                <a:solidFill>
                  <a:srgbClr val="B8C7D9"/>
                </a:solidFill>
              </a:rPr>
              <a:t>Read the target, then point to the evidence you will leave behind.</a:t>
            </a:r>
          </a:p>
        </p:txBody>
      </p:sp>
      <p:sp>
        <p:nvSpPr>
          <p:cNvPr id="6" name="i-can-label-bar">
            <a:extLst xmlns:a="http://schemas.openxmlformats.org/drawingml/2006/main">
              <a:ext uri="{FF2B5EF4-FFF2-40B4-BE49-F238E27FC236}">
                <a16:creationId xmlns:a16="http://schemas.microsoft.com/office/drawing/2014/main" id="{8D97E0FE-FACC-49B1-9447-B8FFBAA475E4}"/>
              </a:ext>
            </a:extLst>
          </p:cNvPr>
          <p:cNvSpPr>
            <a:spLocks xmlns:a="http://schemas.openxmlformats.org/drawingml/2006/main" noGrp="1"/>
          </p:cNvSpPr>
          <p:nvPr/>
        </p:nvSpPr>
        <p:spPr>
          <a:xfrm xmlns:a="http://schemas.openxmlformats.org/drawingml/2006/main">
            <a:off x="838200" y="2305050"/>
            <a:ext cx="76200" cy="361950"/>
          </a:xfrm>
          <a:prstGeom xmlns:a="http://schemas.openxmlformats.org/drawingml/2006/main" prst="rect">
            <a:avLst/>
          </a:prstGeom>
          <a:solidFill xmlns:a="http://schemas.openxmlformats.org/drawingml/2006/main">
            <a:srgbClr val="00B8C8"/>
          </a:solidFill>
          <a:ln xmlns:a="http://schemas.openxmlformats.org/drawingml/2006/main" w="0">
            <a:noFill/>
            <a:prstDash val="solid"/>
          </a:ln>
        </p:spPr>
      </p:sp>
      <p:sp>
        <p:nvSpPr>
          <p:cNvPr id="7" name="i-can-label">
            <a:extLst xmlns:a="http://schemas.openxmlformats.org/drawingml/2006/main">
              <a:ext uri="{FF2B5EF4-FFF2-40B4-BE49-F238E27FC236}">
                <a16:creationId xmlns:a16="http://schemas.microsoft.com/office/drawing/2014/main" id="{D0FB29F3-BB12-48CC-8866-E7E7347684DD}"/>
              </a:ext>
            </a:extLst>
          </p:cNvPr>
          <p:cNvSpPr>
            <a:spLocks xmlns:a="http://schemas.openxmlformats.org/drawingml/2006/main" noGrp="1"/>
          </p:cNvSpPr>
          <p:nvPr/>
        </p:nvSpPr>
        <p:spPr>
          <a:xfrm xmlns:a="http://schemas.openxmlformats.org/drawingml/2006/main">
            <a:off x="1009650" y="2305050"/>
            <a:ext cx="17335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350" b="1">
                <a:solidFill>
                  <a:srgbClr val="FFFFFF"/>
                </a:solidFill>
              </a:defRPr>
            </a:pPr>
            <a:r>
              <a:rPr sz="1350" b="1">
                <a:solidFill>
                  <a:srgbClr val="FFFFFF"/>
                </a:solidFill>
              </a:rPr>
              <a:t>I CAN</a:t>
            </a:r>
          </a:p>
        </p:txBody>
      </p:sp>
      <p:sp>
        <p:nvSpPr>
          <p:cNvPr id="8" name="i-can">
            <a:extLst xmlns:a="http://schemas.openxmlformats.org/drawingml/2006/main">
              <a:ext uri="{FF2B5EF4-FFF2-40B4-BE49-F238E27FC236}">
                <a16:creationId xmlns:a16="http://schemas.microsoft.com/office/drawing/2014/main" id="{A874C233-55EC-48BB-80EB-8ADA57B77DA6}"/>
              </a:ext>
            </a:extLst>
          </p:cNvPr>
          <p:cNvSpPr>
            <a:spLocks xmlns:a="http://schemas.openxmlformats.org/drawingml/2006/main" noGrp="1"/>
          </p:cNvSpPr>
          <p:nvPr/>
        </p:nvSpPr>
        <p:spPr>
          <a:xfrm xmlns:a="http://schemas.openxmlformats.org/drawingml/2006/main">
            <a:off x="1009650" y="2819400"/>
            <a:ext cx="1000125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325" b="1">
                <a:solidFill>
                  <a:srgbClr val="FFFFFF"/>
                </a:solidFill>
              </a:defRPr>
            </a:pPr>
            <a:r>
              <a:rPr sz="2325" b="1">
                <a:solidFill>
                  <a:srgbClr val="FFFFFF"/>
                </a:solidFill>
              </a:rPr>
              <a:t>I can author named values and both nested loops, then test and revise a supply grid for a new mission.</a:t>
            </a:r>
          </a:p>
        </p:txBody>
      </p:sp>
      <p:sp>
        <p:nvSpPr>
          <p:cNvPr id="9" name="done-label-bar">
            <a:extLst xmlns:a="http://schemas.openxmlformats.org/drawingml/2006/main">
              <a:ext uri="{FF2B5EF4-FFF2-40B4-BE49-F238E27FC236}">
                <a16:creationId xmlns:a16="http://schemas.microsoft.com/office/drawing/2014/main" id="{4C36EF74-56B5-4628-869A-E3CA14F2359A}"/>
              </a:ext>
            </a:extLst>
          </p:cNvPr>
          <p:cNvSpPr>
            <a:spLocks xmlns:a="http://schemas.openxmlformats.org/drawingml/2006/main" noGrp="1"/>
          </p:cNvSpPr>
          <p:nvPr/>
        </p:nvSpPr>
        <p:spPr>
          <a:xfrm xmlns:a="http://schemas.openxmlformats.org/drawingml/2006/main">
            <a:off x="838200" y="4095750"/>
            <a:ext cx="76200" cy="361950"/>
          </a:xfrm>
          <a:prstGeom xmlns:a="http://schemas.openxmlformats.org/drawingml/2006/main" prst="rect">
            <a:avLst/>
          </a:prstGeom>
          <a:solidFill xmlns:a="http://schemas.openxmlformats.org/drawingml/2006/main">
            <a:srgbClr val="FFD166"/>
          </a:solidFill>
          <a:ln xmlns:a="http://schemas.openxmlformats.org/drawingml/2006/main" w="0">
            <a:noFill/>
            <a:prstDash val="solid"/>
          </a:ln>
        </p:spPr>
      </p:sp>
      <p:sp>
        <p:nvSpPr>
          <p:cNvPr id="10" name="done-label">
            <a:extLst xmlns:a="http://schemas.openxmlformats.org/drawingml/2006/main">
              <a:ext uri="{FF2B5EF4-FFF2-40B4-BE49-F238E27FC236}">
                <a16:creationId xmlns:a16="http://schemas.microsoft.com/office/drawing/2014/main" id="{FA35C373-AD98-4420-9C3C-8D6B45441111}"/>
              </a:ext>
            </a:extLst>
          </p:cNvPr>
          <p:cNvSpPr>
            <a:spLocks xmlns:a="http://schemas.openxmlformats.org/drawingml/2006/main" noGrp="1"/>
          </p:cNvSpPr>
          <p:nvPr/>
        </p:nvSpPr>
        <p:spPr>
          <a:xfrm xmlns:a="http://schemas.openxmlformats.org/drawingml/2006/main">
            <a:off x="1009650" y="4095750"/>
            <a:ext cx="21145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350" b="1">
                <a:solidFill>
                  <a:srgbClr val="FFFFFF"/>
                </a:solidFill>
              </a:defRPr>
            </a:pPr>
            <a:r>
              <a:rPr sz="1350" b="1">
                <a:solidFill>
                  <a:srgbClr val="FFFFFF"/>
                </a:solidFill>
              </a:rPr>
              <a:t>DONE WHEN</a:t>
            </a:r>
          </a:p>
        </p:txBody>
      </p:sp>
      <p:sp>
        <p:nvSpPr>
          <p:cNvPr id="11" name="done">
            <a:extLst xmlns:a="http://schemas.openxmlformats.org/drawingml/2006/main">
              <a:ext uri="{FF2B5EF4-FFF2-40B4-BE49-F238E27FC236}">
                <a16:creationId xmlns:a16="http://schemas.microsoft.com/office/drawing/2014/main" id="{22EA6245-1634-4D65-A324-4F5072AED161}"/>
              </a:ext>
            </a:extLst>
          </p:cNvPr>
          <p:cNvSpPr>
            <a:spLocks xmlns:a="http://schemas.openxmlformats.org/drawingml/2006/main" noGrp="1"/>
          </p:cNvSpPr>
          <p:nvPr/>
        </p:nvSpPr>
        <p:spPr>
          <a:xfrm xmlns:a="http://schemas.openxmlformats.org/drawingml/2006/main">
            <a:off x="1009650" y="4610100"/>
            <a:ext cx="1000125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875" b="0">
                <a:solidFill>
                  <a:srgbClr val="FFFBE8"/>
                </a:solidFill>
              </a:defRPr>
            </a:pPr>
            <a:r>
              <a:rPr sz="1875" b="0">
                <a:solidFill>
                  <a:srgbClr val="FFFBE8"/>
                </a:solidFill>
              </a:rPr>
              <a:t>Submit readable JavaScript, a complete grid and score, a prediction, one controlled revision, and an explanation of both loop jobs.</a:t>
            </a:r>
          </a:p>
        </p:txBody>
      </p:sp>
      <p:sp>
        <p:nvSpPr>
          <p:cNvPr id="12" name="terms">
            <a:extLst xmlns:a="http://schemas.openxmlformats.org/drawingml/2006/main">
              <a:ext uri="{FF2B5EF4-FFF2-40B4-BE49-F238E27FC236}">
                <a16:creationId xmlns:a16="http://schemas.microsoft.com/office/drawing/2014/main" id="{62BA0509-D28E-406B-BF96-2CAE403E6604}"/>
              </a:ext>
            </a:extLst>
          </p:cNvPr>
          <p:cNvSpPr>
            <a:spLocks xmlns:a="http://schemas.openxmlformats.org/drawingml/2006/main" noGrp="1"/>
          </p:cNvSpPr>
          <p:nvPr/>
        </p:nvSpPr>
        <p:spPr>
          <a:xfrm xmlns:a="http://schemas.openxmlformats.org/drawingml/2006/main">
            <a:off x="1009650" y="5619750"/>
            <a:ext cx="100012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350" b="0">
                <a:solidFill>
                  <a:srgbClr val="B8C7D9"/>
                </a:solidFill>
              </a:defRPr>
            </a:pPr>
            <a:r>
              <a:rPr sz="1350" b="0">
                <a:solidFill>
                  <a:srgbClr val="B8C7D9"/>
                </a:solidFill>
              </a:rPr>
              <a:t>Vocabulary: constraint · restricción | spacing · espacio | operation · operación | revise · revisar</a:t>
            </a:r>
          </a:p>
        </p:txBody>
      </p:sp>
    </p:spTree>
    <p:extLst>
      <p:ext uri="{BB962C8B-B14F-4D97-AF65-F5344CB8AC3E}">
        <p14:creationId xmlns:p14="http://schemas.microsoft.com/office/powerpoint/2010/main" val="1950661419"/>
      </p:ext>
    </p:extLst>
  </p:cSld>
</p:sld>
</file>

<file path=ppt/slides/slide41.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12" name="kicker">
            <a:extLst xmlns:a="http://schemas.openxmlformats.org/drawingml/2006/main">
              <a:ext uri="{FF2B5EF4-FFF2-40B4-BE49-F238E27FC236}">
                <a16:creationId xmlns:a16="http://schemas.microsoft.com/office/drawing/2014/main" id="{6A8743D4-B86D-466B-9C61-293D1FE23B85}"/>
              </a:ext>
            </a:extLst>
          </p:cNvPr>
          <p:cNvSpPr>
            <a:spLocks xmlns:a="http://schemas.openxmlformats.org/drawingml/2006/main" noGrp="1"/>
          </p:cNvSpPr>
          <p:nvPr/>
        </p:nvSpPr>
        <p:spPr>
          <a:xfrm xmlns:a="http://schemas.openxmlformats.org/drawingml/2006/main">
            <a:off x="533400" y="228600"/>
            <a:ext cx="685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050" b="1">
                <a:solidFill>
                  <a:srgbClr val="00B8C8"/>
                </a:solidFill>
              </a:defRPr>
            </a:pPr>
            <a:r>
              <a:rPr sz="1050" b="1">
                <a:solidFill>
                  <a:srgbClr val="00B8C8"/>
                </a:solidFill>
              </a:rPr>
              <a:t>C6 · TEXT DAY 2</a:t>
            </a:r>
          </a:p>
        </p:txBody>
      </p:sp>
      <p:sp>
        <p:nvSpPr>
          <p:cNvPr id="2" name="marker">
            <a:extLst xmlns:a="http://schemas.openxmlformats.org/drawingml/2006/main">
              <a:ext uri="{FF2B5EF4-FFF2-40B4-BE49-F238E27FC236}">
                <a16:creationId xmlns:a16="http://schemas.microsoft.com/office/drawing/2014/main" id="{EEF6A9D9-4F00-4CBE-8FCA-C06688C950AF}"/>
              </a:ext>
            </a:extLst>
          </p:cNvPr>
          <p:cNvSpPr>
            <a:spLocks xmlns:a="http://schemas.openxmlformats.org/drawingml/2006/main" noGrp="1"/>
          </p:cNvSpPr>
          <p:nvPr/>
        </p:nvSpPr>
        <p:spPr>
          <a:xfrm xmlns:a="http://schemas.openxmlformats.org/drawingml/2006/main">
            <a:off x="9048750" y="228600"/>
            <a:ext cx="26098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1050" b="1">
                <a:solidFill>
                  <a:srgbClr val="B8C7D9"/>
                </a:solidFill>
              </a:defRPr>
            </a:pPr>
            <a:r>
              <a:rPr sz="1050" b="1">
                <a:solidFill>
                  <a:srgbClr val="B8C7D9"/>
                </a:solidFill>
              </a:rPr>
              <a:t>PROBLEM</a:t>
            </a:r>
          </a:p>
        </p:txBody>
      </p:sp>
      <p:sp>
        <p:nvSpPr>
          <p:cNvPr id="3" name="footer-left">
            <a:extLst xmlns:a="http://schemas.openxmlformats.org/drawingml/2006/main">
              <a:ext uri="{FF2B5EF4-FFF2-40B4-BE49-F238E27FC236}">
                <a16:creationId xmlns:a16="http://schemas.microsoft.com/office/drawing/2014/main" id="{AB9BBD4F-1D98-4B67-80D4-5FD67CCAB93D}"/>
              </a:ext>
            </a:extLst>
          </p:cNvPr>
          <p:cNvSpPr>
            <a:spLocks xmlns:a="http://schemas.openxmlformats.org/drawingml/2006/main" noGrp="1"/>
          </p:cNvSpPr>
          <p:nvPr/>
        </p:nvSpPr>
        <p:spPr>
          <a:xfrm xmlns:a="http://schemas.openxmlformats.org/drawingml/2006/main">
            <a:off x="533400" y="6400800"/>
            <a:ext cx="476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750" b="0">
                <a:solidFill>
                  <a:srgbClr val="B8C7D9"/>
                </a:solidFill>
              </a:defRPr>
            </a:pPr>
            <a:r>
              <a:rPr sz="750" b="0">
                <a:solidFill>
                  <a:srgbClr val="B8C7D9"/>
                </a:solidFill>
              </a:rPr>
              <a:t>SMART SOLUTIONS · CODING FOUNDATIONS</a:t>
            </a:r>
          </a:p>
        </p:txBody>
      </p:sp>
      <p:sp>
        <p:nvSpPr>
          <p:cNvPr id="4" name="footer-right">
            <a:extLst xmlns:a="http://schemas.openxmlformats.org/drawingml/2006/main">
              <a:ext uri="{FF2B5EF4-FFF2-40B4-BE49-F238E27FC236}">
                <a16:creationId xmlns:a16="http://schemas.microsoft.com/office/drawing/2014/main" id="{65F8DDFD-5C8C-4E37-8F45-4C359DDE092F}"/>
              </a:ext>
            </a:extLst>
          </p:cNvPr>
          <p:cNvSpPr>
            <a:spLocks xmlns:a="http://schemas.openxmlformats.org/drawingml/2006/main" noGrp="1"/>
          </p:cNvSpPr>
          <p:nvPr/>
        </p:nvSpPr>
        <p:spPr>
          <a:xfrm xmlns:a="http://schemas.openxmlformats.org/drawingml/2006/main">
            <a:off x="9906000" y="6400800"/>
            <a:ext cx="17526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750" b="0">
                <a:solidFill>
                  <a:srgbClr val="B8C7D9"/>
                </a:solidFill>
              </a:defRPr>
            </a:pPr>
            <a:r>
              <a:rPr sz="750" b="0">
                <a:solidFill>
                  <a:srgbClr val="B8C7D9"/>
                </a:solidFill>
              </a:rPr>
              <a:t>VILS 2027</a:t>
            </a:r>
          </a:p>
        </p:txBody>
      </p:sp>
      <p:sp>
        <p:nvSpPr>
          <p:cNvPr id="5" name="title">
            <a:extLst xmlns:a="http://schemas.openxmlformats.org/drawingml/2006/main">
              <a:ext uri="{FF2B5EF4-FFF2-40B4-BE49-F238E27FC236}">
                <a16:creationId xmlns:a16="http://schemas.microsoft.com/office/drawing/2014/main" id="{9FE3BFA1-224B-4457-BBA8-F088394C79FD}"/>
              </a:ext>
            </a:extLst>
          </p:cNvPr>
          <p:cNvSpPr>
            <a:spLocks xmlns:a="http://schemas.openxmlformats.org/drawingml/2006/main" noGrp="1"/>
          </p:cNvSpPr>
          <p:nvPr/>
        </p:nvSpPr>
        <p:spPr>
          <a:xfrm xmlns:a="http://schemas.openxmlformats.org/drawingml/2006/main">
            <a:off x="533400" y="685800"/>
            <a:ext cx="111252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FFFFFF"/>
                </a:solidFill>
              </a:defRPr>
            </a:pPr>
            <a:r>
              <a:rPr sz="2850" b="1">
                <a:solidFill>
                  <a:srgbClr val="FFFFFF"/>
                </a:solidFill>
              </a:rPr>
              <a:t>The mission has real constraints</a:t>
            </a:r>
          </a:p>
        </p:txBody>
      </p:sp>
      <p:sp>
        <p:nvSpPr>
          <p:cNvPr id="6" name="subtitle">
            <a:extLst xmlns:a="http://schemas.openxmlformats.org/drawingml/2006/main">
              <a:ext uri="{FF2B5EF4-FFF2-40B4-BE49-F238E27FC236}">
                <a16:creationId xmlns:a16="http://schemas.microsoft.com/office/drawing/2014/main" id="{6B08C5E5-754C-48FE-A803-DEAAA99F3DA6}"/>
              </a:ext>
            </a:extLst>
          </p:cNvPr>
          <p:cNvSpPr>
            <a:spLocks xmlns:a="http://schemas.openxmlformats.org/drawingml/2006/main" noGrp="1"/>
          </p:cNvSpPr>
          <p:nvPr/>
        </p:nvSpPr>
        <p:spPr>
          <a:xfrm xmlns:a="http://schemas.openxmlformats.org/drawingml/2006/main">
            <a:off x="533400" y="1524000"/>
            <a:ext cx="11125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B8C7D9"/>
                </a:solidFill>
              </a:defRPr>
            </a:pPr>
            <a:r>
              <a:rPr sz="1575" b="0">
                <a:solidFill>
                  <a:srgbClr val="B8C7D9"/>
                </a:solidFill>
              </a:rPr>
              <a:t>A usable grid must carry the right count and remain visible on the simulator screen.</a:t>
            </a:r>
          </a:p>
        </p:txBody>
      </p:sp>
      <p:sp>
        <p:nvSpPr>
          <p:cNvPr id="7" name="brief">
            <a:extLst xmlns:a="http://schemas.openxmlformats.org/drawingml/2006/main">
              <a:ext uri="{FF2B5EF4-FFF2-40B4-BE49-F238E27FC236}">
                <a16:creationId xmlns:a16="http://schemas.microsoft.com/office/drawing/2014/main" id="{2AE539E6-A601-469E-9CDE-A2F58AA9DD59}"/>
              </a:ext>
            </a:extLst>
          </p:cNvPr>
          <p:cNvSpPr>
            <a:spLocks xmlns:a="http://schemas.openxmlformats.org/drawingml/2006/main" noGrp="1"/>
          </p:cNvSpPr>
          <p:nvPr/>
        </p:nvSpPr>
        <p:spPr>
          <a:xfrm xmlns:a="http://schemas.openxmlformats.org/drawingml/2006/main">
            <a:off x="838200" y="2266950"/>
            <a:ext cx="6762750" cy="2019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325" b="1">
                <a:solidFill>
                  <a:srgbClr val="FFFFFF"/>
                </a:solidFill>
              </a:defRPr>
            </a:pPr>
            <a:r>
              <a:rPr sz="2325" b="1">
                <a:solidFill>
                  <a:srgbClr val="FFFFFF"/>
                </a:solidFill>
              </a:rPr>
              <a:t>A storm shelter needs a digital supply map.</a:t>
            </a:r>
          </a:p>
          <a:p xmlns:a="http://schemas.openxmlformats.org/drawingml/2006/main">
            <a:pPr algn="l">
              <a:defRPr sz="2325" b="1">
                <a:solidFill>
                  <a:srgbClr val="FFFFFF"/>
                </a:solidFill>
              </a:defRPr>
            </a:pPr>
            <a:r>
              <a:rPr sz="2325" b="1">
                <a:solidFill>
                  <a:srgbClr val="FFFFFF"/>
                </a:solidFill>
              </a:rPr>
              <a:t>The program must place every supply in rows and columns, keep markers visible, and report the correct total.</a:t>
            </a:r>
          </a:p>
        </p:txBody>
      </p:sp>
      <p:sp>
        <p:nvSpPr>
          <p:cNvPr id="8" name="constraints-bar">
            <a:extLst xmlns:a="http://schemas.openxmlformats.org/drawingml/2006/main">
              <a:ext uri="{FF2B5EF4-FFF2-40B4-BE49-F238E27FC236}">
                <a16:creationId xmlns:a16="http://schemas.microsoft.com/office/drawing/2014/main" id="{CD91A73D-395C-47D2-8613-C6C6AF363F54}"/>
              </a:ext>
            </a:extLst>
          </p:cNvPr>
          <p:cNvSpPr>
            <a:spLocks xmlns:a="http://schemas.openxmlformats.org/drawingml/2006/main" noGrp="1"/>
          </p:cNvSpPr>
          <p:nvPr/>
        </p:nvSpPr>
        <p:spPr>
          <a:xfrm xmlns:a="http://schemas.openxmlformats.org/drawingml/2006/main">
            <a:off x="8248650" y="2286000"/>
            <a:ext cx="76200" cy="361950"/>
          </a:xfrm>
          <a:prstGeom xmlns:a="http://schemas.openxmlformats.org/drawingml/2006/main" prst="rect">
            <a:avLst/>
          </a:prstGeom>
          <a:solidFill xmlns:a="http://schemas.openxmlformats.org/drawingml/2006/main">
            <a:srgbClr val="FFD166"/>
          </a:solidFill>
          <a:ln xmlns:a="http://schemas.openxmlformats.org/drawingml/2006/main" w="0">
            <a:noFill/>
            <a:prstDash val="solid"/>
          </a:ln>
        </p:spPr>
      </p:sp>
      <p:sp>
        <p:nvSpPr>
          <p:cNvPr id="9" name="constraints">
            <a:extLst xmlns:a="http://schemas.openxmlformats.org/drawingml/2006/main">
              <a:ext uri="{FF2B5EF4-FFF2-40B4-BE49-F238E27FC236}">
                <a16:creationId xmlns:a16="http://schemas.microsoft.com/office/drawing/2014/main" id="{425F7605-A090-4C9F-8ED8-2633E2FFC83C}"/>
              </a:ext>
            </a:extLst>
          </p:cNvPr>
          <p:cNvSpPr>
            <a:spLocks xmlns:a="http://schemas.openxmlformats.org/drawingml/2006/main" noGrp="1"/>
          </p:cNvSpPr>
          <p:nvPr/>
        </p:nvSpPr>
        <p:spPr>
          <a:xfrm xmlns:a="http://schemas.openxmlformats.org/drawingml/2006/main">
            <a:off x="8420100" y="2286000"/>
            <a:ext cx="28765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350" b="1">
                <a:solidFill>
                  <a:srgbClr val="FFFFFF"/>
                </a:solidFill>
              </a:defRPr>
            </a:pPr>
            <a:r>
              <a:rPr sz="1350" b="1">
                <a:solidFill>
                  <a:srgbClr val="FFFFFF"/>
                </a:solidFill>
              </a:rPr>
              <a:t>REQUIRED CONSTRAINTS</a:t>
            </a:r>
          </a:p>
        </p:txBody>
      </p:sp>
      <p:sp>
        <p:nvSpPr>
          <p:cNvPr id="10" name="constraint-list">
            <a:extLst xmlns:a="http://schemas.openxmlformats.org/drawingml/2006/main">
              <a:ext uri="{FF2B5EF4-FFF2-40B4-BE49-F238E27FC236}">
                <a16:creationId xmlns:a16="http://schemas.microsoft.com/office/drawing/2014/main" id="{B7E8CA99-06EB-4CC7-AB08-48B16953D4D4}"/>
              </a:ext>
            </a:extLst>
          </p:cNvPr>
          <p:cNvSpPr>
            <a:spLocks xmlns:a="http://schemas.openxmlformats.org/drawingml/2006/main" noGrp="1"/>
          </p:cNvSpPr>
          <p:nvPr/>
        </p:nvSpPr>
        <p:spPr>
          <a:xfrm xmlns:a="http://schemas.openxmlformats.org/drawingml/2006/main">
            <a:off x="8420100" y="2857500"/>
            <a:ext cx="3028950" cy="2228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650" b="0">
                <a:solidFill>
                  <a:srgbClr val="FFFBE8"/>
                </a:solidFill>
              </a:defRPr>
            </a:pPr>
            <a:r>
              <a:rPr sz="1650" b="0">
                <a:solidFill>
                  <a:srgbClr val="FFFBE8"/>
                </a:solidFill>
              </a:rPr>
              <a:t>• Named string, number, Boolean</a:t>
            </a:r>
          </a:p>
          <a:p xmlns:a="http://schemas.openxmlformats.org/drawingml/2006/main">
            <a:pPr algn="l">
              <a:defRPr sz="1650" b="0">
                <a:solidFill>
                  <a:srgbClr val="FFFBE8"/>
                </a:solidFill>
              </a:defRPr>
            </a:pPr>
            <a:r>
              <a:rPr sz="1650" b="0">
                <a:solidFill>
                  <a:srgbClr val="FFFBE8"/>
                </a:solidFill>
              </a:rPr>
              <a:t>• Operations on values</a:t>
            </a:r>
          </a:p>
          <a:p xmlns:a="http://schemas.openxmlformats.org/drawingml/2006/main">
            <a:pPr algn="l">
              <a:defRPr sz="1650" b="0">
                <a:solidFill>
                  <a:srgbClr val="FFFBE8"/>
                </a:solidFill>
              </a:defRPr>
            </a:pPr>
            <a:r>
              <a:rPr sz="1650" b="0">
                <a:solidFill>
                  <a:srgbClr val="FFFBE8"/>
                </a:solidFill>
              </a:rPr>
              <a:t>• Outer and inner loops</a:t>
            </a:r>
          </a:p>
          <a:p xmlns:a="http://schemas.openxmlformats.org/drawingml/2006/main">
            <a:pPr algn="l">
              <a:defRPr sz="1650" b="0">
                <a:solidFill>
                  <a:srgbClr val="FFFBE8"/>
                </a:solidFill>
              </a:defRPr>
            </a:pPr>
            <a:r>
              <a:rPr sz="1650" b="0">
                <a:solidFill>
                  <a:srgbClr val="FFFBE8"/>
                </a:solidFill>
              </a:rPr>
              <a:t>• No overlap or off-screen markers</a:t>
            </a:r>
          </a:p>
          <a:p xmlns:a="http://schemas.openxmlformats.org/drawingml/2006/main">
            <a:pPr algn="l">
              <a:defRPr sz="1650" b="0">
                <a:solidFill>
                  <a:srgbClr val="FFFBE8"/>
                </a:solidFill>
              </a:defRPr>
            </a:pPr>
            <a:r>
              <a:rPr sz="1650" b="0">
                <a:solidFill>
                  <a:srgbClr val="FFFBE8"/>
                </a:solidFill>
              </a:rPr>
              <a:t>• Prediction + revision evidence</a:t>
            </a:r>
          </a:p>
        </p:txBody>
      </p:sp>
      <p:sp>
        <p:nvSpPr>
          <p:cNvPr id="11" name="es">
            <a:extLst xmlns:a="http://schemas.openxmlformats.org/drawingml/2006/main">
              <a:ext uri="{FF2B5EF4-FFF2-40B4-BE49-F238E27FC236}">
                <a16:creationId xmlns:a16="http://schemas.microsoft.com/office/drawing/2014/main" id="{2E23F9A5-3A7C-4602-B30D-2FBAD06E98D2}"/>
              </a:ext>
            </a:extLst>
          </p:cNvPr>
          <p:cNvSpPr>
            <a:spLocks xmlns:a="http://schemas.openxmlformats.org/drawingml/2006/main" noGrp="1"/>
          </p:cNvSpPr>
          <p:nvPr/>
        </p:nvSpPr>
        <p:spPr>
          <a:xfrm xmlns:a="http://schemas.openxmlformats.org/drawingml/2006/main">
            <a:off x="838200" y="4953000"/>
            <a:ext cx="67627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00" b="0">
                <a:solidFill>
                  <a:srgbClr val="B8C7D9"/>
                </a:solidFill>
              </a:defRPr>
            </a:pPr>
            <a:r>
              <a:rPr sz="1500" b="0">
                <a:solidFill>
                  <a:srgbClr val="B8C7D9"/>
                </a:solidFill>
              </a:rPr>
              <a:t>Meta: todos los suministros visibles, total correcto y una revisión explicada.</a:t>
            </a:r>
          </a:p>
        </p:txBody>
      </p:sp>
    </p:spTree>
    <p:extLst>
      <p:ext uri="{BB962C8B-B14F-4D97-AF65-F5344CB8AC3E}">
        <p14:creationId xmlns:p14="http://schemas.microsoft.com/office/powerpoint/2010/main" val="866216638"/>
      </p:ext>
    </p:extLst>
  </p:cSld>
</p:sld>
</file>

<file path=ppt/slides/slide42.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10" name="kicker">
            <a:extLst xmlns:a="http://schemas.openxmlformats.org/drawingml/2006/main">
              <a:ext uri="{FF2B5EF4-FFF2-40B4-BE49-F238E27FC236}">
                <a16:creationId xmlns:a16="http://schemas.microsoft.com/office/drawing/2014/main" id="{2FFDB3A6-E6CB-4DF7-98C8-4FCA530095C8}"/>
              </a:ext>
            </a:extLst>
          </p:cNvPr>
          <p:cNvSpPr>
            <a:spLocks xmlns:a="http://schemas.openxmlformats.org/drawingml/2006/main" noGrp="1"/>
          </p:cNvSpPr>
          <p:nvPr/>
        </p:nvSpPr>
        <p:spPr>
          <a:xfrm xmlns:a="http://schemas.openxmlformats.org/drawingml/2006/main">
            <a:off x="533400" y="228600"/>
            <a:ext cx="685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050" b="1">
                <a:solidFill>
                  <a:srgbClr val="00B8C8"/>
                </a:solidFill>
              </a:defRPr>
            </a:pPr>
            <a:r>
              <a:rPr sz="1050" b="1">
                <a:solidFill>
                  <a:srgbClr val="00B8C8"/>
                </a:solidFill>
              </a:rPr>
              <a:t>C6 · TEXT DAY 2</a:t>
            </a:r>
          </a:p>
        </p:txBody>
      </p:sp>
      <p:sp>
        <p:nvSpPr>
          <p:cNvPr id="2" name="marker">
            <a:extLst xmlns:a="http://schemas.openxmlformats.org/drawingml/2006/main">
              <a:ext uri="{FF2B5EF4-FFF2-40B4-BE49-F238E27FC236}">
                <a16:creationId xmlns:a16="http://schemas.microsoft.com/office/drawing/2014/main" id="{4DDB3D8F-DAB6-4002-9B89-BCEC383E25D3}"/>
              </a:ext>
            </a:extLst>
          </p:cNvPr>
          <p:cNvSpPr>
            <a:spLocks xmlns:a="http://schemas.openxmlformats.org/drawingml/2006/main" noGrp="1"/>
          </p:cNvSpPr>
          <p:nvPr/>
        </p:nvSpPr>
        <p:spPr>
          <a:xfrm xmlns:a="http://schemas.openxmlformats.org/drawingml/2006/main">
            <a:off x="9048750" y="228600"/>
            <a:ext cx="26098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1050" b="1">
                <a:solidFill>
                  <a:srgbClr val="B8C7D9"/>
                </a:solidFill>
              </a:defRPr>
            </a:pPr>
            <a:r>
              <a:rPr sz="1050" b="1">
                <a:solidFill>
                  <a:srgbClr val="B8C7D9"/>
                </a:solidFill>
              </a:rPr>
              <a:t>CODE MAP</a:t>
            </a:r>
          </a:p>
        </p:txBody>
      </p:sp>
      <p:sp>
        <p:nvSpPr>
          <p:cNvPr id="3" name="footer-left">
            <a:extLst xmlns:a="http://schemas.openxmlformats.org/drawingml/2006/main">
              <a:ext uri="{FF2B5EF4-FFF2-40B4-BE49-F238E27FC236}">
                <a16:creationId xmlns:a16="http://schemas.microsoft.com/office/drawing/2014/main" id="{1B17BBE0-DA56-4AA2-8E9B-FF14C2440538}"/>
              </a:ext>
            </a:extLst>
          </p:cNvPr>
          <p:cNvSpPr>
            <a:spLocks xmlns:a="http://schemas.openxmlformats.org/drawingml/2006/main" noGrp="1"/>
          </p:cNvSpPr>
          <p:nvPr/>
        </p:nvSpPr>
        <p:spPr>
          <a:xfrm xmlns:a="http://schemas.openxmlformats.org/drawingml/2006/main">
            <a:off x="533400" y="6400800"/>
            <a:ext cx="476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750" b="0">
                <a:solidFill>
                  <a:srgbClr val="B8C7D9"/>
                </a:solidFill>
              </a:defRPr>
            </a:pPr>
            <a:r>
              <a:rPr sz="750" b="0">
                <a:solidFill>
                  <a:srgbClr val="B8C7D9"/>
                </a:solidFill>
              </a:rPr>
              <a:t>SMART SOLUTIONS · CODING FOUNDATIONS</a:t>
            </a:r>
          </a:p>
        </p:txBody>
      </p:sp>
      <p:sp>
        <p:nvSpPr>
          <p:cNvPr id="4" name="footer-right">
            <a:extLst xmlns:a="http://schemas.openxmlformats.org/drawingml/2006/main">
              <a:ext uri="{FF2B5EF4-FFF2-40B4-BE49-F238E27FC236}">
                <a16:creationId xmlns:a16="http://schemas.microsoft.com/office/drawing/2014/main" id="{CC89FE3A-25F8-4940-8132-17C384DB5157}"/>
              </a:ext>
            </a:extLst>
          </p:cNvPr>
          <p:cNvSpPr>
            <a:spLocks xmlns:a="http://schemas.openxmlformats.org/drawingml/2006/main" noGrp="1"/>
          </p:cNvSpPr>
          <p:nvPr/>
        </p:nvSpPr>
        <p:spPr>
          <a:xfrm xmlns:a="http://schemas.openxmlformats.org/drawingml/2006/main">
            <a:off x="9906000" y="6400800"/>
            <a:ext cx="17526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750" b="0">
                <a:solidFill>
                  <a:srgbClr val="B8C7D9"/>
                </a:solidFill>
              </a:defRPr>
            </a:pPr>
            <a:r>
              <a:rPr sz="750" b="0">
                <a:solidFill>
                  <a:srgbClr val="B8C7D9"/>
                </a:solidFill>
              </a:rPr>
              <a:t>VILS 2027</a:t>
            </a:r>
          </a:p>
        </p:txBody>
      </p:sp>
      <p:sp>
        <p:nvSpPr>
          <p:cNvPr id="5" name="title">
            <a:extLst xmlns:a="http://schemas.openxmlformats.org/drawingml/2006/main">
              <a:ext uri="{FF2B5EF4-FFF2-40B4-BE49-F238E27FC236}">
                <a16:creationId xmlns:a16="http://schemas.microsoft.com/office/drawing/2014/main" id="{65B9F029-D7F8-4685-8E28-92482B164A53}"/>
              </a:ext>
            </a:extLst>
          </p:cNvPr>
          <p:cNvSpPr>
            <a:spLocks xmlns:a="http://schemas.openxmlformats.org/drawingml/2006/main" noGrp="1"/>
          </p:cNvSpPr>
          <p:nvPr/>
        </p:nvSpPr>
        <p:spPr>
          <a:xfrm xmlns:a="http://schemas.openxmlformats.org/drawingml/2006/main">
            <a:off x="533400" y="685800"/>
            <a:ext cx="111252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FFFFFF"/>
                </a:solidFill>
              </a:defRPr>
            </a:pPr>
            <a:r>
              <a:rPr sz="2850" b="1">
                <a:solidFill>
                  <a:srgbClr val="FFFFFF"/>
                </a:solidFill>
              </a:rPr>
              <a:t>Start from a scaffold—not a finished design</a:t>
            </a:r>
          </a:p>
        </p:txBody>
      </p:sp>
      <p:sp>
        <p:nvSpPr>
          <p:cNvPr id="6" name="subtitle">
            <a:extLst xmlns:a="http://schemas.openxmlformats.org/drawingml/2006/main">
              <a:ext uri="{FF2B5EF4-FFF2-40B4-BE49-F238E27FC236}">
                <a16:creationId xmlns:a16="http://schemas.microsoft.com/office/drawing/2014/main" id="{2C14D6D5-5456-4406-B5C1-F374E67E6313}"/>
              </a:ext>
            </a:extLst>
          </p:cNvPr>
          <p:cNvSpPr>
            <a:spLocks xmlns:a="http://schemas.openxmlformats.org/drawingml/2006/main" noGrp="1"/>
          </p:cNvSpPr>
          <p:nvPr/>
        </p:nvSpPr>
        <p:spPr>
          <a:xfrm xmlns:a="http://schemas.openxmlformats.org/drawingml/2006/main">
            <a:off x="533400" y="1524000"/>
            <a:ext cx="11125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B8C7D9"/>
                </a:solidFill>
              </a:defRPr>
            </a:pPr>
            <a:r>
              <a:rPr sz="1575" b="0">
                <a:solidFill>
                  <a:srgbClr val="B8C7D9"/>
                </a:solidFill>
              </a:rPr>
              <a:t>The scaffold handles the sprite; you author the mission and loop decisions.</a:t>
            </a:r>
          </a:p>
        </p:txBody>
      </p:sp>
      <p:sp>
        <p:nvSpPr>
          <p:cNvPr id="7" name="map">
            <a:extLst xmlns:a="http://schemas.openxmlformats.org/drawingml/2006/main">
              <a:ext uri="{FF2B5EF4-FFF2-40B4-BE49-F238E27FC236}">
                <a16:creationId xmlns:a16="http://schemas.microsoft.com/office/drawing/2014/main" id="{34792CBC-19C0-4EDB-94B6-6C25ABFF3287}"/>
              </a:ext>
            </a:extLst>
          </p:cNvPr>
          <p:cNvSpPr>
            <a:spLocks xmlns:a="http://schemas.openxmlformats.org/drawingml/2006/main" noGrp="1"/>
          </p:cNvSpPr>
          <p:nvPr/>
        </p:nvSpPr>
        <p:spPr>
          <a:xfrm xmlns:a="http://schemas.openxmlformats.org/drawingml/2006/main">
            <a:off x="933450" y="2171700"/>
            <a:ext cx="5334000" cy="3028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175" b="0">
                <a:solidFill>
                  <a:srgbClr val="FFFFFF"/>
                </a:solidFill>
              </a:defRPr>
            </a:pPr>
            <a:r>
              <a:rPr sz="2175" b="0">
                <a:solidFill>
                  <a:srgbClr val="FFFFFF"/>
                </a:solidFill>
              </a:rPr>
              <a:t>1  Mission name + configuration values</a:t>
            </a:r>
          </a:p>
          <a:p xmlns:a="http://schemas.openxmlformats.org/drawingml/2006/main">
            <a:pPr algn="l">
              <a:defRPr sz="2175" b="0">
                <a:solidFill>
                  <a:srgbClr val="FFFFFF"/>
                </a:solidFill>
              </a:defRPr>
            </a:pPr>
            <a:r>
              <a:rPr sz="2175" b="0">
                <a:solidFill>
                  <a:srgbClr val="FFFFFF"/>
                </a:solidFill>
              </a:rPr>
              <a:t>2  Background and opening message</a:t>
            </a:r>
          </a:p>
          <a:p xmlns:a="http://schemas.openxmlformats.org/drawingml/2006/main">
            <a:pPr algn="l">
              <a:defRPr sz="2175" b="0">
                <a:solidFill>
                  <a:srgbClr val="FFFFFF"/>
                </a:solidFill>
              </a:defRPr>
            </a:pPr>
            <a:r>
              <a:rPr sz="2175" b="0">
                <a:solidFill>
                  <a:srgbClr val="FFFFFF"/>
                </a:solidFill>
              </a:rPr>
              <a:t>3  Outer loop: rows</a:t>
            </a:r>
          </a:p>
          <a:p xmlns:a="http://schemas.openxmlformats.org/drawingml/2006/main">
            <a:pPr algn="l">
              <a:defRPr sz="2175" b="0">
                <a:solidFill>
                  <a:srgbClr val="FFFFFF"/>
                </a:solidFill>
              </a:defRPr>
            </a:pPr>
            <a:r>
              <a:rPr sz="2175" b="0">
                <a:solidFill>
                  <a:srgbClr val="FFFFFF"/>
                </a:solidFill>
              </a:rPr>
              <a:t>4  Inner loop: columns</a:t>
            </a:r>
          </a:p>
          <a:p xmlns:a="http://schemas.openxmlformats.org/drawingml/2006/main">
            <a:pPr algn="l">
              <a:defRPr sz="2175" b="0">
                <a:solidFill>
                  <a:srgbClr val="FFFFFF"/>
                </a:solidFill>
              </a:defRPr>
            </a:pPr>
            <a:r>
              <a:rPr sz="2175" b="0">
                <a:solidFill>
                  <a:srgbClr val="FFFFFF"/>
                </a:solidFill>
              </a:rPr>
              <a:t>5  Position operation + supply count</a:t>
            </a:r>
          </a:p>
          <a:p xmlns:a="http://schemas.openxmlformats.org/drawingml/2006/main">
            <a:pPr algn="l">
              <a:defRPr sz="2175" b="0">
                <a:solidFill>
                  <a:srgbClr val="FFFFFF"/>
                </a:solidFill>
              </a:defRPr>
            </a:pPr>
            <a:r>
              <a:rPr sz="2175" b="0">
                <a:solidFill>
                  <a:srgbClr val="FFFFFF"/>
                </a:solidFill>
              </a:rPr>
              <a:t>6  Score and success check</a:t>
            </a:r>
          </a:p>
        </p:txBody>
      </p:sp>
      <p:sp>
        <p:nvSpPr>
          <p:cNvPr id="8" name="rule">
            <a:extLst xmlns:a="http://schemas.openxmlformats.org/drawingml/2006/main">
              <a:ext uri="{FF2B5EF4-FFF2-40B4-BE49-F238E27FC236}">
                <a16:creationId xmlns:a16="http://schemas.microsoft.com/office/drawing/2014/main" id="{407BF60C-44C4-4174-B853-4D4AE1364507}"/>
              </a:ext>
            </a:extLst>
          </p:cNvPr>
          <p:cNvSpPr>
            <a:spLocks xmlns:a="http://schemas.openxmlformats.org/drawingml/2006/main" noGrp="1"/>
          </p:cNvSpPr>
          <p:nvPr/>
        </p:nvSpPr>
        <p:spPr>
          <a:xfrm xmlns:a="http://schemas.openxmlformats.org/drawingml/2006/main">
            <a:off x="6838950" y="2133600"/>
            <a:ext cx="57150" cy="3238500"/>
          </a:xfrm>
          <a:prstGeom xmlns:a="http://schemas.openxmlformats.org/drawingml/2006/main" prst="rect">
            <a:avLst/>
          </a:prstGeom>
          <a:solidFill xmlns:a="http://schemas.openxmlformats.org/drawingml/2006/main">
            <a:srgbClr val="00B8C8"/>
          </a:solidFill>
          <a:ln xmlns:a="http://schemas.openxmlformats.org/drawingml/2006/main" w="0">
            <a:noFill/>
            <a:prstDash val="solid"/>
          </a:ln>
        </p:spPr>
      </p:sp>
      <p:sp>
        <p:nvSpPr>
          <p:cNvPr id="9" name="ownership">
            <a:extLst xmlns:a="http://schemas.openxmlformats.org/drawingml/2006/main">
              <a:ext uri="{FF2B5EF4-FFF2-40B4-BE49-F238E27FC236}">
                <a16:creationId xmlns:a16="http://schemas.microsoft.com/office/drawing/2014/main" id="{0729DA61-2259-444B-AEBE-0F5D4DACB2BB}"/>
              </a:ext>
            </a:extLst>
          </p:cNvPr>
          <p:cNvSpPr>
            <a:spLocks xmlns:a="http://schemas.openxmlformats.org/drawingml/2006/main" noGrp="1"/>
          </p:cNvSpPr>
          <p:nvPr/>
        </p:nvSpPr>
        <p:spPr>
          <a:xfrm xmlns:a="http://schemas.openxmlformats.org/drawingml/2006/main">
            <a:off x="7410450" y="2133600"/>
            <a:ext cx="3619500" cy="3238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875" b="1">
                <a:solidFill>
                  <a:srgbClr val="FFFBE8"/>
                </a:solidFill>
              </a:defRPr>
            </a:pPr>
            <a:r>
              <a:rPr sz="1875" b="1">
                <a:solidFill>
                  <a:srgbClr val="FFFBE8"/>
                </a:solidFill>
              </a:rPr>
              <a:t>YOU AUTHOR</a:t>
            </a:r>
          </a:p>
          <a:p xmlns:a="http://schemas.openxmlformats.org/drawingml/2006/main">
            <a:r>
              <a:t/>
            </a:r>
          </a:p>
          <a:p xmlns:a="http://schemas.openxmlformats.org/drawingml/2006/main">
            <a:pPr algn="l">
              <a:defRPr sz="1875" b="1">
                <a:solidFill>
                  <a:srgbClr val="FFFBE8"/>
                </a:solidFill>
              </a:defRPr>
            </a:pPr>
            <a:r>
              <a:rPr sz="1875" b="1">
                <a:solidFill>
                  <a:srgbClr val="FFFBE8"/>
                </a:solidFill>
              </a:rPr>
              <a:t>missionName</a:t>
            </a:r>
          </a:p>
          <a:p xmlns:a="http://schemas.openxmlformats.org/drawingml/2006/main">
            <a:pPr algn="l">
              <a:defRPr sz="1875" b="1">
                <a:solidFill>
                  <a:srgbClr val="FFFBE8"/>
                </a:solidFill>
              </a:defRPr>
            </a:pPr>
            <a:r>
              <a:rPr sz="1875" b="1">
                <a:solidFill>
                  <a:srgbClr val="FFFBE8"/>
                </a:solidFill>
              </a:rPr>
              <a:t>rows + columns</a:t>
            </a:r>
          </a:p>
          <a:p xmlns:a="http://schemas.openxmlformats.org/drawingml/2006/main">
            <a:pPr algn="l">
              <a:defRPr sz="1875" b="1">
                <a:solidFill>
                  <a:srgbClr val="FFFBE8"/>
                </a:solidFill>
              </a:defRPr>
            </a:pPr>
            <a:r>
              <a:rPr sz="1875" b="1">
                <a:solidFill>
                  <a:srgbClr val="FFFBE8"/>
                </a:solidFill>
              </a:rPr>
              <a:t>xSpacing + ySpacing</a:t>
            </a:r>
          </a:p>
          <a:p xmlns:a="http://schemas.openxmlformats.org/drawingml/2006/main">
            <a:pPr algn="l">
              <a:defRPr sz="1875" b="1">
                <a:solidFill>
                  <a:srgbClr val="FFFBE8"/>
                </a:solidFill>
              </a:defRPr>
            </a:pPr>
            <a:r>
              <a:rPr sz="1875" b="1">
                <a:solidFill>
                  <a:srgbClr val="FFFBE8"/>
                </a:solidFill>
              </a:rPr>
              <a:t>priorityMode</a:t>
            </a:r>
          </a:p>
          <a:p xmlns:a="http://schemas.openxmlformats.org/drawingml/2006/main">
            <a:pPr algn="l">
              <a:defRPr sz="1875" b="1">
                <a:solidFill>
                  <a:srgbClr val="FFFBE8"/>
                </a:solidFill>
              </a:defRPr>
            </a:pPr>
            <a:r>
              <a:rPr sz="1875" b="1">
                <a:solidFill>
                  <a:srgbClr val="FFFBE8"/>
                </a:solidFill>
              </a:rPr>
              <a:t>both loop conditions</a:t>
            </a:r>
          </a:p>
          <a:p xmlns:a="http://schemas.openxmlformats.org/drawingml/2006/main">
            <a:pPr algn="l">
              <a:defRPr sz="1875" b="1">
                <a:solidFill>
                  <a:srgbClr val="FFFBE8"/>
                </a:solidFill>
              </a:defRPr>
            </a:pPr>
            <a:r>
              <a:rPr sz="1875" b="1">
                <a:solidFill>
                  <a:srgbClr val="FFFBE8"/>
                </a:solidFill>
              </a:rPr>
              <a:t>one controlled revision</a:t>
            </a:r>
          </a:p>
        </p:txBody>
      </p:sp>
    </p:spTree>
    <p:extLst>
      <p:ext uri="{BB962C8B-B14F-4D97-AF65-F5344CB8AC3E}">
        <p14:creationId xmlns:p14="http://schemas.microsoft.com/office/powerpoint/2010/main" val="300140715"/>
      </p:ext>
    </p:extLst>
  </p:cSld>
</p:sld>
</file>

<file path=ppt/slides/slide43.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13" name="kicker">
            <a:extLst xmlns:a="http://schemas.openxmlformats.org/drawingml/2006/main">
              <a:ext uri="{FF2B5EF4-FFF2-40B4-BE49-F238E27FC236}">
                <a16:creationId xmlns:a16="http://schemas.microsoft.com/office/drawing/2014/main" id="{ED34BA8A-730F-4EE6-9011-C13A4966B70E}"/>
              </a:ext>
            </a:extLst>
          </p:cNvPr>
          <p:cNvSpPr>
            <a:spLocks xmlns:a="http://schemas.openxmlformats.org/drawingml/2006/main" noGrp="1"/>
          </p:cNvSpPr>
          <p:nvPr/>
        </p:nvSpPr>
        <p:spPr>
          <a:xfrm xmlns:a="http://schemas.openxmlformats.org/drawingml/2006/main">
            <a:off x="533400" y="228600"/>
            <a:ext cx="685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050" b="1">
                <a:solidFill>
                  <a:srgbClr val="00B8C8"/>
                </a:solidFill>
              </a:defRPr>
            </a:pPr>
            <a:r>
              <a:rPr sz="1050" b="1">
                <a:solidFill>
                  <a:srgbClr val="00B8C8"/>
                </a:solidFill>
              </a:rPr>
              <a:t>C6 · TEXT DAY 2</a:t>
            </a:r>
          </a:p>
        </p:txBody>
      </p:sp>
      <p:sp>
        <p:nvSpPr>
          <p:cNvPr id="2" name="marker">
            <a:extLst xmlns:a="http://schemas.openxmlformats.org/drawingml/2006/main">
              <a:ext uri="{FF2B5EF4-FFF2-40B4-BE49-F238E27FC236}">
                <a16:creationId xmlns:a16="http://schemas.microsoft.com/office/drawing/2014/main" id="{AD4A7C63-5251-43E8-A7D6-25072F6BD1F5}"/>
              </a:ext>
            </a:extLst>
          </p:cNvPr>
          <p:cNvSpPr>
            <a:spLocks xmlns:a="http://schemas.openxmlformats.org/drawingml/2006/main" noGrp="1"/>
          </p:cNvSpPr>
          <p:nvPr/>
        </p:nvSpPr>
        <p:spPr>
          <a:xfrm xmlns:a="http://schemas.openxmlformats.org/drawingml/2006/main">
            <a:off x="9048750" y="228600"/>
            <a:ext cx="26098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1050" b="1">
                <a:solidFill>
                  <a:srgbClr val="B8C7D9"/>
                </a:solidFill>
              </a:defRPr>
            </a:pPr>
            <a:r>
              <a:rPr sz="1050" b="1">
                <a:solidFill>
                  <a:srgbClr val="B8C7D9"/>
                </a:solidFill>
              </a:rPr>
              <a:t>BUILD CHECKPOINT 1</a:t>
            </a:r>
          </a:p>
        </p:txBody>
      </p:sp>
      <p:sp>
        <p:nvSpPr>
          <p:cNvPr id="3" name="footer-left">
            <a:extLst xmlns:a="http://schemas.openxmlformats.org/drawingml/2006/main">
              <a:ext uri="{FF2B5EF4-FFF2-40B4-BE49-F238E27FC236}">
                <a16:creationId xmlns:a16="http://schemas.microsoft.com/office/drawing/2014/main" id="{0C2BBCCE-DEB5-44E6-8966-4D8B4E3F4728}"/>
              </a:ext>
            </a:extLst>
          </p:cNvPr>
          <p:cNvSpPr>
            <a:spLocks xmlns:a="http://schemas.openxmlformats.org/drawingml/2006/main" noGrp="1"/>
          </p:cNvSpPr>
          <p:nvPr/>
        </p:nvSpPr>
        <p:spPr>
          <a:xfrm xmlns:a="http://schemas.openxmlformats.org/drawingml/2006/main">
            <a:off x="533400" y="6400800"/>
            <a:ext cx="476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750" b="0">
                <a:solidFill>
                  <a:srgbClr val="B8C7D9"/>
                </a:solidFill>
              </a:defRPr>
            </a:pPr>
            <a:r>
              <a:rPr sz="750" b="0">
                <a:solidFill>
                  <a:srgbClr val="B8C7D9"/>
                </a:solidFill>
              </a:rPr>
              <a:t>SMART SOLUTIONS · CODING FOUNDATIONS</a:t>
            </a:r>
          </a:p>
        </p:txBody>
      </p:sp>
      <p:sp>
        <p:nvSpPr>
          <p:cNvPr id="4" name="footer-right">
            <a:extLst xmlns:a="http://schemas.openxmlformats.org/drawingml/2006/main">
              <a:ext uri="{FF2B5EF4-FFF2-40B4-BE49-F238E27FC236}">
                <a16:creationId xmlns:a16="http://schemas.microsoft.com/office/drawing/2014/main" id="{97277561-6192-430B-8968-01B5FD72FA53}"/>
              </a:ext>
            </a:extLst>
          </p:cNvPr>
          <p:cNvSpPr>
            <a:spLocks xmlns:a="http://schemas.openxmlformats.org/drawingml/2006/main" noGrp="1"/>
          </p:cNvSpPr>
          <p:nvPr/>
        </p:nvSpPr>
        <p:spPr>
          <a:xfrm xmlns:a="http://schemas.openxmlformats.org/drawingml/2006/main">
            <a:off x="9906000" y="6400800"/>
            <a:ext cx="17526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750" b="0">
                <a:solidFill>
                  <a:srgbClr val="B8C7D9"/>
                </a:solidFill>
              </a:defRPr>
            </a:pPr>
            <a:r>
              <a:rPr sz="750" b="0">
                <a:solidFill>
                  <a:srgbClr val="B8C7D9"/>
                </a:solidFill>
              </a:rPr>
              <a:t>VILS 2027</a:t>
            </a:r>
          </a:p>
        </p:txBody>
      </p:sp>
      <p:sp>
        <p:nvSpPr>
          <p:cNvPr id="5" name="title">
            <a:extLst xmlns:a="http://schemas.openxmlformats.org/drawingml/2006/main">
              <a:ext uri="{FF2B5EF4-FFF2-40B4-BE49-F238E27FC236}">
                <a16:creationId xmlns:a16="http://schemas.microsoft.com/office/drawing/2014/main" id="{71BA9567-7E86-4907-BF27-39143E74DE9C}"/>
              </a:ext>
            </a:extLst>
          </p:cNvPr>
          <p:cNvSpPr>
            <a:spLocks xmlns:a="http://schemas.openxmlformats.org/drawingml/2006/main" noGrp="1"/>
          </p:cNvSpPr>
          <p:nvPr/>
        </p:nvSpPr>
        <p:spPr>
          <a:xfrm xmlns:a="http://schemas.openxmlformats.org/drawingml/2006/main">
            <a:off x="533400" y="685800"/>
            <a:ext cx="111252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FFFFFF"/>
                </a:solidFill>
              </a:defRPr>
            </a:pPr>
            <a:r>
              <a:rPr sz="2850" b="1">
                <a:solidFill>
                  <a:srgbClr val="FFFFFF"/>
                </a:solidFill>
              </a:rPr>
              <a:t>Author values that describe your mission</a:t>
            </a:r>
          </a:p>
        </p:txBody>
      </p:sp>
      <p:sp>
        <p:nvSpPr>
          <p:cNvPr id="6" name="subtitle">
            <a:extLst xmlns:a="http://schemas.openxmlformats.org/drawingml/2006/main">
              <a:ext uri="{FF2B5EF4-FFF2-40B4-BE49-F238E27FC236}">
                <a16:creationId xmlns:a16="http://schemas.microsoft.com/office/drawing/2014/main" id="{0777E7B7-B181-495B-BCE5-46000F3DBD83}"/>
              </a:ext>
            </a:extLst>
          </p:cNvPr>
          <p:cNvSpPr>
            <a:spLocks xmlns:a="http://schemas.openxmlformats.org/drawingml/2006/main" noGrp="1"/>
          </p:cNvSpPr>
          <p:nvPr/>
        </p:nvSpPr>
        <p:spPr>
          <a:xfrm xmlns:a="http://schemas.openxmlformats.org/drawingml/2006/main">
            <a:off x="533400" y="1524000"/>
            <a:ext cx="11125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B8C7D9"/>
                </a:solidFill>
              </a:defRPr>
            </a:pPr>
            <a:r>
              <a:rPr sz="1575" b="0">
                <a:solidFill>
                  <a:srgbClr val="B8C7D9"/>
                </a:solidFill>
              </a:rPr>
              <a:t>Use meaningful names and the correct data type.</a:t>
            </a:r>
          </a:p>
        </p:txBody>
      </p:sp>
      <p:sp>
        <p:nvSpPr>
          <p:cNvPr id="7" name="vars-frame">
            <a:extLst xmlns:a="http://schemas.openxmlformats.org/drawingml/2006/main">
              <a:ext uri="{FF2B5EF4-FFF2-40B4-BE49-F238E27FC236}">
                <a16:creationId xmlns:a16="http://schemas.microsoft.com/office/drawing/2014/main" id="{26C728FC-25DC-4E05-B94C-9244D360C1E9}"/>
              </a:ext>
            </a:extLst>
          </p:cNvPr>
          <p:cNvSpPr>
            <a:spLocks xmlns:a="http://schemas.openxmlformats.org/drawingml/2006/main" noGrp="1"/>
          </p:cNvSpPr>
          <p:nvPr/>
        </p:nvSpPr>
        <p:spPr>
          <a:xfrm xmlns:a="http://schemas.openxmlformats.org/drawingml/2006/main">
            <a:off x="685800" y="2057400"/>
            <a:ext cx="7048500" cy="3581400"/>
          </a:xfrm>
          <a:prstGeom xmlns:a="http://schemas.openxmlformats.org/drawingml/2006/main" prst="roundRect">
            <a:avLst>
              <a:gd name="adj" fmla="val 3191"/>
            </a:avLst>
          </a:prstGeom>
          <a:solidFill xmlns:a="http://schemas.openxmlformats.org/drawingml/2006/main">
            <a:srgbClr val="07101E"/>
          </a:solidFill>
          <a:ln xmlns:a="http://schemas.openxmlformats.org/drawingml/2006/main" w="19050">
            <a:solidFill>
              <a:srgbClr val="FFD166"/>
            </a:solidFill>
            <a:prstDash val="solid"/>
          </a:ln>
        </p:spPr>
      </p:sp>
      <p:sp>
        <p:nvSpPr>
          <p:cNvPr id="8" name="vars-label-bg">
            <a:extLst xmlns:a="http://schemas.openxmlformats.org/drawingml/2006/main">
              <a:ext uri="{FF2B5EF4-FFF2-40B4-BE49-F238E27FC236}">
                <a16:creationId xmlns:a16="http://schemas.microsoft.com/office/drawing/2014/main" id="{990293E5-39D0-45D6-A2ED-FF3A8AD49FAB}"/>
              </a:ext>
            </a:extLst>
          </p:cNvPr>
          <p:cNvSpPr>
            <a:spLocks xmlns:a="http://schemas.openxmlformats.org/drawingml/2006/main" noGrp="1"/>
          </p:cNvSpPr>
          <p:nvPr/>
        </p:nvSpPr>
        <p:spPr>
          <a:xfrm xmlns:a="http://schemas.openxmlformats.org/drawingml/2006/main">
            <a:off x="857250" y="2190750"/>
            <a:ext cx="2952750" cy="361950"/>
          </a:xfrm>
          <a:prstGeom xmlns:a="http://schemas.openxmlformats.org/drawingml/2006/main" prst="roundRect">
            <a:avLst>
              <a:gd name="adj" fmla="val 26316"/>
            </a:avLst>
          </a:prstGeom>
          <a:solidFill xmlns:a="http://schemas.openxmlformats.org/drawingml/2006/main">
            <a:srgbClr val="FFD166"/>
          </a:solidFill>
          <a:ln xmlns:a="http://schemas.openxmlformats.org/drawingml/2006/main" w="0">
            <a:solidFill>
              <a:srgbClr val="FFD166"/>
            </a:solidFill>
            <a:prstDash val="solid"/>
          </a:ln>
        </p:spPr>
      </p:sp>
      <p:sp>
        <p:nvSpPr>
          <p:cNvPr id="9" name="vars-label">
            <a:extLst xmlns:a="http://schemas.openxmlformats.org/drawingml/2006/main">
              <a:ext uri="{FF2B5EF4-FFF2-40B4-BE49-F238E27FC236}">
                <a16:creationId xmlns:a16="http://schemas.microsoft.com/office/drawing/2014/main" id="{6BE5C8F6-6B2F-462C-8982-67B106A40726}"/>
              </a:ext>
            </a:extLst>
          </p:cNvPr>
          <p:cNvSpPr>
            <a:spLocks xmlns:a="http://schemas.openxmlformats.org/drawingml/2006/main" noGrp="1"/>
          </p:cNvSpPr>
          <p:nvPr/>
        </p:nvSpPr>
        <p:spPr>
          <a:xfrm xmlns:a="http://schemas.openxmlformats.org/drawingml/2006/main">
            <a:off x="1009650" y="2228850"/>
            <a:ext cx="2667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975" b="1">
                <a:solidFill>
                  <a:srgbClr val="0B1426"/>
                </a:solidFill>
              </a:defRPr>
            </a:pPr>
            <a:r>
              <a:rPr sz="975" b="1">
                <a:solidFill>
                  <a:srgbClr val="0B1426"/>
                </a:solidFill>
              </a:rPr>
              <a:t>COMPLETE BEFORE RUN</a:t>
            </a:r>
          </a:p>
        </p:txBody>
      </p:sp>
      <p:sp>
        <p:nvSpPr>
          <p:cNvPr id="10" name="vars">
            <a:extLst xmlns:a="http://schemas.openxmlformats.org/drawingml/2006/main">
              <a:ext uri="{FF2B5EF4-FFF2-40B4-BE49-F238E27FC236}">
                <a16:creationId xmlns:a16="http://schemas.microsoft.com/office/drawing/2014/main" id="{F24D1E27-4A83-4443-8668-1243D766AF92}"/>
              </a:ext>
            </a:extLst>
          </p:cNvPr>
          <p:cNvSpPr>
            <a:spLocks xmlns:a="http://schemas.openxmlformats.org/drawingml/2006/main" noGrp="1"/>
          </p:cNvSpPr>
          <p:nvPr/>
        </p:nvSpPr>
        <p:spPr>
          <a:xfrm xmlns:a="http://schemas.openxmlformats.org/drawingml/2006/main">
            <a:off x="933450" y="2686050"/>
            <a:ext cx="6553200" cy="2762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650" b="0">
                <a:solidFill>
                  <a:srgbClr val="E8FFF8"/>
                </a:solidFill>
              </a:defRPr>
            </a:pPr>
            <a:r>
              <a:rPr sz="1650" b="0">
                <a:solidFill>
                  <a:srgbClr val="E8FFF8"/>
                </a:solidFill>
              </a:rPr>
              <a:t>let missionName: string = "________"</a:t>
            </a:r>
          </a:p>
          <a:p xmlns:a="http://schemas.openxmlformats.org/drawingml/2006/main">
            <a:pPr algn="l">
              <a:defRPr sz="1650" b="0">
                <a:solidFill>
                  <a:srgbClr val="E8FFF8"/>
                </a:solidFill>
              </a:defRPr>
            </a:pPr>
            <a:r>
              <a:rPr sz="1650" b="0">
                <a:solidFill>
                  <a:srgbClr val="E8FFF8"/>
                </a:solidFill>
              </a:rPr>
              <a:t>let rows: number = ___</a:t>
            </a:r>
          </a:p>
          <a:p xmlns:a="http://schemas.openxmlformats.org/drawingml/2006/main">
            <a:pPr algn="l">
              <a:defRPr sz="1650" b="0">
                <a:solidFill>
                  <a:srgbClr val="E8FFF8"/>
                </a:solidFill>
              </a:defRPr>
            </a:pPr>
            <a:r>
              <a:rPr sz="1650" b="0">
                <a:solidFill>
                  <a:srgbClr val="E8FFF8"/>
                </a:solidFill>
              </a:rPr>
              <a:t>let columns: number = ___</a:t>
            </a:r>
          </a:p>
          <a:p xmlns:a="http://schemas.openxmlformats.org/drawingml/2006/main">
            <a:pPr algn="l">
              <a:defRPr sz="1650" b="0">
                <a:solidFill>
                  <a:srgbClr val="E8FFF8"/>
                </a:solidFill>
              </a:defRPr>
            </a:pPr>
            <a:r>
              <a:rPr sz="1650" b="0">
                <a:solidFill>
                  <a:srgbClr val="E8FFF8"/>
                </a:solidFill>
              </a:rPr>
              <a:t>let xSpacing: number = ___</a:t>
            </a:r>
          </a:p>
          <a:p xmlns:a="http://schemas.openxmlformats.org/drawingml/2006/main">
            <a:pPr algn="l">
              <a:defRPr sz="1650" b="0">
                <a:solidFill>
                  <a:srgbClr val="E8FFF8"/>
                </a:solidFill>
              </a:defRPr>
            </a:pPr>
            <a:r>
              <a:rPr sz="1650" b="0">
                <a:solidFill>
                  <a:srgbClr val="E8FFF8"/>
                </a:solidFill>
              </a:rPr>
              <a:t>let ySpacing: number = ___</a:t>
            </a:r>
          </a:p>
          <a:p xmlns:a="http://schemas.openxmlformats.org/drawingml/2006/main">
            <a:pPr algn="l">
              <a:defRPr sz="1650" b="0">
                <a:solidFill>
                  <a:srgbClr val="E8FFF8"/>
                </a:solidFill>
              </a:defRPr>
            </a:pPr>
            <a:r>
              <a:rPr sz="1650" b="0">
                <a:solidFill>
                  <a:srgbClr val="E8FFF8"/>
                </a:solidFill>
              </a:rPr>
              <a:t>let priorityMode: boolean = ___</a:t>
            </a:r>
          </a:p>
        </p:txBody>
      </p:sp>
      <p:sp>
        <p:nvSpPr>
          <p:cNvPr id="11" name="choice">
            <a:extLst xmlns:a="http://schemas.openxmlformats.org/drawingml/2006/main">
              <a:ext uri="{FF2B5EF4-FFF2-40B4-BE49-F238E27FC236}">
                <a16:creationId xmlns:a16="http://schemas.microsoft.com/office/drawing/2014/main" id="{DD2B377E-E6AC-416E-B754-DDD9EFE5EBE3}"/>
              </a:ext>
            </a:extLst>
          </p:cNvPr>
          <p:cNvSpPr>
            <a:spLocks xmlns:a="http://schemas.openxmlformats.org/drawingml/2006/main" noGrp="1"/>
          </p:cNvSpPr>
          <p:nvPr/>
        </p:nvSpPr>
        <p:spPr>
          <a:xfrm xmlns:a="http://schemas.openxmlformats.org/drawingml/2006/main">
            <a:off x="8420100" y="2209800"/>
            <a:ext cx="2667000" cy="2381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950" b="1">
                <a:solidFill>
                  <a:srgbClr val="FFFFFF"/>
                </a:solidFill>
              </a:defRPr>
            </a:pPr>
            <a:r>
              <a:rPr sz="1950" b="1">
                <a:solidFill>
                  <a:srgbClr val="FFFFFF"/>
                </a:solidFill>
              </a:rPr>
              <a:t>Mission A</a:t>
            </a:r>
          </a:p>
          <a:p xmlns:a="http://schemas.openxmlformats.org/drawingml/2006/main">
            <a:pPr algn="l">
              <a:defRPr sz="1950" b="1">
                <a:solidFill>
                  <a:srgbClr val="FFFFFF"/>
                </a:solidFill>
              </a:defRPr>
            </a:pPr>
            <a:r>
              <a:rPr sz="1950" b="1">
                <a:solidFill>
                  <a:srgbClr val="FFFFFF"/>
                </a:solidFill>
              </a:rPr>
              <a:t>4 × 5</a:t>
            </a:r>
          </a:p>
          <a:p xmlns:a="http://schemas.openxmlformats.org/drawingml/2006/main">
            <a:pPr algn="l">
              <a:defRPr sz="1950" b="1">
                <a:solidFill>
                  <a:srgbClr val="FFFFFF"/>
                </a:solidFill>
              </a:defRPr>
            </a:pPr>
            <a:r>
              <a:rPr sz="1950" b="1">
                <a:solidFill>
                  <a:srgbClr val="FFFFFF"/>
                </a:solidFill>
              </a:rPr>
              <a:t>spacing 28, 25</a:t>
            </a:r>
          </a:p>
          <a:p xmlns:a="http://schemas.openxmlformats.org/drawingml/2006/main">
            <a:r>
              <a:t/>
            </a:r>
          </a:p>
          <a:p xmlns:a="http://schemas.openxmlformats.org/drawingml/2006/main">
            <a:pPr algn="l">
              <a:defRPr sz="1950" b="1">
                <a:solidFill>
                  <a:srgbClr val="FFFFFF"/>
                </a:solidFill>
              </a:defRPr>
            </a:pPr>
            <a:r>
              <a:rPr sz="1950" b="1">
                <a:solidFill>
                  <a:srgbClr val="FFFFFF"/>
                </a:solidFill>
              </a:rPr>
              <a:t>Mission B</a:t>
            </a:r>
          </a:p>
          <a:p xmlns:a="http://schemas.openxmlformats.org/drawingml/2006/main">
            <a:pPr algn="l">
              <a:defRPr sz="1950" b="1">
                <a:solidFill>
                  <a:srgbClr val="FFFFFF"/>
                </a:solidFill>
              </a:defRPr>
            </a:pPr>
            <a:r>
              <a:rPr sz="1950" b="1">
                <a:solidFill>
                  <a:srgbClr val="FFFFFF"/>
                </a:solidFill>
              </a:rPr>
              <a:t>2 × 6</a:t>
            </a:r>
          </a:p>
          <a:p xmlns:a="http://schemas.openxmlformats.org/drawingml/2006/main">
            <a:pPr algn="l">
              <a:defRPr sz="1950" b="1">
                <a:solidFill>
                  <a:srgbClr val="FFFFFF"/>
                </a:solidFill>
              </a:defRPr>
            </a:pPr>
            <a:r>
              <a:rPr sz="1950" b="1">
                <a:solidFill>
                  <a:srgbClr val="FFFFFF"/>
                </a:solidFill>
              </a:rPr>
              <a:t>spacing 24, 50</a:t>
            </a:r>
          </a:p>
        </p:txBody>
      </p:sp>
      <p:sp>
        <p:nvSpPr>
          <p:cNvPr id="12" name="stem">
            <a:extLst xmlns:a="http://schemas.openxmlformats.org/drawingml/2006/main">
              <a:ext uri="{FF2B5EF4-FFF2-40B4-BE49-F238E27FC236}">
                <a16:creationId xmlns:a16="http://schemas.microsoft.com/office/drawing/2014/main" id="{95F00EC1-8A0A-4138-B279-4ADC58FAC567}"/>
              </a:ext>
            </a:extLst>
          </p:cNvPr>
          <p:cNvSpPr>
            <a:spLocks xmlns:a="http://schemas.openxmlformats.org/drawingml/2006/main" noGrp="1"/>
          </p:cNvSpPr>
          <p:nvPr/>
        </p:nvSpPr>
        <p:spPr>
          <a:xfrm xmlns:a="http://schemas.openxmlformats.org/drawingml/2006/main">
            <a:off x="7943850" y="4972050"/>
            <a:ext cx="34290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500" b="1">
                <a:solidFill>
                  <a:srgbClr val="FFFBE8"/>
                </a:solidFill>
              </a:defRPr>
            </a:pPr>
            <a:r>
              <a:rPr sz="1500" b="1">
                <a:solidFill>
                  <a:srgbClr val="FFFBE8"/>
                </a:solidFill>
              </a:rPr>
              <a:t>I chose / Elegí ___ because / porque ___.</a:t>
            </a:r>
          </a:p>
        </p:txBody>
      </p:sp>
    </p:spTree>
    <p:extLst>
      <p:ext uri="{BB962C8B-B14F-4D97-AF65-F5344CB8AC3E}">
        <p14:creationId xmlns:p14="http://schemas.microsoft.com/office/powerpoint/2010/main" val="812268067"/>
      </p:ext>
    </p:extLst>
  </p:cSld>
</p:sld>
</file>

<file path=ppt/slides/slide44.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14" name="kicker">
            <a:extLst xmlns:a="http://schemas.openxmlformats.org/drawingml/2006/main">
              <a:ext uri="{FF2B5EF4-FFF2-40B4-BE49-F238E27FC236}">
                <a16:creationId xmlns:a16="http://schemas.microsoft.com/office/drawing/2014/main" id="{1C1509D7-94DA-41B7-82A8-0091800855C6}"/>
              </a:ext>
            </a:extLst>
          </p:cNvPr>
          <p:cNvSpPr>
            <a:spLocks xmlns:a="http://schemas.openxmlformats.org/drawingml/2006/main" noGrp="1"/>
          </p:cNvSpPr>
          <p:nvPr/>
        </p:nvSpPr>
        <p:spPr>
          <a:xfrm xmlns:a="http://schemas.openxmlformats.org/drawingml/2006/main">
            <a:off x="533400" y="228600"/>
            <a:ext cx="685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050" b="1">
                <a:solidFill>
                  <a:srgbClr val="00B8C8"/>
                </a:solidFill>
              </a:defRPr>
            </a:pPr>
            <a:r>
              <a:rPr sz="1050" b="1">
                <a:solidFill>
                  <a:srgbClr val="00B8C8"/>
                </a:solidFill>
              </a:rPr>
              <a:t>C6 · TEXT DAY 2</a:t>
            </a:r>
          </a:p>
        </p:txBody>
      </p:sp>
      <p:sp>
        <p:nvSpPr>
          <p:cNvPr id="2" name="marker">
            <a:extLst xmlns:a="http://schemas.openxmlformats.org/drawingml/2006/main">
              <a:ext uri="{FF2B5EF4-FFF2-40B4-BE49-F238E27FC236}">
                <a16:creationId xmlns:a16="http://schemas.microsoft.com/office/drawing/2014/main" id="{039D677E-EC79-4C55-AAF2-3F8567E7C97E}"/>
              </a:ext>
            </a:extLst>
          </p:cNvPr>
          <p:cNvSpPr>
            <a:spLocks xmlns:a="http://schemas.openxmlformats.org/drawingml/2006/main" noGrp="1"/>
          </p:cNvSpPr>
          <p:nvPr/>
        </p:nvSpPr>
        <p:spPr>
          <a:xfrm xmlns:a="http://schemas.openxmlformats.org/drawingml/2006/main">
            <a:off x="9048750" y="228600"/>
            <a:ext cx="26098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1050" b="1">
                <a:solidFill>
                  <a:srgbClr val="B8C7D9"/>
                </a:solidFill>
              </a:defRPr>
            </a:pPr>
            <a:r>
              <a:rPr sz="1050" b="1">
                <a:solidFill>
                  <a:srgbClr val="B8C7D9"/>
                </a:solidFill>
              </a:rPr>
              <a:t>BUILD CHECKPOINT 2</a:t>
            </a:r>
          </a:p>
        </p:txBody>
      </p:sp>
      <p:sp>
        <p:nvSpPr>
          <p:cNvPr id="3" name="footer-left">
            <a:extLst xmlns:a="http://schemas.openxmlformats.org/drawingml/2006/main">
              <a:ext uri="{FF2B5EF4-FFF2-40B4-BE49-F238E27FC236}">
                <a16:creationId xmlns:a16="http://schemas.microsoft.com/office/drawing/2014/main" id="{54A15BE3-E020-4762-A581-4C2FF53C9EF8}"/>
              </a:ext>
            </a:extLst>
          </p:cNvPr>
          <p:cNvSpPr>
            <a:spLocks xmlns:a="http://schemas.openxmlformats.org/drawingml/2006/main" noGrp="1"/>
          </p:cNvSpPr>
          <p:nvPr/>
        </p:nvSpPr>
        <p:spPr>
          <a:xfrm xmlns:a="http://schemas.openxmlformats.org/drawingml/2006/main">
            <a:off x="533400" y="6400800"/>
            <a:ext cx="476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750" b="0">
                <a:solidFill>
                  <a:srgbClr val="B8C7D9"/>
                </a:solidFill>
              </a:defRPr>
            </a:pPr>
            <a:r>
              <a:rPr sz="750" b="0">
                <a:solidFill>
                  <a:srgbClr val="B8C7D9"/>
                </a:solidFill>
              </a:rPr>
              <a:t>SMART SOLUTIONS · CODING FOUNDATIONS</a:t>
            </a:r>
          </a:p>
        </p:txBody>
      </p:sp>
      <p:sp>
        <p:nvSpPr>
          <p:cNvPr id="4" name="footer-right">
            <a:extLst xmlns:a="http://schemas.openxmlformats.org/drawingml/2006/main">
              <a:ext uri="{FF2B5EF4-FFF2-40B4-BE49-F238E27FC236}">
                <a16:creationId xmlns:a16="http://schemas.microsoft.com/office/drawing/2014/main" id="{E02CD016-0594-4DEC-BFD9-7191D9FCE161}"/>
              </a:ext>
            </a:extLst>
          </p:cNvPr>
          <p:cNvSpPr>
            <a:spLocks xmlns:a="http://schemas.openxmlformats.org/drawingml/2006/main" noGrp="1"/>
          </p:cNvSpPr>
          <p:nvPr/>
        </p:nvSpPr>
        <p:spPr>
          <a:xfrm xmlns:a="http://schemas.openxmlformats.org/drawingml/2006/main">
            <a:off x="9906000" y="6400800"/>
            <a:ext cx="17526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750" b="0">
                <a:solidFill>
                  <a:srgbClr val="B8C7D9"/>
                </a:solidFill>
              </a:defRPr>
            </a:pPr>
            <a:r>
              <a:rPr sz="750" b="0">
                <a:solidFill>
                  <a:srgbClr val="B8C7D9"/>
                </a:solidFill>
              </a:rPr>
              <a:t>VILS 2027</a:t>
            </a:r>
          </a:p>
        </p:txBody>
      </p:sp>
      <p:sp>
        <p:nvSpPr>
          <p:cNvPr id="5" name="title">
            <a:extLst xmlns:a="http://schemas.openxmlformats.org/drawingml/2006/main">
              <a:ext uri="{FF2B5EF4-FFF2-40B4-BE49-F238E27FC236}">
                <a16:creationId xmlns:a16="http://schemas.microsoft.com/office/drawing/2014/main" id="{8B01EFF5-65B5-4088-AEE8-1B04272C46C3}"/>
              </a:ext>
            </a:extLst>
          </p:cNvPr>
          <p:cNvSpPr>
            <a:spLocks xmlns:a="http://schemas.openxmlformats.org/drawingml/2006/main" noGrp="1"/>
          </p:cNvSpPr>
          <p:nvPr/>
        </p:nvSpPr>
        <p:spPr>
          <a:xfrm xmlns:a="http://schemas.openxmlformats.org/drawingml/2006/main">
            <a:off x="533400" y="685800"/>
            <a:ext cx="111252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FFFFFF"/>
                </a:solidFill>
              </a:defRPr>
            </a:pPr>
            <a:r>
              <a:rPr sz="2850" b="1">
                <a:solidFill>
                  <a:srgbClr val="FFFFFF"/>
                </a:solidFill>
              </a:rPr>
              <a:t>Author both nested-loop structures</a:t>
            </a:r>
          </a:p>
        </p:txBody>
      </p:sp>
      <p:sp>
        <p:nvSpPr>
          <p:cNvPr id="6" name="subtitle">
            <a:extLst xmlns:a="http://schemas.openxmlformats.org/drawingml/2006/main">
              <a:ext uri="{FF2B5EF4-FFF2-40B4-BE49-F238E27FC236}">
                <a16:creationId xmlns:a16="http://schemas.microsoft.com/office/drawing/2014/main" id="{36592CEF-47EB-42E4-B3A3-E93C72463731}"/>
              </a:ext>
            </a:extLst>
          </p:cNvPr>
          <p:cNvSpPr>
            <a:spLocks xmlns:a="http://schemas.openxmlformats.org/drawingml/2006/main" noGrp="1"/>
          </p:cNvSpPr>
          <p:nvPr/>
        </p:nvSpPr>
        <p:spPr>
          <a:xfrm xmlns:a="http://schemas.openxmlformats.org/drawingml/2006/main">
            <a:off x="533400" y="1524000"/>
            <a:ext cx="11125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B8C7D9"/>
                </a:solidFill>
              </a:defRPr>
            </a:pPr>
            <a:r>
              <a:rPr sz="1575" b="0">
                <a:solidFill>
                  <a:srgbClr val="B8C7D9"/>
                </a:solidFill>
              </a:rPr>
              <a:t>Transfer the neutral loop pattern from Day 1; the assignment does not supply the two for-loop headers.</a:t>
            </a:r>
          </a:p>
        </p:txBody>
      </p:sp>
      <p:sp>
        <p:nvSpPr>
          <p:cNvPr id="7" name="outer">
            <a:extLst xmlns:a="http://schemas.openxmlformats.org/drawingml/2006/main">
              <a:ext uri="{FF2B5EF4-FFF2-40B4-BE49-F238E27FC236}">
                <a16:creationId xmlns:a16="http://schemas.microsoft.com/office/drawing/2014/main" id="{61C9C4DF-E386-407D-B07F-F85FC7B8F57B}"/>
              </a:ext>
            </a:extLst>
          </p:cNvPr>
          <p:cNvSpPr>
            <a:spLocks xmlns:a="http://schemas.openxmlformats.org/drawingml/2006/main" noGrp="1"/>
          </p:cNvSpPr>
          <p:nvPr/>
        </p:nvSpPr>
        <p:spPr>
          <a:xfrm xmlns:a="http://schemas.openxmlformats.org/drawingml/2006/main">
            <a:off x="685800" y="2209800"/>
            <a:ext cx="4762500" cy="2533650"/>
          </a:xfrm>
          <a:prstGeom xmlns:a="http://schemas.openxmlformats.org/drawingml/2006/main" prst="roundRect">
            <a:avLst>
              <a:gd name="adj" fmla="val 5263"/>
            </a:avLst>
          </a:prstGeom>
          <a:solidFill xmlns:a="http://schemas.openxmlformats.org/drawingml/2006/main">
            <a:srgbClr val="FFFBE8"/>
          </a:solidFill>
          <a:ln xmlns:a="http://schemas.openxmlformats.org/drawingml/2006/main" w="19050">
            <a:solidFill>
              <a:srgbClr val="A970FF"/>
            </a:solidFill>
            <a:prstDash val="solid"/>
          </a:ln>
        </p:spPr>
      </p:sp>
      <p:sp>
        <p:nvSpPr>
          <p:cNvPr id="8" name="outer-heading">
            <a:extLst xmlns:a="http://schemas.openxmlformats.org/drawingml/2006/main">
              <a:ext uri="{FF2B5EF4-FFF2-40B4-BE49-F238E27FC236}">
                <a16:creationId xmlns:a16="http://schemas.microsoft.com/office/drawing/2014/main" id="{6B5ED883-EC3A-423D-B796-D25C70BDD05C}"/>
              </a:ext>
            </a:extLst>
          </p:cNvPr>
          <p:cNvSpPr>
            <a:spLocks xmlns:a="http://schemas.openxmlformats.org/drawingml/2006/main" noGrp="1"/>
          </p:cNvSpPr>
          <p:nvPr/>
        </p:nvSpPr>
        <p:spPr>
          <a:xfrm xmlns:a="http://schemas.openxmlformats.org/drawingml/2006/main">
            <a:off x="933450" y="2400300"/>
            <a:ext cx="42672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650" b="1">
                <a:solidFill>
                  <a:srgbClr val="172033"/>
                </a:solidFill>
              </a:defRPr>
            </a:pPr>
            <a:r>
              <a:rPr sz="1650" b="1">
                <a:solidFill>
                  <a:srgbClr val="172033"/>
                </a:solidFill>
              </a:rPr>
              <a:t>OUTER LOOP / BUCLE EXTERIOR</a:t>
            </a:r>
          </a:p>
        </p:txBody>
      </p:sp>
      <p:sp>
        <p:nvSpPr>
          <p:cNvPr id="9" name="outer-body">
            <a:extLst xmlns:a="http://schemas.openxmlformats.org/drawingml/2006/main">
              <a:ext uri="{FF2B5EF4-FFF2-40B4-BE49-F238E27FC236}">
                <a16:creationId xmlns:a16="http://schemas.microsoft.com/office/drawing/2014/main" id="{72BCE113-A35A-49AA-AC4A-7B16DF18E0C5}"/>
              </a:ext>
            </a:extLst>
          </p:cNvPr>
          <p:cNvSpPr>
            <a:spLocks xmlns:a="http://schemas.openxmlformats.org/drawingml/2006/main" noGrp="1"/>
          </p:cNvSpPr>
          <p:nvPr/>
        </p:nvSpPr>
        <p:spPr>
          <a:xfrm xmlns:a="http://schemas.openxmlformats.org/drawingml/2006/main">
            <a:off x="933450" y="2952750"/>
            <a:ext cx="4267200" cy="1581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800" b="0">
                <a:solidFill>
                  <a:srgbClr val="172033"/>
                </a:solidFill>
              </a:defRPr>
            </a:pPr>
            <a:r>
              <a:rPr sz="1800" b="0">
                <a:solidFill>
                  <a:srgbClr val="172033"/>
                </a:solidFill>
              </a:rPr>
              <a:t>Counter name: row</a:t>
            </a:r>
          </a:p>
          <a:p xmlns:a="http://schemas.openxmlformats.org/drawingml/2006/main">
            <a:pPr algn="l">
              <a:defRPr sz="1800" b="0">
                <a:solidFill>
                  <a:srgbClr val="172033"/>
                </a:solidFill>
              </a:defRPr>
            </a:pPr>
            <a:r>
              <a:rPr sz="1800" b="0">
                <a:solidFill>
                  <a:srgbClr val="172033"/>
                </a:solidFill>
              </a:rPr>
              <a:t>Stop value: rows</a:t>
            </a:r>
          </a:p>
          <a:p xmlns:a="http://schemas.openxmlformats.org/drawingml/2006/main">
            <a:pPr algn="l">
              <a:defRPr sz="1800" b="0">
                <a:solidFill>
                  <a:srgbClr val="172033"/>
                </a:solidFill>
              </a:defRPr>
            </a:pPr>
            <a:r>
              <a:rPr sz="1800" b="0">
                <a:solidFill>
                  <a:srgbClr val="172033"/>
                </a:solidFill>
              </a:rPr>
              <a:t>Job: advance to the next row</a:t>
            </a:r>
          </a:p>
        </p:txBody>
      </p:sp>
      <p:sp>
        <p:nvSpPr>
          <p:cNvPr id="10" name="inner">
            <a:extLst xmlns:a="http://schemas.openxmlformats.org/drawingml/2006/main">
              <a:ext uri="{FF2B5EF4-FFF2-40B4-BE49-F238E27FC236}">
                <a16:creationId xmlns:a16="http://schemas.microsoft.com/office/drawing/2014/main" id="{D93A46AF-DA0E-4463-8589-1C1C4FFD9C1D}"/>
              </a:ext>
            </a:extLst>
          </p:cNvPr>
          <p:cNvSpPr>
            <a:spLocks xmlns:a="http://schemas.openxmlformats.org/drawingml/2006/main" noGrp="1"/>
          </p:cNvSpPr>
          <p:nvPr/>
        </p:nvSpPr>
        <p:spPr>
          <a:xfrm xmlns:a="http://schemas.openxmlformats.org/drawingml/2006/main">
            <a:off x="5981700" y="2209800"/>
            <a:ext cx="4762500" cy="2533650"/>
          </a:xfrm>
          <a:prstGeom xmlns:a="http://schemas.openxmlformats.org/drawingml/2006/main" prst="roundRect">
            <a:avLst>
              <a:gd name="adj" fmla="val 5263"/>
            </a:avLst>
          </a:prstGeom>
          <a:solidFill xmlns:a="http://schemas.openxmlformats.org/drawingml/2006/main">
            <a:srgbClr val="FFFBE8"/>
          </a:solidFill>
          <a:ln xmlns:a="http://schemas.openxmlformats.org/drawingml/2006/main" w="19050">
            <a:solidFill>
              <a:srgbClr val="00B8C8"/>
            </a:solidFill>
            <a:prstDash val="solid"/>
          </a:ln>
        </p:spPr>
      </p:sp>
      <p:sp>
        <p:nvSpPr>
          <p:cNvPr id="11" name="inner-heading">
            <a:extLst xmlns:a="http://schemas.openxmlformats.org/drawingml/2006/main">
              <a:ext uri="{FF2B5EF4-FFF2-40B4-BE49-F238E27FC236}">
                <a16:creationId xmlns:a16="http://schemas.microsoft.com/office/drawing/2014/main" id="{1B188793-8AD6-471A-9058-8BC1538728D1}"/>
              </a:ext>
            </a:extLst>
          </p:cNvPr>
          <p:cNvSpPr>
            <a:spLocks xmlns:a="http://schemas.openxmlformats.org/drawingml/2006/main" noGrp="1"/>
          </p:cNvSpPr>
          <p:nvPr/>
        </p:nvSpPr>
        <p:spPr>
          <a:xfrm xmlns:a="http://schemas.openxmlformats.org/drawingml/2006/main">
            <a:off x="6229350" y="2400300"/>
            <a:ext cx="42672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650" b="1">
                <a:solidFill>
                  <a:srgbClr val="172033"/>
                </a:solidFill>
              </a:defRPr>
            </a:pPr>
            <a:r>
              <a:rPr sz="1650" b="1">
                <a:solidFill>
                  <a:srgbClr val="172033"/>
                </a:solidFill>
              </a:rPr>
              <a:t>INNER LOOP / BUCLE INTERIOR</a:t>
            </a:r>
          </a:p>
        </p:txBody>
      </p:sp>
      <p:sp>
        <p:nvSpPr>
          <p:cNvPr id="12" name="inner-body">
            <a:extLst xmlns:a="http://schemas.openxmlformats.org/drawingml/2006/main">
              <a:ext uri="{FF2B5EF4-FFF2-40B4-BE49-F238E27FC236}">
                <a16:creationId xmlns:a16="http://schemas.microsoft.com/office/drawing/2014/main" id="{A43ADDB1-8CE0-4668-84B5-1C75B9AB82EE}"/>
              </a:ext>
            </a:extLst>
          </p:cNvPr>
          <p:cNvSpPr>
            <a:spLocks xmlns:a="http://schemas.openxmlformats.org/drawingml/2006/main" noGrp="1"/>
          </p:cNvSpPr>
          <p:nvPr/>
        </p:nvSpPr>
        <p:spPr>
          <a:xfrm xmlns:a="http://schemas.openxmlformats.org/drawingml/2006/main">
            <a:off x="6229350" y="2952750"/>
            <a:ext cx="4267200" cy="1581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800" b="0">
                <a:solidFill>
                  <a:srgbClr val="172033"/>
                </a:solidFill>
              </a:defRPr>
            </a:pPr>
            <a:r>
              <a:rPr sz="1800" b="0">
                <a:solidFill>
                  <a:srgbClr val="172033"/>
                </a:solidFill>
              </a:rPr>
              <a:t>Counter name: column</a:t>
            </a:r>
          </a:p>
          <a:p xmlns:a="http://schemas.openxmlformats.org/drawingml/2006/main">
            <a:pPr algn="l">
              <a:defRPr sz="1800" b="0">
                <a:solidFill>
                  <a:srgbClr val="172033"/>
                </a:solidFill>
              </a:defRPr>
            </a:pPr>
            <a:r>
              <a:rPr sz="1800" b="0">
                <a:solidFill>
                  <a:srgbClr val="172033"/>
                </a:solidFill>
              </a:rPr>
              <a:t>Stop value: columns</a:t>
            </a:r>
          </a:p>
          <a:p xmlns:a="http://schemas.openxmlformats.org/drawingml/2006/main">
            <a:pPr algn="l">
              <a:defRPr sz="1800" b="0">
                <a:solidFill>
                  <a:srgbClr val="172033"/>
                </a:solidFill>
              </a:defRPr>
            </a:pPr>
            <a:r>
              <a:rPr sz="1800" b="0">
                <a:solidFill>
                  <a:srgbClr val="172033"/>
                </a:solidFill>
              </a:rPr>
              <a:t>Job: place every column in that row</a:t>
            </a:r>
          </a:p>
        </p:txBody>
      </p:sp>
      <p:sp>
        <p:nvSpPr>
          <p:cNvPr id="13" name="body">
            <a:extLst xmlns:a="http://schemas.openxmlformats.org/drawingml/2006/main">
              <a:ext uri="{FF2B5EF4-FFF2-40B4-BE49-F238E27FC236}">
                <a16:creationId xmlns:a16="http://schemas.microsoft.com/office/drawing/2014/main" id="{3D18924F-35FA-4F40-980F-608FA089FE39}"/>
              </a:ext>
            </a:extLst>
          </p:cNvPr>
          <p:cNvSpPr>
            <a:spLocks xmlns:a="http://schemas.openxmlformats.org/drawingml/2006/main" noGrp="1"/>
          </p:cNvSpPr>
          <p:nvPr/>
        </p:nvSpPr>
        <p:spPr>
          <a:xfrm xmlns:a="http://schemas.openxmlformats.org/drawingml/2006/main">
            <a:off x="1790700" y="5010150"/>
            <a:ext cx="86106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575" b="1">
                <a:solidFill>
                  <a:srgbClr val="FFFBE8"/>
                </a:solidFill>
              </a:defRPr>
            </a:pPr>
            <a:r>
              <a:rPr sz="1575" b="1">
                <a:solidFill>
                  <a:srgbClr val="FFFBE8"/>
                </a:solidFill>
              </a:rPr>
              <a:t>Inside your inner loop / Dentro del bucle interior:</a:t>
            </a:r>
          </a:p>
          <a:p xmlns:a="http://schemas.openxmlformats.org/drawingml/2006/main">
            <a:pPr algn="ctr">
              <a:defRPr sz="1575" b="1">
                <a:solidFill>
                  <a:srgbClr val="FFFBE8"/>
                </a:solidFill>
              </a:defRPr>
            </a:pPr>
            <a:r>
              <a:rPr sz="1575" b="1">
                <a:solidFill>
                  <a:srgbClr val="FFFBE8"/>
                </a:solidFill>
              </a:rPr>
              <a:t>placeSupply(row, column, xSpacing, ySpacing)</a:t>
            </a:r>
          </a:p>
          <a:p xmlns:a="http://schemas.openxmlformats.org/drawingml/2006/main">
            <a:pPr algn="ctr">
              <a:defRPr sz="1575" b="1">
                <a:solidFill>
                  <a:srgbClr val="FFFBE8"/>
                </a:solidFill>
              </a:defRPr>
            </a:pPr>
            <a:r>
              <a:rPr sz="1575" b="1">
                <a:solidFill>
                  <a:srgbClr val="FFFBE8"/>
                </a:solidFill>
              </a:rPr>
              <a:t>suppliesPlaced += 1</a:t>
            </a:r>
          </a:p>
        </p:txBody>
      </p:sp>
    </p:spTree>
    <p:extLst>
      <p:ext uri="{BB962C8B-B14F-4D97-AF65-F5344CB8AC3E}">
        <p14:creationId xmlns:p14="http://schemas.microsoft.com/office/powerpoint/2010/main" val="1558177529"/>
      </p:ext>
    </p:extLst>
  </p:cSld>
</p:sld>
</file>

<file path=ppt/slides/slide45.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15" name="kicker">
            <a:extLst xmlns:a="http://schemas.openxmlformats.org/drawingml/2006/main">
              <a:ext uri="{FF2B5EF4-FFF2-40B4-BE49-F238E27FC236}">
                <a16:creationId xmlns:a16="http://schemas.microsoft.com/office/drawing/2014/main" id="{CB6409F7-C151-46E4-8AE0-ADE4B58DC1AF}"/>
              </a:ext>
            </a:extLst>
          </p:cNvPr>
          <p:cNvSpPr>
            <a:spLocks xmlns:a="http://schemas.openxmlformats.org/drawingml/2006/main" noGrp="1"/>
          </p:cNvSpPr>
          <p:nvPr/>
        </p:nvSpPr>
        <p:spPr>
          <a:xfrm xmlns:a="http://schemas.openxmlformats.org/drawingml/2006/main">
            <a:off x="533400" y="228600"/>
            <a:ext cx="685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050" b="1">
                <a:solidFill>
                  <a:srgbClr val="00B8C8"/>
                </a:solidFill>
              </a:defRPr>
            </a:pPr>
            <a:r>
              <a:rPr sz="1050" b="1">
                <a:solidFill>
                  <a:srgbClr val="00B8C8"/>
                </a:solidFill>
              </a:rPr>
              <a:t>C6 · TEXT DAY 2</a:t>
            </a:r>
          </a:p>
        </p:txBody>
      </p:sp>
      <p:sp>
        <p:nvSpPr>
          <p:cNvPr id="2" name="marker">
            <a:extLst xmlns:a="http://schemas.openxmlformats.org/drawingml/2006/main">
              <a:ext uri="{FF2B5EF4-FFF2-40B4-BE49-F238E27FC236}">
                <a16:creationId xmlns:a16="http://schemas.microsoft.com/office/drawing/2014/main" id="{A5416CE6-E1F3-4543-B2CD-FC917A636C87}"/>
              </a:ext>
            </a:extLst>
          </p:cNvPr>
          <p:cNvSpPr>
            <a:spLocks xmlns:a="http://schemas.openxmlformats.org/drawingml/2006/main" noGrp="1"/>
          </p:cNvSpPr>
          <p:nvPr/>
        </p:nvSpPr>
        <p:spPr>
          <a:xfrm xmlns:a="http://schemas.openxmlformats.org/drawingml/2006/main">
            <a:off x="9048750" y="228600"/>
            <a:ext cx="26098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1050" b="1">
                <a:solidFill>
                  <a:srgbClr val="B8C7D9"/>
                </a:solidFill>
              </a:defRPr>
            </a:pPr>
            <a:r>
              <a:rPr sz="1050" b="1">
                <a:solidFill>
                  <a:srgbClr val="B8C7D9"/>
                </a:solidFill>
              </a:rPr>
              <a:t>GUIDED MODEL</a:t>
            </a:r>
          </a:p>
        </p:txBody>
      </p:sp>
      <p:sp>
        <p:nvSpPr>
          <p:cNvPr id="3" name="footer-left">
            <a:extLst xmlns:a="http://schemas.openxmlformats.org/drawingml/2006/main">
              <a:ext uri="{FF2B5EF4-FFF2-40B4-BE49-F238E27FC236}">
                <a16:creationId xmlns:a16="http://schemas.microsoft.com/office/drawing/2014/main" id="{33264609-901A-49D9-8ADA-8D2816E9752F}"/>
              </a:ext>
            </a:extLst>
          </p:cNvPr>
          <p:cNvSpPr>
            <a:spLocks xmlns:a="http://schemas.openxmlformats.org/drawingml/2006/main" noGrp="1"/>
          </p:cNvSpPr>
          <p:nvPr/>
        </p:nvSpPr>
        <p:spPr>
          <a:xfrm xmlns:a="http://schemas.openxmlformats.org/drawingml/2006/main">
            <a:off x="533400" y="6400800"/>
            <a:ext cx="476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750" b="0">
                <a:solidFill>
                  <a:srgbClr val="B8C7D9"/>
                </a:solidFill>
              </a:defRPr>
            </a:pPr>
            <a:r>
              <a:rPr sz="750" b="0">
                <a:solidFill>
                  <a:srgbClr val="B8C7D9"/>
                </a:solidFill>
              </a:rPr>
              <a:t>SMART SOLUTIONS · CODING FOUNDATIONS</a:t>
            </a:r>
          </a:p>
        </p:txBody>
      </p:sp>
      <p:sp>
        <p:nvSpPr>
          <p:cNvPr id="4" name="footer-right">
            <a:extLst xmlns:a="http://schemas.openxmlformats.org/drawingml/2006/main">
              <a:ext uri="{FF2B5EF4-FFF2-40B4-BE49-F238E27FC236}">
                <a16:creationId xmlns:a16="http://schemas.microsoft.com/office/drawing/2014/main" id="{8B733324-0869-479C-8C00-8CDE0D5BAD48}"/>
              </a:ext>
            </a:extLst>
          </p:cNvPr>
          <p:cNvSpPr>
            <a:spLocks xmlns:a="http://schemas.openxmlformats.org/drawingml/2006/main" noGrp="1"/>
          </p:cNvSpPr>
          <p:nvPr/>
        </p:nvSpPr>
        <p:spPr>
          <a:xfrm xmlns:a="http://schemas.openxmlformats.org/drawingml/2006/main">
            <a:off x="9906000" y="6400800"/>
            <a:ext cx="17526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750" b="0">
                <a:solidFill>
                  <a:srgbClr val="B8C7D9"/>
                </a:solidFill>
              </a:defRPr>
            </a:pPr>
            <a:r>
              <a:rPr sz="750" b="0">
                <a:solidFill>
                  <a:srgbClr val="B8C7D9"/>
                </a:solidFill>
              </a:rPr>
              <a:t>VILS 2027</a:t>
            </a:r>
          </a:p>
        </p:txBody>
      </p:sp>
      <p:sp>
        <p:nvSpPr>
          <p:cNvPr id="5" name="title">
            <a:extLst xmlns:a="http://schemas.openxmlformats.org/drawingml/2006/main">
              <a:ext uri="{FF2B5EF4-FFF2-40B4-BE49-F238E27FC236}">
                <a16:creationId xmlns:a16="http://schemas.microsoft.com/office/drawing/2014/main" id="{60F42470-A315-4E25-BCF7-83433B507DF0}"/>
              </a:ext>
            </a:extLst>
          </p:cNvPr>
          <p:cNvSpPr>
            <a:spLocks xmlns:a="http://schemas.openxmlformats.org/drawingml/2006/main" noGrp="1"/>
          </p:cNvSpPr>
          <p:nvPr/>
        </p:nvSpPr>
        <p:spPr>
          <a:xfrm xmlns:a="http://schemas.openxmlformats.org/drawingml/2006/main">
            <a:off x="533400" y="685800"/>
            <a:ext cx="111252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FFFFFF"/>
                </a:solidFill>
              </a:defRPr>
            </a:pPr>
            <a:r>
              <a:rPr sz="2850" b="1">
                <a:solidFill>
                  <a:srgbClr val="FFFFFF"/>
                </a:solidFill>
              </a:rPr>
              <a:t>Operations place each supply</a:t>
            </a:r>
          </a:p>
        </p:txBody>
      </p:sp>
      <p:sp>
        <p:nvSpPr>
          <p:cNvPr id="6" name="subtitle">
            <a:extLst xmlns:a="http://schemas.openxmlformats.org/drawingml/2006/main">
              <a:ext uri="{FF2B5EF4-FFF2-40B4-BE49-F238E27FC236}">
                <a16:creationId xmlns:a16="http://schemas.microsoft.com/office/drawing/2014/main" id="{7C11A6F2-2745-46EC-9C4C-B43AA67E4CAA}"/>
              </a:ext>
            </a:extLst>
          </p:cNvPr>
          <p:cNvSpPr>
            <a:spLocks xmlns:a="http://schemas.openxmlformats.org/drawingml/2006/main" noGrp="1"/>
          </p:cNvSpPr>
          <p:nvPr/>
        </p:nvSpPr>
        <p:spPr>
          <a:xfrm xmlns:a="http://schemas.openxmlformats.org/drawingml/2006/main">
            <a:off x="533400" y="1524000"/>
            <a:ext cx="11125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B8C7D9"/>
                </a:solidFill>
              </a:defRPr>
            </a:pPr>
            <a:r>
              <a:rPr sz="1575" b="0">
                <a:solidFill>
                  <a:srgbClr val="B8C7D9"/>
                </a:solidFill>
              </a:rPr>
              <a:t>The same formula uses row and column values for every position.</a:t>
            </a:r>
          </a:p>
        </p:txBody>
      </p:sp>
      <p:sp>
        <p:nvSpPr>
          <p:cNvPr id="7" name="position-frame">
            <a:extLst xmlns:a="http://schemas.openxmlformats.org/drawingml/2006/main">
              <a:ext uri="{FF2B5EF4-FFF2-40B4-BE49-F238E27FC236}">
                <a16:creationId xmlns:a16="http://schemas.microsoft.com/office/drawing/2014/main" id="{2F79BD5A-C62C-417A-88E0-DCA6E3026178}"/>
              </a:ext>
            </a:extLst>
          </p:cNvPr>
          <p:cNvSpPr>
            <a:spLocks xmlns:a="http://schemas.openxmlformats.org/drawingml/2006/main" noGrp="1"/>
          </p:cNvSpPr>
          <p:nvPr/>
        </p:nvSpPr>
        <p:spPr>
          <a:xfrm xmlns:a="http://schemas.openxmlformats.org/drawingml/2006/main">
            <a:off x="876300" y="2324100"/>
            <a:ext cx="7239000" cy="2324100"/>
          </a:xfrm>
          <a:prstGeom xmlns:a="http://schemas.openxmlformats.org/drawingml/2006/main" prst="roundRect">
            <a:avLst>
              <a:gd name="adj" fmla="val 4918"/>
            </a:avLst>
          </a:prstGeom>
          <a:solidFill xmlns:a="http://schemas.openxmlformats.org/drawingml/2006/main">
            <a:srgbClr val="07101E"/>
          </a:solidFill>
          <a:ln xmlns:a="http://schemas.openxmlformats.org/drawingml/2006/main" w="19050">
            <a:solidFill>
              <a:srgbClr val="00B8C8"/>
            </a:solidFill>
            <a:prstDash val="solid"/>
          </a:ln>
        </p:spPr>
      </p:sp>
      <p:sp>
        <p:nvSpPr>
          <p:cNvPr id="8" name="position-label-bg">
            <a:extLst xmlns:a="http://schemas.openxmlformats.org/drawingml/2006/main">
              <a:ext uri="{FF2B5EF4-FFF2-40B4-BE49-F238E27FC236}">
                <a16:creationId xmlns:a16="http://schemas.microsoft.com/office/drawing/2014/main" id="{DE0AB1C1-C4AB-44E9-AC16-FC457AE79F01}"/>
              </a:ext>
            </a:extLst>
          </p:cNvPr>
          <p:cNvSpPr>
            <a:spLocks xmlns:a="http://schemas.openxmlformats.org/drawingml/2006/main" noGrp="1"/>
          </p:cNvSpPr>
          <p:nvPr/>
        </p:nvSpPr>
        <p:spPr>
          <a:xfrm xmlns:a="http://schemas.openxmlformats.org/drawingml/2006/main">
            <a:off x="1047750" y="2457450"/>
            <a:ext cx="2952750" cy="361950"/>
          </a:xfrm>
          <a:prstGeom xmlns:a="http://schemas.openxmlformats.org/drawingml/2006/main" prst="roundRect">
            <a:avLst>
              <a:gd name="adj" fmla="val 26316"/>
            </a:avLst>
          </a:prstGeom>
          <a:solidFill xmlns:a="http://schemas.openxmlformats.org/drawingml/2006/main">
            <a:srgbClr val="00B8C8"/>
          </a:solidFill>
          <a:ln xmlns:a="http://schemas.openxmlformats.org/drawingml/2006/main" w="0">
            <a:solidFill>
              <a:srgbClr val="00B8C8"/>
            </a:solidFill>
            <a:prstDash val="solid"/>
          </a:ln>
        </p:spPr>
      </p:sp>
      <p:sp>
        <p:nvSpPr>
          <p:cNvPr id="9" name="position-label">
            <a:extLst xmlns:a="http://schemas.openxmlformats.org/drawingml/2006/main">
              <a:ext uri="{FF2B5EF4-FFF2-40B4-BE49-F238E27FC236}">
                <a16:creationId xmlns:a16="http://schemas.microsoft.com/office/drawing/2014/main" id="{67852A97-5F90-4A12-B40C-8F7E82D9F4F6}"/>
              </a:ext>
            </a:extLst>
          </p:cNvPr>
          <p:cNvSpPr>
            <a:spLocks xmlns:a="http://schemas.openxmlformats.org/drawingml/2006/main" noGrp="1"/>
          </p:cNvSpPr>
          <p:nvPr/>
        </p:nvSpPr>
        <p:spPr>
          <a:xfrm xmlns:a="http://schemas.openxmlformats.org/drawingml/2006/main">
            <a:off x="1200150" y="2495550"/>
            <a:ext cx="2667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975" b="1">
                <a:solidFill>
                  <a:srgbClr val="0B1426"/>
                </a:solidFill>
              </a:defRPr>
            </a:pPr>
            <a:r>
              <a:rPr sz="975" b="1">
                <a:solidFill>
                  <a:srgbClr val="0B1426"/>
                </a:solidFill>
              </a:rPr>
              <a:t>RUNS IN MAKECODE</a:t>
            </a:r>
          </a:p>
        </p:txBody>
      </p:sp>
      <p:sp>
        <p:nvSpPr>
          <p:cNvPr id="10" name="position">
            <a:extLst xmlns:a="http://schemas.openxmlformats.org/drawingml/2006/main">
              <a:ext uri="{FF2B5EF4-FFF2-40B4-BE49-F238E27FC236}">
                <a16:creationId xmlns:a16="http://schemas.microsoft.com/office/drawing/2014/main" id="{27829D5A-72BC-45B3-AB2F-D6B97932FBE9}"/>
              </a:ext>
            </a:extLst>
          </p:cNvPr>
          <p:cNvSpPr>
            <a:spLocks xmlns:a="http://schemas.openxmlformats.org/drawingml/2006/main" noGrp="1"/>
          </p:cNvSpPr>
          <p:nvPr/>
        </p:nvSpPr>
        <p:spPr>
          <a:xfrm xmlns:a="http://schemas.openxmlformats.org/drawingml/2006/main">
            <a:off x="1123950" y="2952750"/>
            <a:ext cx="6743700" cy="1504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800" b="0">
                <a:solidFill>
                  <a:srgbClr val="E8FFF8"/>
                </a:solidFill>
              </a:defRPr>
            </a:pPr>
            <a:r>
              <a:rPr sz="1800" b="0">
                <a:solidFill>
                  <a:srgbClr val="E8FFF8"/>
                </a:solidFill>
              </a:rPr>
              <a:t>supply.setPosition(20 + column * xSpacing,</a:t>
            </a:r>
          </a:p>
          <a:p xmlns:a="http://schemas.openxmlformats.org/drawingml/2006/main">
            <a:pPr algn="l">
              <a:defRPr sz="1800" b="0">
                <a:solidFill>
                  <a:srgbClr val="E8FFF8"/>
                </a:solidFill>
              </a:defRPr>
            </a:pPr>
            <a:r>
              <a:rPr sz="1800" b="0">
                <a:solidFill>
                  <a:srgbClr val="E8FFF8"/>
                </a:solidFill>
              </a:rPr>
              <a:t>                   20 + row * ySpacing)</a:t>
            </a:r>
          </a:p>
          <a:p xmlns:a="http://schemas.openxmlformats.org/drawingml/2006/main">
            <a:pPr algn="l">
              <a:defRPr sz="1800" b="0">
                <a:solidFill>
                  <a:srgbClr val="E8FFF8"/>
                </a:solidFill>
              </a:defRPr>
            </a:pPr>
            <a:r>
              <a:rPr sz="1800" b="0">
                <a:solidFill>
                  <a:srgbClr val="E8FFF8"/>
                </a:solidFill>
              </a:rPr>
              <a:t>suppliesPlaced += 1</a:t>
            </a:r>
          </a:p>
        </p:txBody>
      </p:sp>
      <p:sp>
        <p:nvSpPr>
          <p:cNvPr id="11" name="ops">
            <a:extLst xmlns:a="http://schemas.openxmlformats.org/drawingml/2006/main">
              <a:ext uri="{FF2B5EF4-FFF2-40B4-BE49-F238E27FC236}">
                <a16:creationId xmlns:a16="http://schemas.microsoft.com/office/drawing/2014/main" id="{8B419ACC-7CAA-4D9A-B850-297B1E9BAF11}"/>
              </a:ext>
            </a:extLst>
          </p:cNvPr>
          <p:cNvSpPr>
            <a:spLocks xmlns:a="http://schemas.openxmlformats.org/drawingml/2006/main" noGrp="1"/>
          </p:cNvSpPr>
          <p:nvPr/>
        </p:nvSpPr>
        <p:spPr>
          <a:xfrm xmlns:a="http://schemas.openxmlformats.org/drawingml/2006/main">
            <a:off x="8610600" y="2476500"/>
            <a:ext cx="2724150" cy="1638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650" b="0">
                <a:solidFill>
                  <a:srgbClr val="FFFBE8"/>
                </a:solidFill>
              </a:defRPr>
            </a:pPr>
            <a:r>
              <a:rPr sz="1650" b="0">
                <a:solidFill>
                  <a:srgbClr val="FFFBE8"/>
                </a:solidFill>
              </a:rPr>
              <a:t>+ addition · suma</a:t>
            </a:r>
          </a:p>
          <a:p xmlns:a="http://schemas.openxmlformats.org/drawingml/2006/main">
            <a:pPr algn="l">
              <a:defRPr sz="1650" b="0">
                <a:solidFill>
                  <a:srgbClr val="FFFBE8"/>
                </a:solidFill>
              </a:defRPr>
            </a:pPr>
            <a:r>
              <a:rPr sz="1650" b="0">
                <a:solidFill>
                  <a:srgbClr val="FFFBE8"/>
                </a:solidFill>
              </a:rPr>
              <a:t>* multiplication · multiplicación</a:t>
            </a:r>
          </a:p>
          <a:p xmlns:a="http://schemas.openxmlformats.org/drawingml/2006/main">
            <a:pPr algn="l">
              <a:defRPr sz="1650" b="0">
                <a:solidFill>
                  <a:srgbClr val="FFFBE8"/>
                </a:solidFill>
              </a:defRPr>
            </a:pPr>
            <a:r>
              <a:rPr sz="1650" b="0">
                <a:solidFill>
                  <a:srgbClr val="FFFBE8"/>
                </a:solidFill>
              </a:rPr>
              <a:t>+= 1 increases the count</a:t>
            </a:r>
          </a:p>
        </p:txBody>
      </p:sp>
      <p:sp>
        <p:nvSpPr>
          <p:cNvPr id="12" name="prompt-band">
            <a:extLst xmlns:a="http://schemas.openxmlformats.org/drawingml/2006/main">
              <a:ext uri="{FF2B5EF4-FFF2-40B4-BE49-F238E27FC236}">
                <a16:creationId xmlns:a16="http://schemas.microsoft.com/office/drawing/2014/main" id="{65D3DAD0-B96E-4A78-9FC5-C208C86186DE}"/>
              </a:ext>
            </a:extLst>
          </p:cNvPr>
          <p:cNvSpPr>
            <a:spLocks xmlns:a="http://schemas.openxmlformats.org/drawingml/2006/main" noGrp="1"/>
          </p:cNvSpPr>
          <p:nvPr/>
        </p:nvSpPr>
        <p:spPr>
          <a:xfrm xmlns:a="http://schemas.openxmlformats.org/drawingml/2006/main">
            <a:off x="762000" y="4953000"/>
            <a:ext cx="10668000" cy="1143000"/>
          </a:xfrm>
          <a:prstGeom xmlns:a="http://schemas.openxmlformats.org/drawingml/2006/main" prst="roundRect">
            <a:avLst>
              <a:gd name="adj" fmla="val 15000"/>
            </a:avLst>
          </a:prstGeom>
          <a:solidFill xmlns:a="http://schemas.openxmlformats.org/drawingml/2006/main">
            <a:srgbClr val="FFFBE8"/>
          </a:solidFill>
          <a:ln xmlns:a="http://schemas.openxmlformats.org/drawingml/2006/main" w="28575">
            <a:solidFill>
              <a:srgbClr val="A970FF"/>
            </a:solidFill>
            <a:prstDash val="solid"/>
          </a:ln>
        </p:spPr>
      </p:sp>
      <p:sp>
        <p:nvSpPr>
          <p:cNvPr id="13" name="prompt">
            <a:extLst xmlns:a="http://schemas.openxmlformats.org/drawingml/2006/main">
              <a:ext uri="{FF2B5EF4-FFF2-40B4-BE49-F238E27FC236}">
                <a16:creationId xmlns:a16="http://schemas.microsoft.com/office/drawing/2014/main" id="{36F89759-AB13-432F-8B36-31315805E50B}"/>
              </a:ext>
            </a:extLst>
          </p:cNvPr>
          <p:cNvSpPr>
            <a:spLocks xmlns:a="http://schemas.openxmlformats.org/drawingml/2006/main" noGrp="1"/>
          </p:cNvSpPr>
          <p:nvPr/>
        </p:nvSpPr>
        <p:spPr>
          <a:xfrm xmlns:a="http://schemas.openxmlformats.org/drawingml/2006/main">
            <a:off x="1219200" y="5181600"/>
            <a:ext cx="97536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725" b="1">
                <a:solidFill>
                  <a:srgbClr val="172033"/>
                </a:solidFill>
              </a:defRPr>
            </a:pPr>
            <a:r>
              <a:rPr sz="1725" b="1">
                <a:solidFill>
                  <a:srgbClr val="172033"/>
                </a:solidFill>
              </a:rPr>
              <a:t>For row 2, column 3: what x and y will the program calculate?</a:t>
            </a:r>
          </a:p>
        </p:txBody>
      </p:sp>
      <p:sp>
        <p:nvSpPr>
          <p:cNvPr id="14" name="prompt-support">
            <a:extLst xmlns:a="http://schemas.openxmlformats.org/drawingml/2006/main">
              <a:ext uri="{FF2B5EF4-FFF2-40B4-BE49-F238E27FC236}">
                <a16:creationId xmlns:a16="http://schemas.microsoft.com/office/drawing/2014/main" id="{0B28E46F-72C7-485B-822F-D4F8FD274D8D}"/>
              </a:ext>
            </a:extLst>
          </p:cNvPr>
          <p:cNvSpPr>
            <a:spLocks xmlns:a="http://schemas.openxmlformats.org/drawingml/2006/main" noGrp="1"/>
          </p:cNvSpPr>
          <p:nvPr/>
        </p:nvSpPr>
        <p:spPr>
          <a:xfrm xmlns:a="http://schemas.openxmlformats.org/drawingml/2006/main">
            <a:off x="1219200" y="5505450"/>
            <a:ext cx="97536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500" b="0">
                <a:solidFill>
                  <a:srgbClr val="172033"/>
                </a:solidFill>
              </a:defRPr>
            </a:pPr>
            <a:r>
              <a:rPr sz="1500" b="0">
                <a:solidFill>
                  <a:srgbClr val="172033"/>
                </a:solidFill>
              </a:rPr>
              <a:t>Para fila 2, columna 3: ¿qué x e y calcula?</a:t>
            </a:r>
          </a:p>
        </p:txBody>
      </p:sp>
    </p:spTree>
    <p:extLst>
      <p:ext uri="{BB962C8B-B14F-4D97-AF65-F5344CB8AC3E}">
        <p14:creationId xmlns:p14="http://schemas.microsoft.com/office/powerpoint/2010/main" val="2039037737"/>
      </p:ext>
    </p:extLst>
  </p:cSld>
</p:sld>
</file>

<file path=ppt/slides/slide46.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11" name="kicker">
            <a:extLst xmlns:a="http://schemas.openxmlformats.org/drawingml/2006/main">
              <a:ext uri="{FF2B5EF4-FFF2-40B4-BE49-F238E27FC236}">
                <a16:creationId xmlns:a16="http://schemas.microsoft.com/office/drawing/2014/main" id="{EB5F1D98-A487-4A8F-8F07-0DE549088221}"/>
              </a:ext>
            </a:extLst>
          </p:cNvPr>
          <p:cNvSpPr>
            <a:spLocks xmlns:a="http://schemas.openxmlformats.org/drawingml/2006/main" noGrp="1"/>
          </p:cNvSpPr>
          <p:nvPr/>
        </p:nvSpPr>
        <p:spPr>
          <a:xfrm xmlns:a="http://schemas.openxmlformats.org/drawingml/2006/main">
            <a:off x="533400" y="228600"/>
            <a:ext cx="685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050" b="1">
                <a:solidFill>
                  <a:srgbClr val="00B8C8"/>
                </a:solidFill>
              </a:defRPr>
            </a:pPr>
            <a:r>
              <a:rPr sz="1050" b="1">
                <a:solidFill>
                  <a:srgbClr val="00B8C8"/>
                </a:solidFill>
              </a:rPr>
              <a:t>C6 · TEXT DAY 2</a:t>
            </a:r>
          </a:p>
        </p:txBody>
      </p:sp>
      <p:sp>
        <p:nvSpPr>
          <p:cNvPr id="2" name="marker">
            <a:extLst xmlns:a="http://schemas.openxmlformats.org/drawingml/2006/main">
              <a:ext uri="{FF2B5EF4-FFF2-40B4-BE49-F238E27FC236}">
                <a16:creationId xmlns:a16="http://schemas.microsoft.com/office/drawing/2014/main" id="{4B815034-7F47-45CC-B7EE-8C256752DBB7}"/>
              </a:ext>
            </a:extLst>
          </p:cNvPr>
          <p:cNvSpPr>
            <a:spLocks xmlns:a="http://schemas.openxmlformats.org/drawingml/2006/main" noGrp="1"/>
          </p:cNvSpPr>
          <p:nvPr/>
        </p:nvSpPr>
        <p:spPr>
          <a:xfrm xmlns:a="http://schemas.openxmlformats.org/drawingml/2006/main">
            <a:off x="9048750" y="228600"/>
            <a:ext cx="26098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1050" b="1">
                <a:solidFill>
                  <a:srgbClr val="B8C7D9"/>
                </a:solidFill>
              </a:defRPr>
            </a:pPr>
            <a:r>
              <a:rPr sz="1050" b="1">
                <a:solidFill>
                  <a:srgbClr val="B8C7D9"/>
                </a:solidFill>
              </a:rPr>
              <a:t>TEST PLAN</a:t>
            </a:r>
          </a:p>
        </p:txBody>
      </p:sp>
      <p:sp>
        <p:nvSpPr>
          <p:cNvPr id="3" name="footer-left">
            <a:extLst xmlns:a="http://schemas.openxmlformats.org/drawingml/2006/main">
              <a:ext uri="{FF2B5EF4-FFF2-40B4-BE49-F238E27FC236}">
                <a16:creationId xmlns:a16="http://schemas.microsoft.com/office/drawing/2014/main" id="{27033198-2A3B-4620-A2A6-88B35DE8E745}"/>
              </a:ext>
            </a:extLst>
          </p:cNvPr>
          <p:cNvSpPr>
            <a:spLocks xmlns:a="http://schemas.openxmlformats.org/drawingml/2006/main" noGrp="1"/>
          </p:cNvSpPr>
          <p:nvPr/>
        </p:nvSpPr>
        <p:spPr>
          <a:xfrm xmlns:a="http://schemas.openxmlformats.org/drawingml/2006/main">
            <a:off x="533400" y="6400800"/>
            <a:ext cx="476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750" b="0">
                <a:solidFill>
                  <a:srgbClr val="B8C7D9"/>
                </a:solidFill>
              </a:defRPr>
            </a:pPr>
            <a:r>
              <a:rPr sz="750" b="0">
                <a:solidFill>
                  <a:srgbClr val="B8C7D9"/>
                </a:solidFill>
              </a:rPr>
              <a:t>SMART SOLUTIONS · CODING FOUNDATIONS</a:t>
            </a:r>
          </a:p>
        </p:txBody>
      </p:sp>
      <p:sp>
        <p:nvSpPr>
          <p:cNvPr id="4" name="footer-right">
            <a:extLst xmlns:a="http://schemas.openxmlformats.org/drawingml/2006/main">
              <a:ext uri="{FF2B5EF4-FFF2-40B4-BE49-F238E27FC236}">
                <a16:creationId xmlns:a16="http://schemas.microsoft.com/office/drawing/2014/main" id="{8112D9EF-690C-4E21-B939-875599F98850}"/>
              </a:ext>
            </a:extLst>
          </p:cNvPr>
          <p:cNvSpPr>
            <a:spLocks xmlns:a="http://schemas.openxmlformats.org/drawingml/2006/main" noGrp="1"/>
          </p:cNvSpPr>
          <p:nvPr/>
        </p:nvSpPr>
        <p:spPr>
          <a:xfrm xmlns:a="http://schemas.openxmlformats.org/drawingml/2006/main">
            <a:off x="9906000" y="6400800"/>
            <a:ext cx="17526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750" b="0">
                <a:solidFill>
                  <a:srgbClr val="B8C7D9"/>
                </a:solidFill>
              </a:defRPr>
            </a:pPr>
            <a:r>
              <a:rPr sz="750" b="0">
                <a:solidFill>
                  <a:srgbClr val="B8C7D9"/>
                </a:solidFill>
              </a:rPr>
              <a:t>VILS 2027</a:t>
            </a:r>
          </a:p>
        </p:txBody>
      </p:sp>
      <p:sp>
        <p:nvSpPr>
          <p:cNvPr id="5" name="title">
            <a:extLst xmlns:a="http://schemas.openxmlformats.org/drawingml/2006/main">
              <a:ext uri="{FF2B5EF4-FFF2-40B4-BE49-F238E27FC236}">
                <a16:creationId xmlns:a16="http://schemas.microsoft.com/office/drawing/2014/main" id="{CEB4766C-5B03-494F-B721-969B96A8C725}"/>
              </a:ext>
            </a:extLst>
          </p:cNvPr>
          <p:cNvSpPr>
            <a:spLocks xmlns:a="http://schemas.openxmlformats.org/drawingml/2006/main" noGrp="1"/>
          </p:cNvSpPr>
          <p:nvPr/>
        </p:nvSpPr>
        <p:spPr>
          <a:xfrm xmlns:a="http://schemas.openxmlformats.org/drawingml/2006/main">
            <a:off x="533400" y="685800"/>
            <a:ext cx="111252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FFFFFF"/>
                </a:solidFill>
              </a:defRPr>
            </a:pPr>
            <a:r>
              <a:rPr sz="2850" b="1">
                <a:solidFill>
                  <a:srgbClr val="FFFFFF"/>
                </a:solidFill>
              </a:rPr>
              <a:t>Predict before the first run</a:t>
            </a:r>
          </a:p>
        </p:txBody>
      </p:sp>
      <p:sp>
        <p:nvSpPr>
          <p:cNvPr id="6" name="subtitle">
            <a:extLst xmlns:a="http://schemas.openxmlformats.org/drawingml/2006/main">
              <a:ext uri="{FF2B5EF4-FFF2-40B4-BE49-F238E27FC236}">
                <a16:creationId xmlns:a16="http://schemas.microsoft.com/office/drawing/2014/main" id="{63315F5B-7BC9-4523-8F10-C2C0D5C5250F}"/>
              </a:ext>
            </a:extLst>
          </p:cNvPr>
          <p:cNvSpPr>
            <a:spLocks xmlns:a="http://schemas.openxmlformats.org/drawingml/2006/main" noGrp="1"/>
          </p:cNvSpPr>
          <p:nvPr/>
        </p:nvSpPr>
        <p:spPr>
          <a:xfrm xmlns:a="http://schemas.openxmlformats.org/drawingml/2006/main">
            <a:off x="533400" y="1524000"/>
            <a:ext cx="11125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B8C7D9"/>
                </a:solidFill>
              </a:defRPr>
            </a:pPr>
            <a:r>
              <a:rPr sz="1575" b="0">
                <a:solidFill>
                  <a:srgbClr val="B8C7D9"/>
                </a:solidFill>
              </a:rPr>
              <a:t>A test needs an expected result before the simulator gives you one.</a:t>
            </a:r>
          </a:p>
        </p:txBody>
      </p:sp>
      <p:sp>
        <p:nvSpPr>
          <p:cNvPr id="7" name="test-plan">
            <a:extLst xmlns:a="http://schemas.openxmlformats.org/drawingml/2006/main">
              <a:ext uri="{FF2B5EF4-FFF2-40B4-BE49-F238E27FC236}">
                <a16:creationId xmlns:a16="http://schemas.microsoft.com/office/drawing/2014/main" id="{7833F475-6D92-465F-8A3C-6A903BBB73BF}"/>
              </a:ext>
            </a:extLst>
          </p:cNvPr>
          <p:cNvSpPr>
            <a:spLocks xmlns:a="http://schemas.openxmlformats.org/drawingml/2006/main" noGrp="1"/>
          </p:cNvSpPr>
          <p:nvPr/>
        </p:nvSpPr>
        <p:spPr>
          <a:xfrm xmlns:a="http://schemas.openxmlformats.org/drawingml/2006/main">
            <a:off x="971550" y="2247900"/>
            <a:ext cx="7334250" cy="2724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100" b="1">
                <a:solidFill>
                  <a:srgbClr val="FFFFFF"/>
                </a:solidFill>
              </a:defRPr>
            </a:pPr>
            <a:r>
              <a:rPr sz="2100" b="1">
                <a:solidFill>
                  <a:srgbClr val="FFFFFF"/>
                </a:solidFill>
              </a:rPr>
              <a:t>MISSION: ______</a:t>
            </a:r>
          </a:p>
          <a:p xmlns:a="http://schemas.openxmlformats.org/drawingml/2006/main">
            <a:pPr algn="l">
              <a:defRPr sz="2100" b="1">
                <a:solidFill>
                  <a:srgbClr val="FFFFFF"/>
                </a:solidFill>
              </a:defRPr>
            </a:pPr>
            <a:r>
              <a:rPr sz="2100" b="1">
                <a:solidFill>
                  <a:srgbClr val="FFFFFF"/>
                </a:solidFill>
              </a:rPr>
              <a:t>EXPECTED TOTAL: rows × columns = ______</a:t>
            </a:r>
          </a:p>
          <a:p xmlns:a="http://schemas.openxmlformats.org/drawingml/2006/main">
            <a:pPr algn="l">
              <a:defRPr sz="2100" b="1">
                <a:solidFill>
                  <a:srgbClr val="FFFFFF"/>
                </a:solidFill>
              </a:defRPr>
            </a:pPr>
            <a:r>
              <a:rPr sz="2100" b="1">
                <a:solidFill>
                  <a:srgbClr val="FFFFFF"/>
                </a:solidFill>
              </a:rPr>
              <a:t>ONE POSITION: row ___, column ___ → x ___, y ___</a:t>
            </a:r>
          </a:p>
          <a:p xmlns:a="http://schemas.openxmlformats.org/drawingml/2006/main">
            <a:pPr algn="l">
              <a:defRPr sz="2100" b="1">
                <a:solidFill>
                  <a:srgbClr val="FFFFFF"/>
                </a:solidFill>
              </a:defRPr>
            </a:pPr>
            <a:r>
              <a:rPr sz="2100" b="1">
                <a:solidFill>
                  <a:srgbClr val="FFFFFF"/>
                </a:solidFill>
              </a:rPr>
              <a:t>VISIBLE CONSTRAINT: no overlap; no marker off screen</a:t>
            </a:r>
          </a:p>
        </p:txBody>
      </p:sp>
      <p:sp>
        <p:nvSpPr>
          <p:cNvPr id="8" name="why">
            <a:extLst xmlns:a="http://schemas.openxmlformats.org/drawingml/2006/main">
              <a:ext uri="{FF2B5EF4-FFF2-40B4-BE49-F238E27FC236}">
                <a16:creationId xmlns:a16="http://schemas.microsoft.com/office/drawing/2014/main" id="{4734F095-E54F-4212-9694-4249AB25B05D}"/>
              </a:ext>
            </a:extLst>
          </p:cNvPr>
          <p:cNvSpPr>
            <a:spLocks xmlns:a="http://schemas.openxmlformats.org/drawingml/2006/main" noGrp="1"/>
          </p:cNvSpPr>
          <p:nvPr/>
        </p:nvSpPr>
        <p:spPr>
          <a:xfrm xmlns:a="http://schemas.openxmlformats.org/drawingml/2006/main">
            <a:off x="8782050" y="2247900"/>
            <a:ext cx="2533650" cy="2857500"/>
          </a:xfrm>
          <a:prstGeom xmlns:a="http://schemas.openxmlformats.org/drawingml/2006/main" prst="roundRect">
            <a:avLst>
              <a:gd name="adj" fmla="val 5263"/>
            </a:avLst>
          </a:prstGeom>
          <a:solidFill xmlns:a="http://schemas.openxmlformats.org/drawingml/2006/main">
            <a:srgbClr val="FFFBE8"/>
          </a:solidFill>
          <a:ln xmlns:a="http://schemas.openxmlformats.org/drawingml/2006/main" w="19050">
            <a:solidFill>
              <a:srgbClr val="FFD166"/>
            </a:solidFill>
            <a:prstDash val="solid"/>
          </a:ln>
        </p:spPr>
      </p:sp>
      <p:sp>
        <p:nvSpPr>
          <p:cNvPr id="9" name="why-heading">
            <a:extLst xmlns:a="http://schemas.openxmlformats.org/drawingml/2006/main">
              <a:ext uri="{FF2B5EF4-FFF2-40B4-BE49-F238E27FC236}">
                <a16:creationId xmlns:a16="http://schemas.microsoft.com/office/drawing/2014/main" id="{143A9CE9-E60F-434C-B53A-1ED411391930}"/>
              </a:ext>
            </a:extLst>
          </p:cNvPr>
          <p:cNvSpPr>
            <a:spLocks xmlns:a="http://schemas.openxmlformats.org/drawingml/2006/main" noGrp="1"/>
          </p:cNvSpPr>
          <p:nvPr/>
        </p:nvSpPr>
        <p:spPr>
          <a:xfrm xmlns:a="http://schemas.openxmlformats.org/drawingml/2006/main">
            <a:off x="9029700" y="2438400"/>
            <a:ext cx="203835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650" b="1">
                <a:solidFill>
                  <a:srgbClr val="172033"/>
                </a:solidFill>
              </a:defRPr>
            </a:pPr>
            <a:r>
              <a:rPr sz="1650" b="1">
                <a:solidFill>
                  <a:srgbClr val="172033"/>
                </a:solidFill>
              </a:rPr>
              <a:t>WHY PREDICT?</a:t>
            </a:r>
          </a:p>
        </p:txBody>
      </p:sp>
      <p:sp>
        <p:nvSpPr>
          <p:cNvPr id="10" name="why-body">
            <a:extLst xmlns:a="http://schemas.openxmlformats.org/drawingml/2006/main">
              <a:ext uri="{FF2B5EF4-FFF2-40B4-BE49-F238E27FC236}">
                <a16:creationId xmlns:a16="http://schemas.microsoft.com/office/drawing/2014/main" id="{5D37AB8A-79F8-488C-8477-C8C29EC0731B}"/>
              </a:ext>
            </a:extLst>
          </p:cNvPr>
          <p:cNvSpPr>
            <a:spLocks xmlns:a="http://schemas.openxmlformats.org/drawingml/2006/main" noGrp="1"/>
          </p:cNvSpPr>
          <p:nvPr/>
        </p:nvSpPr>
        <p:spPr>
          <a:xfrm xmlns:a="http://schemas.openxmlformats.org/drawingml/2006/main">
            <a:off x="9029700" y="2990850"/>
            <a:ext cx="20383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425" b="0">
                <a:solidFill>
                  <a:srgbClr val="172033"/>
                </a:solidFill>
              </a:defRPr>
            </a:pPr>
            <a:r>
              <a:rPr sz="1425" b="0">
                <a:solidFill>
                  <a:srgbClr val="172033"/>
                </a:solidFill>
              </a:rPr>
              <a:t>Predict first to compare your plan with evidence.</a:t>
            </a:r>
          </a:p>
          <a:p xmlns:a="http://schemas.openxmlformats.org/drawingml/2006/main">
            <a:r>
              <a:t/>
            </a:r>
          </a:p>
          <a:p xmlns:a="http://schemas.openxmlformats.org/drawingml/2006/main">
            <a:pPr algn="l">
              <a:defRPr sz="1425" b="0">
                <a:solidFill>
                  <a:srgbClr val="172033"/>
                </a:solidFill>
              </a:defRPr>
            </a:pPr>
            <a:r>
              <a:rPr sz="1425" b="0">
                <a:solidFill>
                  <a:srgbClr val="172033"/>
                </a:solidFill>
              </a:rPr>
              <a:t>Predice para comparar tu plan con la evidencia.</a:t>
            </a:r>
          </a:p>
        </p:txBody>
      </p:sp>
    </p:spTree>
    <p:extLst>
      <p:ext uri="{BB962C8B-B14F-4D97-AF65-F5344CB8AC3E}">
        <p14:creationId xmlns:p14="http://schemas.microsoft.com/office/powerpoint/2010/main" val="1593697526"/>
      </p:ext>
    </p:extLst>
  </p:cSld>
</p:sld>
</file>

<file path=ppt/slides/slide47.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19" name="kicker">
            <a:extLst xmlns:a="http://schemas.openxmlformats.org/drawingml/2006/main">
              <a:ext uri="{FF2B5EF4-FFF2-40B4-BE49-F238E27FC236}">
                <a16:creationId xmlns:a16="http://schemas.microsoft.com/office/drawing/2014/main" id="{83D7FB7E-9A15-4DCA-B03A-98D14CD69916}"/>
              </a:ext>
            </a:extLst>
          </p:cNvPr>
          <p:cNvSpPr>
            <a:spLocks xmlns:a="http://schemas.openxmlformats.org/drawingml/2006/main" noGrp="1"/>
          </p:cNvSpPr>
          <p:nvPr/>
        </p:nvSpPr>
        <p:spPr>
          <a:xfrm xmlns:a="http://schemas.openxmlformats.org/drawingml/2006/main">
            <a:off x="533400" y="228600"/>
            <a:ext cx="685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050" b="1">
                <a:solidFill>
                  <a:srgbClr val="00B8C8"/>
                </a:solidFill>
              </a:defRPr>
            </a:pPr>
            <a:r>
              <a:rPr sz="1050" b="1">
                <a:solidFill>
                  <a:srgbClr val="00B8C8"/>
                </a:solidFill>
              </a:rPr>
              <a:t>C6 · TEXT DAY 2</a:t>
            </a:r>
          </a:p>
        </p:txBody>
      </p:sp>
      <p:sp>
        <p:nvSpPr>
          <p:cNvPr id="2" name="marker">
            <a:extLst xmlns:a="http://schemas.openxmlformats.org/drawingml/2006/main">
              <a:ext uri="{FF2B5EF4-FFF2-40B4-BE49-F238E27FC236}">
                <a16:creationId xmlns:a16="http://schemas.microsoft.com/office/drawing/2014/main" id="{AB2D7719-1BC3-45DF-9EBB-5DB3CDFF2365}"/>
              </a:ext>
            </a:extLst>
          </p:cNvPr>
          <p:cNvSpPr>
            <a:spLocks xmlns:a="http://schemas.openxmlformats.org/drawingml/2006/main" noGrp="1"/>
          </p:cNvSpPr>
          <p:nvPr/>
        </p:nvSpPr>
        <p:spPr>
          <a:xfrm xmlns:a="http://schemas.openxmlformats.org/drawingml/2006/main">
            <a:off x="9048750" y="228600"/>
            <a:ext cx="26098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1050" b="1">
                <a:solidFill>
                  <a:srgbClr val="B8C7D9"/>
                </a:solidFill>
              </a:defRPr>
            </a:pPr>
            <a:r>
              <a:rPr sz="1050" b="1">
                <a:solidFill>
                  <a:srgbClr val="B8C7D9"/>
                </a:solidFill>
              </a:rPr>
              <a:t>TEST + REVISE</a:t>
            </a:r>
          </a:p>
        </p:txBody>
      </p:sp>
      <p:sp>
        <p:nvSpPr>
          <p:cNvPr id="3" name="footer-left">
            <a:extLst xmlns:a="http://schemas.openxmlformats.org/drawingml/2006/main">
              <a:ext uri="{FF2B5EF4-FFF2-40B4-BE49-F238E27FC236}">
                <a16:creationId xmlns:a16="http://schemas.microsoft.com/office/drawing/2014/main" id="{5AB630E3-0096-4169-9202-81C93A7886BF}"/>
              </a:ext>
            </a:extLst>
          </p:cNvPr>
          <p:cNvSpPr>
            <a:spLocks xmlns:a="http://schemas.openxmlformats.org/drawingml/2006/main" noGrp="1"/>
          </p:cNvSpPr>
          <p:nvPr/>
        </p:nvSpPr>
        <p:spPr>
          <a:xfrm xmlns:a="http://schemas.openxmlformats.org/drawingml/2006/main">
            <a:off x="533400" y="6400800"/>
            <a:ext cx="476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750" b="0">
                <a:solidFill>
                  <a:srgbClr val="B8C7D9"/>
                </a:solidFill>
              </a:defRPr>
            </a:pPr>
            <a:r>
              <a:rPr sz="750" b="0">
                <a:solidFill>
                  <a:srgbClr val="B8C7D9"/>
                </a:solidFill>
              </a:rPr>
              <a:t>SMART SOLUTIONS · CODING FOUNDATIONS</a:t>
            </a:r>
          </a:p>
        </p:txBody>
      </p:sp>
      <p:sp>
        <p:nvSpPr>
          <p:cNvPr id="4" name="footer-right">
            <a:extLst xmlns:a="http://schemas.openxmlformats.org/drawingml/2006/main">
              <a:ext uri="{FF2B5EF4-FFF2-40B4-BE49-F238E27FC236}">
                <a16:creationId xmlns:a16="http://schemas.microsoft.com/office/drawing/2014/main" id="{5A8B1A97-FEC6-49A3-A509-51D8232C7346}"/>
              </a:ext>
            </a:extLst>
          </p:cNvPr>
          <p:cNvSpPr>
            <a:spLocks xmlns:a="http://schemas.openxmlformats.org/drawingml/2006/main" noGrp="1"/>
          </p:cNvSpPr>
          <p:nvPr/>
        </p:nvSpPr>
        <p:spPr>
          <a:xfrm xmlns:a="http://schemas.openxmlformats.org/drawingml/2006/main">
            <a:off x="9906000" y="6400800"/>
            <a:ext cx="17526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750" b="0">
                <a:solidFill>
                  <a:srgbClr val="B8C7D9"/>
                </a:solidFill>
              </a:defRPr>
            </a:pPr>
            <a:r>
              <a:rPr sz="750" b="0">
                <a:solidFill>
                  <a:srgbClr val="B8C7D9"/>
                </a:solidFill>
              </a:rPr>
              <a:t>VILS 2027</a:t>
            </a:r>
          </a:p>
        </p:txBody>
      </p:sp>
      <p:sp>
        <p:nvSpPr>
          <p:cNvPr id="5" name="title">
            <a:extLst xmlns:a="http://schemas.openxmlformats.org/drawingml/2006/main">
              <a:ext uri="{FF2B5EF4-FFF2-40B4-BE49-F238E27FC236}">
                <a16:creationId xmlns:a16="http://schemas.microsoft.com/office/drawing/2014/main" id="{28621BBA-B7E8-4244-B3B8-EF9C9049E8CF}"/>
              </a:ext>
            </a:extLst>
          </p:cNvPr>
          <p:cNvSpPr>
            <a:spLocks xmlns:a="http://schemas.openxmlformats.org/drawingml/2006/main" noGrp="1"/>
          </p:cNvSpPr>
          <p:nvPr/>
        </p:nvSpPr>
        <p:spPr>
          <a:xfrm xmlns:a="http://schemas.openxmlformats.org/drawingml/2006/main">
            <a:off x="533400" y="685800"/>
            <a:ext cx="111252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FFFFFF"/>
                </a:solidFill>
              </a:defRPr>
            </a:pPr>
            <a:r>
              <a:rPr sz="2850" b="1">
                <a:solidFill>
                  <a:srgbClr val="FFFFFF"/>
                </a:solidFill>
              </a:rPr>
              <a:t>Run, inspect, and change one thing</a:t>
            </a:r>
          </a:p>
        </p:txBody>
      </p:sp>
      <p:sp>
        <p:nvSpPr>
          <p:cNvPr id="6" name="subtitle">
            <a:extLst xmlns:a="http://schemas.openxmlformats.org/drawingml/2006/main">
              <a:ext uri="{FF2B5EF4-FFF2-40B4-BE49-F238E27FC236}">
                <a16:creationId xmlns:a16="http://schemas.microsoft.com/office/drawing/2014/main" id="{4B27DA17-22FF-4312-86A7-9BBE97324E11}"/>
              </a:ext>
            </a:extLst>
          </p:cNvPr>
          <p:cNvSpPr>
            <a:spLocks xmlns:a="http://schemas.openxmlformats.org/drawingml/2006/main" noGrp="1"/>
          </p:cNvSpPr>
          <p:nvPr/>
        </p:nvSpPr>
        <p:spPr>
          <a:xfrm xmlns:a="http://schemas.openxmlformats.org/drawingml/2006/main">
            <a:off x="533400" y="1524000"/>
            <a:ext cx="11125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B8C7D9"/>
                </a:solidFill>
              </a:defRPr>
            </a:pPr>
            <a:r>
              <a:rPr sz="1575" b="0">
                <a:solidFill>
                  <a:srgbClr val="B8C7D9"/>
                </a:solidFill>
              </a:rPr>
              <a:t>A controlled revision should solve one observed problem.</a:t>
            </a:r>
          </a:p>
        </p:txBody>
      </p:sp>
      <p:sp>
        <p:nvSpPr>
          <p:cNvPr id="7" name="step-0">
            <a:extLst xmlns:a="http://schemas.openxmlformats.org/drawingml/2006/main">
              <a:ext uri="{FF2B5EF4-FFF2-40B4-BE49-F238E27FC236}">
                <a16:creationId xmlns:a16="http://schemas.microsoft.com/office/drawing/2014/main" id="{BB8200FC-8AA8-414C-B620-257C41EA0C6A}"/>
              </a:ext>
            </a:extLst>
          </p:cNvPr>
          <p:cNvSpPr>
            <a:spLocks xmlns:a="http://schemas.openxmlformats.org/drawingml/2006/main" noGrp="1"/>
          </p:cNvSpPr>
          <p:nvPr/>
        </p:nvSpPr>
        <p:spPr>
          <a:xfrm xmlns:a="http://schemas.openxmlformats.org/drawingml/2006/main">
            <a:off x="533400" y="2209800"/>
            <a:ext cx="2087880" cy="742950"/>
          </a:xfrm>
          <a:prstGeom xmlns:a="http://schemas.openxmlformats.org/drawingml/2006/main" prst="roundRect">
            <a:avLst>
              <a:gd name="adj" fmla="val 17949"/>
            </a:avLst>
          </a:prstGeom>
          <a:solidFill xmlns:a="http://schemas.openxmlformats.org/drawingml/2006/main">
            <a:srgbClr val="EAF8FA"/>
          </a:solidFill>
          <a:ln xmlns:a="http://schemas.openxmlformats.org/drawingml/2006/main" w="19050">
            <a:solidFill>
              <a:srgbClr val="00B8C8"/>
            </a:solidFill>
            <a:prstDash val="solid"/>
          </a:ln>
        </p:spPr>
      </p:sp>
      <p:sp>
        <p:nvSpPr>
          <p:cNvPr id="8" name="step-text-0">
            <a:extLst xmlns:a="http://schemas.openxmlformats.org/drawingml/2006/main">
              <a:ext uri="{FF2B5EF4-FFF2-40B4-BE49-F238E27FC236}">
                <a16:creationId xmlns:a16="http://schemas.microsoft.com/office/drawing/2014/main" id="{AF07D25D-EF6E-4620-B462-081EC1F9D611}"/>
              </a:ext>
            </a:extLst>
          </p:cNvPr>
          <p:cNvSpPr>
            <a:spLocks xmlns:a="http://schemas.openxmlformats.org/drawingml/2006/main" noGrp="1"/>
          </p:cNvSpPr>
          <p:nvPr/>
        </p:nvSpPr>
        <p:spPr>
          <a:xfrm xmlns:a="http://schemas.openxmlformats.org/drawingml/2006/main">
            <a:off x="628650" y="2381250"/>
            <a:ext cx="189738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200" b="1">
                <a:solidFill>
                  <a:srgbClr val="172033"/>
                </a:solidFill>
              </a:defRPr>
            </a:pPr>
            <a:r>
              <a:rPr sz="1200" b="1">
                <a:solidFill>
                  <a:srgbClr val="172033"/>
                </a:solidFill>
              </a:rPr>
              <a:t>1. Run</a:t>
            </a:r>
          </a:p>
        </p:txBody>
      </p:sp>
      <p:sp>
        <p:nvSpPr>
          <p:cNvPr id="9" name="step-1">
            <a:extLst xmlns:a="http://schemas.openxmlformats.org/drawingml/2006/main">
              <a:ext uri="{FF2B5EF4-FFF2-40B4-BE49-F238E27FC236}">
                <a16:creationId xmlns:a16="http://schemas.microsoft.com/office/drawing/2014/main" id="{36876A5A-1A93-488E-82B0-3C4C52D4619C}"/>
              </a:ext>
            </a:extLst>
          </p:cNvPr>
          <p:cNvSpPr>
            <a:spLocks xmlns:a="http://schemas.openxmlformats.org/drawingml/2006/main" noGrp="1"/>
          </p:cNvSpPr>
          <p:nvPr/>
        </p:nvSpPr>
        <p:spPr>
          <a:xfrm xmlns:a="http://schemas.openxmlformats.org/drawingml/2006/main">
            <a:off x="2792730" y="2209800"/>
            <a:ext cx="2087880" cy="742950"/>
          </a:xfrm>
          <a:prstGeom xmlns:a="http://schemas.openxmlformats.org/drawingml/2006/main" prst="roundRect">
            <a:avLst>
              <a:gd name="adj" fmla="val 17949"/>
            </a:avLst>
          </a:prstGeom>
          <a:solidFill xmlns:a="http://schemas.openxmlformats.org/drawingml/2006/main">
            <a:srgbClr val="EAF8FA"/>
          </a:solidFill>
          <a:ln xmlns:a="http://schemas.openxmlformats.org/drawingml/2006/main" w="19050">
            <a:solidFill>
              <a:srgbClr val="00B8C8"/>
            </a:solidFill>
            <a:prstDash val="solid"/>
          </a:ln>
        </p:spPr>
      </p:sp>
      <p:sp>
        <p:nvSpPr>
          <p:cNvPr id="10" name="step-text-1">
            <a:extLst xmlns:a="http://schemas.openxmlformats.org/drawingml/2006/main">
              <a:ext uri="{FF2B5EF4-FFF2-40B4-BE49-F238E27FC236}">
                <a16:creationId xmlns:a16="http://schemas.microsoft.com/office/drawing/2014/main" id="{FB4705D9-303B-4A5C-A496-196B66856830}"/>
              </a:ext>
            </a:extLst>
          </p:cNvPr>
          <p:cNvSpPr>
            <a:spLocks xmlns:a="http://schemas.openxmlformats.org/drawingml/2006/main" noGrp="1"/>
          </p:cNvSpPr>
          <p:nvPr/>
        </p:nvSpPr>
        <p:spPr>
          <a:xfrm xmlns:a="http://schemas.openxmlformats.org/drawingml/2006/main">
            <a:off x="2887980" y="2381250"/>
            <a:ext cx="189738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200" b="1">
                <a:solidFill>
                  <a:srgbClr val="172033"/>
                </a:solidFill>
              </a:defRPr>
            </a:pPr>
            <a:r>
              <a:rPr sz="1200" b="1">
                <a:solidFill>
                  <a:srgbClr val="172033"/>
                </a:solidFill>
              </a:rPr>
              <a:t>2. Count</a:t>
            </a:r>
          </a:p>
        </p:txBody>
      </p:sp>
      <p:sp>
        <p:nvSpPr>
          <p:cNvPr id="11" name="step-2">
            <a:extLst xmlns:a="http://schemas.openxmlformats.org/drawingml/2006/main">
              <a:ext uri="{FF2B5EF4-FFF2-40B4-BE49-F238E27FC236}">
                <a16:creationId xmlns:a16="http://schemas.microsoft.com/office/drawing/2014/main" id="{678B428E-0275-4E1A-A225-85F1A351887A}"/>
              </a:ext>
            </a:extLst>
          </p:cNvPr>
          <p:cNvSpPr>
            <a:spLocks xmlns:a="http://schemas.openxmlformats.org/drawingml/2006/main" noGrp="1"/>
          </p:cNvSpPr>
          <p:nvPr/>
        </p:nvSpPr>
        <p:spPr>
          <a:xfrm xmlns:a="http://schemas.openxmlformats.org/drawingml/2006/main">
            <a:off x="5052060" y="2209800"/>
            <a:ext cx="2087880" cy="742950"/>
          </a:xfrm>
          <a:prstGeom xmlns:a="http://schemas.openxmlformats.org/drawingml/2006/main" prst="roundRect">
            <a:avLst>
              <a:gd name="adj" fmla="val 17949"/>
            </a:avLst>
          </a:prstGeom>
          <a:solidFill xmlns:a="http://schemas.openxmlformats.org/drawingml/2006/main">
            <a:srgbClr val="EAF8FA"/>
          </a:solidFill>
          <a:ln xmlns:a="http://schemas.openxmlformats.org/drawingml/2006/main" w="19050">
            <a:solidFill>
              <a:srgbClr val="00B8C8"/>
            </a:solidFill>
            <a:prstDash val="solid"/>
          </a:ln>
        </p:spPr>
      </p:sp>
      <p:sp>
        <p:nvSpPr>
          <p:cNvPr id="12" name="step-text-2">
            <a:extLst xmlns:a="http://schemas.openxmlformats.org/drawingml/2006/main">
              <a:ext uri="{FF2B5EF4-FFF2-40B4-BE49-F238E27FC236}">
                <a16:creationId xmlns:a16="http://schemas.microsoft.com/office/drawing/2014/main" id="{936AC302-F546-428E-9492-C42C6413B672}"/>
              </a:ext>
            </a:extLst>
          </p:cNvPr>
          <p:cNvSpPr>
            <a:spLocks xmlns:a="http://schemas.openxmlformats.org/drawingml/2006/main" noGrp="1"/>
          </p:cNvSpPr>
          <p:nvPr/>
        </p:nvSpPr>
        <p:spPr>
          <a:xfrm xmlns:a="http://schemas.openxmlformats.org/drawingml/2006/main">
            <a:off x="5147310" y="2381250"/>
            <a:ext cx="189738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200" b="1">
                <a:solidFill>
                  <a:srgbClr val="172033"/>
                </a:solidFill>
              </a:defRPr>
            </a:pPr>
            <a:r>
              <a:rPr sz="1200" b="1">
                <a:solidFill>
                  <a:srgbClr val="172033"/>
                </a:solidFill>
              </a:rPr>
              <a:t>3. Inspect edges</a:t>
            </a:r>
          </a:p>
        </p:txBody>
      </p:sp>
      <p:sp>
        <p:nvSpPr>
          <p:cNvPr id="13" name="step-3">
            <a:extLst xmlns:a="http://schemas.openxmlformats.org/drawingml/2006/main">
              <a:ext uri="{FF2B5EF4-FFF2-40B4-BE49-F238E27FC236}">
                <a16:creationId xmlns:a16="http://schemas.microsoft.com/office/drawing/2014/main" id="{A85D98FC-D27C-4DE1-9830-8D3E4E39F469}"/>
              </a:ext>
            </a:extLst>
          </p:cNvPr>
          <p:cNvSpPr>
            <a:spLocks xmlns:a="http://schemas.openxmlformats.org/drawingml/2006/main" noGrp="1"/>
          </p:cNvSpPr>
          <p:nvPr/>
        </p:nvSpPr>
        <p:spPr>
          <a:xfrm xmlns:a="http://schemas.openxmlformats.org/drawingml/2006/main">
            <a:off x="7311390" y="2209800"/>
            <a:ext cx="2087880" cy="742950"/>
          </a:xfrm>
          <a:prstGeom xmlns:a="http://schemas.openxmlformats.org/drawingml/2006/main" prst="roundRect">
            <a:avLst>
              <a:gd name="adj" fmla="val 17949"/>
            </a:avLst>
          </a:prstGeom>
          <a:solidFill xmlns:a="http://schemas.openxmlformats.org/drawingml/2006/main">
            <a:srgbClr val="FFD166"/>
          </a:solidFill>
          <a:ln xmlns:a="http://schemas.openxmlformats.org/drawingml/2006/main" w="19050">
            <a:solidFill>
              <a:srgbClr val="FFD166"/>
            </a:solidFill>
            <a:prstDash val="solid"/>
          </a:ln>
        </p:spPr>
      </p:sp>
      <p:sp>
        <p:nvSpPr>
          <p:cNvPr id="14" name="step-text-3">
            <a:extLst xmlns:a="http://schemas.openxmlformats.org/drawingml/2006/main">
              <a:ext uri="{FF2B5EF4-FFF2-40B4-BE49-F238E27FC236}">
                <a16:creationId xmlns:a16="http://schemas.microsoft.com/office/drawing/2014/main" id="{9CAEE88B-2DC1-4B53-B7DF-6EFA05985E63}"/>
              </a:ext>
            </a:extLst>
          </p:cNvPr>
          <p:cNvSpPr>
            <a:spLocks xmlns:a="http://schemas.openxmlformats.org/drawingml/2006/main" noGrp="1"/>
          </p:cNvSpPr>
          <p:nvPr/>
        </p:nvSpPr>
        <p:spPr>
          <a:xfrm xmlns:a="http://schemas.openxmlformats.org/drawingml/2006/main">
            <a:off x="7406640" y="2381250"/>
            <a:ext cx="189738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200" b="1">
                <a:solidFill>
                  <a:srgbClr val="172033"/>
                </a:solidFill>
              </a:defRPr>
            </a:pPr>
            <a:r>
              <a:rPr sz="1200" b="1">
                <a:solidFill>
                  <a:srgbClr val="172033"/>
                </a:solidFill>
              </a:rPr>
              <a:t>4. Change one value</a:t>
            </a:r>
          </a:p>
        </p:txBody>
      </p:sp>
      <p:sp>
        <p:nvSpPr>
          <p:cNvPr id="15" name="step-4">
            <a:extLst xmlns:a="http://schemas.openxmlformats.org/drawingml/2006/main">
              <a:ext uri="{FF2B5EF4-FFF2-40B4-BE49-F238E27FC236}">
                <a16:creationId xmlns:a16="http://schemas.microsoft.com/office/drawing/2014/main" id="{C4B28EC4-9520-4836-9873-475E46941227}"/>
              </a:ext>
            </a:extLst>
          </p:cNvPr>
          <p:cNvSpPr>
            <a:spLocks xmlns:a="http://schemas.openxmlformats.org/drawingml/2006/main" noGrp="1"/>
          </p:cNvSpPr>
          <p:nvPr/>
        </p:nvSpPr>
        <p:spPr>
          <a:xfrm xmlns:a="http://schemas.openxmlformats.org/drawingml/2006/main">
            <a:off x="9570720" y="2209800"/>
            <a:ext cx="2087880" cy="742950"/>
          </a:xfrm>
          <a:prstGeom xmlns:a="http://schemas.openxmlformats.org/drawingml/2006/main" prst="roundRect">
            <a:avLst>
              <a:gd name="adj" fmla="val 17949"/>
            </a:avLst>
          </a:prstGeom>
          <a:solidFill xmlns:a="http://schemas.openxmlformats.org/drawingml/2006/main">
            <a:srgbClr val="EAF8FA"/>
          </a:solidFill>
          <a:ln xmlns:a="http://schemas.openxmlformats.org/drawingml/2006/main" w="19050">
            <a:solidFill>
              <a:srgbClr val="00B8C8"/>
            </a:solidFill>
            <a:prstDash val="solid"/>
          </a:ln>
        </p:spPr>
      </p:sp>
      <p:sp>
        <p:nvSpPr>
          <p:cNvPr id="16" name="step-text-4">
            <a:extLst xmlns:a="http://schemas.openxmlformats.org/drawingml/2006/main">
              <a:ext uri="{FF2B5EF4-FFF2-40B4-BE49-F238E27FC236}">
                <a16:creationId xmlns:a16="http://schemas.microsoft.com/office/drawing/2014/main" id="{E4FC6633-5A77-48D3-A2F4-3BB69DEA3633}"/>
              </a:ext>
            </a:extLst>
          </p:cNvPr>
          <p:cNvSpPr>
            <a:spLocks xmlns:a="http://schemas.openxmlformats.org/drawingml/2006/main" noGrp="1"/>
          </p:cNvSpPr>
          <p:nvPr/>
        </p:nvSpPr>
        <p:spPr>
          <a:xfrm xmlns:a="http://schemas.openxmlformats.org/drawingml/2006/main">
            <a:off x="9665970" y="2381250"/>
            <a:ext cx="189738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200" b="1">
                <a:solidFill>
                  <a:srgbClr val="172033"/>
                </a:solidFill>
              </a:defRPr>
            </a:pPr>
            <a:r>
              <a:rPr sz="1200" b="1">
                <a:solidFill>
                  <a:srgbClr val="172033"/>
                </a:solidFill>
              </a:rPr>
              <a:t>5. Run again</a:t>
            </a:r>
          </a:p>
        </p:txBody>
      </p:sp>
      <p:sp>
        <p:nvSpPr>
          <p:cNvPr id="17" name="problems">
            <a:extLst xmlns:a="http://schemas.openxmlformats.org/drawingml/2006/main">
              <a:ext uri="{FF2B5EF4-FFF2-40B4-BE49-F238E27FC236}">
                <a16:creationId xmlns:a16="http://schemas.microsoft.com/office/drawing/2014/main" id="{FDEAB0FB-EC33-492A-BA89-DA5901F984B4}"/>
              </a:ext>
            </a:extLst>
          </p:cNvPr>
          <p:cNvSpPr>
            <a:spLocks xmlns:a="http://schemas.openxmlformats.org/drawingml/2006/main" noGrp="1"/>
          </p:cNvSpPr>
          <p:nvPr/>
        </p:nvSpPr>
        <p:spPr>
          <a:xfrm xmlns:a="http://schemas.openxmlformats.org/drawingml/2006/main">
            <a:off x="1104900" y="3467100"/>
            <a:ext cx="10001250" cy="1657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875" b="0">
                <a:solidFill>
                  <a:srgbClr val="FFFFFF"/>
                </a:solidFill>
              </a:defRPr>
            </a:pPr>
            <a:r>
              <a:rPr sz="1875" b="0">
                <a:solidFill>
                  <a:srgbClr val="FFFFFF"/>
                </a:solidFill>
              </a:rPr>
              <a:t>If markers overlap → change spacing</a:t>
            </a:r>
          </a:p>
          <a:p xmlns:a="http://schemas.openxmlformats.org/drawingml/2006/main">
            <a:pPr algn="l">
              <a:defRPr sz="1875" b="0">
                <a:solidFill>
                  <a:srgbClr val="FFFFFF"/>
                </a:solidFill>
              </a:defRPr>
            </a:pPr>
            <a:r>
              <a:rPr sz="1875" b="0">
                <a:solidFill>
                  <a:srgbClr val="FFFFFF"/>
                </a:solidFill>
              </a:rPr>
              <a:t>If markers leave the screen → reduce spacing or dimensions</a:t>
            </a:r>
          </a:p>
          <a:p xmlns:a="http://schemas.openxmlformats.org/drawingml/2006/main">
            <a:pPr algn="l">
              <a:defRPr sz="1875" b="0">
                <a:solidFill>
                  <a:srgbClr val="FFFFFF"/>
                </a:solidFill>
              </a:defRPr>
            </a:pPr>
            <a:r>
              <a:rPr sz="1875" b="0">
                <a:solidFill>
                  <a:srgbClr val="FFFFFF"/>
                </a:solidFill>
              </a:rPr>
              <a:t>If the total is wrong → check loop boundaries and counter</a:t>
            </a:r>
          </a:p>
          <a:p xmlns:a="http://schemas.openxmlformats.org/drawingml/2006/main">
            <a:pPr algn="l">
              <a:defRPr sz="1875" b="0">
                <a:solidFill>
                  <a:srgbClr val="FFFFFF"/>
                </a:solidFill>
              </a:defRPr>
            </a:pPr>
            <a:r>
              <a:rPr sz="1875" b="0">
                <a:solidFill>
                  <a:srgbClr val="FFFFFF"/>
                </a:solidFill>
              </a:rPr>
              <a:t>If code does not run → read the exact line marker and braces</a:t>
            </a:r>
          </a:p>
        </p:txBody>
      </p:sp>
      <p:sp>
        <p:nvSpPr>
          <p:cNvPr id="18" name="stem">
            <a:extLst xmlns:a="http://schemas.openxmlformats.org/drawingml/2006/main">
              <a:ext uri="{FF2B5EF4-FFF2-40B4-BE49-F238E27FC236}">
                <a16:creationId xmlns:a16="http://schemas.microsoft.com/office/drawing/2014/main" id="{7436DC76-9620-4522-897F-5891DB4F1B7A}"/>
              </a:ext>
            </a:extLst>
          </p:cNvPr>
          <p:cNvSpPr>
            <a:spLocks xmlns:a="http://schemas.openxmlformats.org/drawingml/2006/main" noGrp="1"/>
          </p:cNvSpPr>
          <p:nvPr/>
        </p:nvSpPr>
        <p:spPr>
          <a:xfrm xmlns:a="http://schemas.openxmlformats.org/drawingml/2006/main">
            <a:off x="1123950" y="5391150"/>
            <a:ext cx="9906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500" b="1">
                <a:solidFill>
                  <a:srgbClr val="FFFBE8"/>
                </a:solidFill>
              </a:defRPr>
            </a:pPr>
            <a:r>
              <a:rPr sz="1500" b="1">
                <a:solidFill>
                  <a:srgbClr val="FFFBE8"/>
                </a:solidFill>
              </a:rPr>
              <a:t>I changed / Cambié ______ because / porque ______. The result / El resultado ______.</a:t>
            </a:r>
          </a:p>
        </p:txBody>
      </p:sp>
    </p:spTree>
    <p:extLst>
      <p:ext uri="{BB962C8B-B14F-4D97-AF65-F5344CB8AC3E}">
        <p14:creationId xmlns:p14="http://schemas.microsoft.com/office/powerpoint/2010/main" val="1527534328"/>
      </p:ext>
    </p:extLst>
  </p:cSld>
</p:sld>
</file>

<file path=ppt/slides/slide48.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17" name="kicker">
            <a:extLst xmlns:a="http://schemas.openxmlformats.org/drawingml/2006/main">
              <a:ext uri="{FF2B5EF4-FFF2-40B4-BE49-F238E27FC236}">
                <a16:creationId xmlns:a16="http://schemas.microsoft.com/office/drawing/2014/main" id="{5D017B91-399D-41AA-9DDC-6908AAC18E40}"/>
              </a:ext>
            </a:extLst>
          </p:cNvPr>
          <p:cNvSpPr>
            <a:spLocks xmlns:a="http://schemas.openxmlformats.org/drawingml/2006/main" noGrp="1"/>
          </p:cNvSpPr>
          <p:nvPr/>
        </p:nvSpPr>
        <p:spPr>
          <a:xfrm xmlns:a="http://schemas.openxmlformats.org/drawingml/2006/main">
            <a:off x="533400" y="228600"/>
            <a:ext cx="685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050" b="1">
                <a:solidFill>
                  <a:srgbClr val="00B8C8"/>
                </a:solidFill>
              </a:defRPr>
            </a:pPr>
            <a:r>
              <a:rPr sz="1050" b="1">
                <a:solidFill>
                  <a:srgbClr val="00B8C8"/>
                </a:solidFill>
              </a:rPr>
              <a:t>C6 · TEXT DAY 2</a:t>
            </a:r>
          </a:p>
        </p:txBody>
      </p:sp>
      <p:sp>
        <p:nvSpPr>
          <p:cNvPr id="2" name="marker">
            <a:extLst xmlns:a="http://schemas.openxmlformats.org/drawingml/2006/main">
              <a:ext uri="{FF2B5EF4-FFF2-40B4-BE49-F238E27FC236}">
                <a16:creationId xmlns:a16="http://schemas.microsoft.com/office/drawing/2014/main" id="{16C81B28-7182-4743-A7D1-B89328D8B152}"/>
              </a:ext>
            </a:extLst>
          </p:cNvPr>
          <p:cNvSpPr>
            <a:spLocks xmlns:a="http://schemas.openxmlformats.org/drawingml/2006/main" noGrp="1"/>
          </p:cNvSpPr>
          <p:nvPr/>
        </p:nvSpPr>
        <p:spPr>
          <a:xfrm xmlns:a="http://schemas.openxmlformats.org/drawingml/2006/main">
            <a:off x="9048750" y="228600"/>
            <a:ext cx="26098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1050" b="1">
                <a:solidFill>
                  <a:srgbClr val="B8C7D9"/>
                </a:solidFill>
              </a:defRPr>
            </a:pPr>
            <a:r>
              <a:rPr sz="1050" b="1">
                <a:solidFill>
                  <a:srgbClr val="B8C7D9"/>
                </a:solidFill>
              </a:rPr>
              <a:t>WORK CHOICES</a:t>
            </a:r>
          </a:p>
        </p:txBody>
      </p:sp>
      <p:sp>
        <p:nvSpPr>
          <p:cNvPr id="3" name="footer-left">
            <a:extLst xmlns:a="http://schemas.openxmlformats.org/drawingml/2006/main">
              <a:ext uri="{FF2B5EF4-FFF2-40B4-BE49-F238E27FC236}">
                <a16:creationId xmlns:a16="http://schemas.microsoft.com/office/drawing/2014/main" id="{6A2C8821-23DD-474D-8C1B-ED0CECEA82E5}"/>
              </a:ext>
            </a:extLst>
          </p:cNvPr>
          <p:cNvSpPr>
            <a:spLocks xmlns:a="http://schemas.openxmlformats.org/drawingml/2006/main" noGrp="1"/>
          </p:cNvSpPr>
          <p:nvPr/>
        </p:nvSpPr>
        <p:spPr>
          <a:xfrm xmlns:a="http://schemas.openxmlformats.org/drawingml/2006/main">
            <a:off x="533400" y="6400800"/>
            <a:ext cx="476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750" b="0">
                <a:solidFill>
                  <a:srgbClr val="B8C7D9"/>
                </a:solidFill>
              </a:defRPr>
            </a:pPr>
            <a:r>
              <a:rPr sz="750" b="0">
                <a:solidFill>
                  <a:srgbClr val="B8C7D9"/>
                </a:solidFill>
              </a:rPr>
              <a:t>SMART SOLUTIONS · CODING FOUNDATIONS</a:t>
            </a:r>
          </a:p>
        </p:txBody>
      </p:sp>
      <p:sp>
        <p:nvSpPr>
          <p:cNvPr id="4" name="footer-right">
            <a:extLst xmlns:a="http://schemas.openxmlformats.org/drawingml/2006/main">
              <a:ext uri="{FF2B5EF4-FFF2-40B4-BE49-F238E27FC236}">
                <a16:creationId xmlns:a16="http://schemas.microsoft.com/office/drawing/2014/main" id="{5A7FCBC9-86A6-4FA8-B34D-0F3D74DC570D}"/>
              </a:ext>
            </a:extLst>
          </p:cNvPr>
          <p:cNvSpPr>
            <a:spLocks xmlns:a="http://schemas.openxmlformats.org/drawingml/2006/main" noGrp="1"/>
          </p:cNvSpPr>
          <p:nvPr/>
        </p:nvSpPr>
        <p:spPr>
          <a:xfrm xmlns:a="http://schemas.openxmlformats.org/drawingml/2006/main">
            <a:off x="9906000" y="6400800"/>
            <a:ext cx="17526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750" b="0">
                <a:solidFill>
                  <a:srgbClr val="B8C7D9"/>
                </a:solidFill>
              </a:defRPr>
            </a:pPr>
            <a:r>
              <a:rPr sz="750" b="0">
                <a:solidFill>
                  <a:srgbClr val="B8C7D9"/>
                </a:solidFill>
              </a:rPr>
              <a:t>VILS 2027</a:t>
            </a:r>
          </a:p>
        </p:txBody>
      </p:sp>
      <p:sp>
        <p:nvSpPr>
          <p:cNvPr id="5" name="title">
            <a:extLst xmlns:a="http://schemas.openxmlformats.org/drawingml/2006/main">
              <a:ext uri="{FF2B5EF4-FFF2-40B4-BE49-F238E27FC236}">
                <a16:creationId xmlns:a16="http://schemas.microsoft.com/office/drawing/2014/main" id="{591F9171-629B-4E65-8487-4636C3C2B8F8}"/>
              </a:ext>
            </a:extLst>
          </p:cNvPr>
          <p:cNvSpPr>
            <a:spLocks xmlns:a="http://schemas.openxmlformats.org/drawingml/2006/main" noGrp="1"/>
          </p:cNvSpPr>
          <p:nvPr/>
        </p:nvSpPr>
        <p:spPr>
          <a:xfrm xmlns:a="http://schemas.openxmlformats.org/drawingml/2006/main">
            <a:off x="533400" y="685800"/>
            <a:ext cx="111252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FFFFFF"/>
                </a:solidFill>
              </a:defRPr>
            </a:pPr>
            <a:r>
              <a:rPr sz="2850" b="1">
                <a:solidFill>
                  <a:srgbClr val="FFFFFF"/>
                </a:solidFill>
              </a:rPr>
              <a:t>Choose your working route</a:t>
            </a:r>
          </a:p>
        </p:txBody>
      </p:sp>
      <p:sp>
        <p:nvSpPr>
          <p:cNvPr id="6" name="subtitle">
            <a:extLst xmlns:a="http://schemas.openxmlformats.org/drawingml/2006/main">
              <a:ext uri="{FF2B5EF4-FFF2-40B4-BE49-F238E27FC236}">
                <a16:creationId xmlns:a16="http://schemas.microsoft.com/office/drawing/2014/main" id="{E27B5E0A-D790-4A5B-BEE5-6B958D58FCDC}"/>
              </a:ext>
            </a:extLst>
          </p:cNvPr>
          <p:cNvSpPr>
            <a:spLocks xmlns:a="http://schemas.openxmlformats.org/drawingml/2006/main" noGrp="1"/>
          </p:cNvSpPr>
          <p:nvPr/>
        </p:nvSpPr>
        <p:spPr>
          <a:xfrm xmlns:a="http://schemas.openxmlformats.org/drawingml/2006/main">
            <a:off x="533400" y="1524000"/>
            <a:ext cx="11125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B8C7D9"/>
                </a:solidFill>
              </a:defRPr>
            </a:pPr>
            <a:r>
              <a:rPr sz="1575" b="0">
                <a:solidFill>
                  <a:srgbClr val="B8C7D9"/>
                </a:solidFill>
              </a:rPr>
              <a:t>Support changes the scaffold—not the required authorship or evidence.</a:t>
            </a:r>
          </a:p>
        </p:txBody>
      </p:sp>
      <p:sp>
        <p:nvSpPr>
          <p:cNvPr id="7" name="start-bar">
            <a:extLst xmlns:a="http://schemas.openxmlformats.org/drawingml/2006/main">
              <a:ext uri="{FF2B5EF4-FFF2-40B4-BE49-F238E27FC236}">
                <a16:creationId xmlns:a16="http://schemas.microsoft.com/office/drawing/2014/main" id="{FB9EA5E9-E15C-459E-ABF2-51E952C887AA}"/>
              </a:ext>
            </a:extLst>
          </p:cNvPr>
          <p:cNvSpPr>
            <a:spLocks xmlns:a="http://schemas.openxmlformats.org/drawingml/2006/main" noGrp="1"/>
          </p:cNvSpPr>
          <p:nvPr/>
        </p:nvSpPr>
        <p:spPr>
          <a:xfrm xmlns:a="http://schemas.openxmlformats.org/drawingml/2006/main">
            <a:off x="838200" y="2343150"/>
            <a:ext cx="76200" cy="361950"/>
          </a:xfrm>
          <a:prstGeom xmlns:a="http://schemas.openxmlformats.org/drawingml/2006/main" prst="rect">
            <a:avLst/>
          </a:prstGeom>
          <a:solidFill xmlns:a="http://schemas.openxmlformats.org/drawingml/2006/main">
            <a:srgbClr val="54B68A"/>
          </a:solidFill>
          <a:ln xmlns:a="http://schemas.openxmlformats.org/drawingml/2006/main" w="0">
            <a:noFill/>
            <a:prstDash val="solid"/>
          </a:ln>
        </p:spPr>
      </p:sp>
      <p:sp>
        <p:nvSpPr>
          <p:cNvPr id="8" name="start">
            <a:extLst xmlns:a="http://schemas.openxmlformats.org/drawingml/2006/main">
              <a:ext uri="{FF2B5EF4-FFF2-40B4-BE49-F238E27FC236}">
                <a16:creationId xmlns:a16="http://schemas.microsoft.com/office/drawing/2014/main" id="{09073F24-8B72-4C76-BD2B-902EBF3D8359}"/>
              </a:ext>
            </a:extLst>
          </p:cNvPr>
          <p:cNvSpPr>
            <a:spLocks xmlns:a="http://schemas.openxmlformats.org/drawingml/2006/main" noGrp="1"/>
          </p:cNvSpPr>
          <p:nvPr/>
        </p:nvSpPr>
        <p:spPr>
          <a:xfrm xmlns:a="http://schemas.openxmlformats.org/drawingml/2006/main">
            <a:off x="1009650" y="2343150"/>
            <a:ext cx="26860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350" b="1">
                <a:solidFill>
                  <a:srgbClr val="FFFFFF"/>
                </a:solidFill>
              </a:defRPr>
            </a:pPr>
            <a:r>
              <a:rPr sz="1350" b="1">
                <a:solidFill>
                  <a:srgbClr val="FFFFFF"/>
                </a:solidFill>
              </a:rPr>
              <a:t>START HERE</a:t>
            </a:r>
          </a:p>
        </p:txBody>
      </p:sp>
      <p:sp>
        <p:nvSpPr>
          <p:cNvPr id="9" name="start-body">
            <a:extLst xmlns:a="http://schemas.openxmlformats.org/drawingml/2006/main">
              <a:ext uri="{FF2B5EF4-FFF2-40B4-BE49-F238E27FC236}">
                <a16:creationId xmlns:a16="http://schemas.microsoft.com/office/drawing/2014/main" id="{DA50C821-E572-4742-B7AE-85F127A61AFC}"/>
              </a:ext>
            </a:extLst>
          </p:cNvPr>
          <p:cNvSpPr>
            <a:spLocks xmlns:a="http://schemas.openxmlformats.org/drawingml/2006/main" noGrp="1"/>
          </p:cNvSpPr>
          <p:nvPr/>
        </p:nvSpPr>
        <p:spPr>
          <a:xfrm xmlns:a="http://schemas.openxmlformats.org/drawingml/2006/main">
            <a:off x="1009650" y="2819400"/>
            <a:ext cx="3048000" cy="1866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00" b="0">
                <a:solidFill>
                  <a:srgbClr val="FFFFFF"/>
                </a:solidFill>
              </a:defRPr>
            </a:pPr>
            <a:r>
              <a:rPr sz="1500" b="0">
                <a:solidFill>
                  <a:srgbClr val="FFFFFF"/>
                </a:solidFill>
              </a:rPr>
              <a:t>Use tested dimensions</a:t>
            </a:r>
          </a:p>
          <a:p xmlns:a="http://schemas.openxmlformats.org/drawingml/2006/main">
            <a:pPr algn="l">
              <a:defRPr sz="1500" b="0">
                <a:solidFill>
                  <a:srgbClr val="FFFFFF"/>
                </a:solidFill>
              </a:defRPr>
            </a:pPr>
            <a:r>
              <a:rPr sz="1500" b="0">
                <a:solidFill>
                  <a:srgbClr val="FFFFFF"/>
                </a:solidFill>
              </a:rPr>
              <a:t>Author every typed value</a:t>
            </a:r>
          </a:p>
          <a:p xmlns:a="http://schemas.openxmlformats.org/drawingml/2006/main">
            <a:pPr algn="l">
              <a:defRPr sz="1500" b="0">
                <a:solidFill>
                  <a:srgbClr val="FFFFFF"/>
                </a:solidFill>
              </a:defRPr>
            </a:pPr>
            <a:r>
              <a:rPr sz="1500" b="0">
                <a:solidFill>
                  <a:srgbClr val="FFFFFF"/>
                </a:solidFill>
              </a:rPr>
              <a:t>Use the required operations</a:t>
            </a:r>
          </a:p>
          <a:p xmlns:a="http://schemas.openxmlformats.org/drawingml/2006/main">
            <a:pPr algn="l">
              <a:defRPr sz="1500" b="0">
                <a:solidFill>
                  <a:srgbClr val="FFFFFF"/>
                </a:solidFill>
              </a:defRPr>
            </a:pPr>
            <a:r>
              <a:rPr sz="1500" b="0">
                <a:solidFill>
                  <a:srgbClr val="FFFFFF"/>
                </a:solidFill>
              </a:rPr>
              <a:t>Author both complete loops</a:t>
            </a:r>
          </a:p>
          <a:p xmlns:a="http://schemas.openxmlformats.org/drawingml/2006/main">
            <a:pPr algn="l">
              <a:defRPr sz="1500" b="0">
                <a:solidFill>
                  <a:srgbClr val="FFFFFF"/>
                </a:solidFill>
              </a:defRPr>
            </a:pPr>
            <a:r>
              <a:rPr sz="1500" b="0">
                <a:solidFill>
                  <a:srgbClr val="FFFFFF"/>
                </a:solidFill>
              </a:rPr>
              <a:t>Record a test + revision</a:t>
            </a:r>
          </a:p>
        </p:txBody>
      </p:sp>
      <p:sp>
        <p:nvSpPr>
          <p:cNvPr id="10" name="build-bar">
            <a:extLst xmlns:a="http://schemas.openxmlformats.org/drawingml/2006/main">
              <a:ext uri="{FF2B5EF4-FFF2-40B4-BE49-F238E27FC236}">
                <a16:creationId xmlns:a16="http://schemas.microsoft.com/office/drawing/2014/main" id="{670C97B8-5E63-4B9C-A6F2-6E04B260CF66}"/>
              </a:ext>
            </a:extLst>
          </p:cNvPr>
          <p:cNvSpPr>
            <a:spLocks xmlns:a="http://schemas.openxmlformats.org/drawingml/2006/main" noGrp="1"/>
          </p:cNvSpPr>
          <p:nvPr/>
        </p:nvSpPr>
        <p:spPr>
          <a:xfrm xmlns:a="http://schemas.openxmlformats.org/drawingml/2006/main">
            <a:off x="4514850" y="2343150"/>
            <a:ext cx="76200" cy="361950"/>
          </a:xfrm>
          <a:prstGeom xmlns:a="http://schemas.openxmlformats.org/drawingml/2006/main" prst="rect">
            <a:avLst/>
          </a:prstGeom>
          <a:solidFill xmlns:a="http://schemas.openxmlformats.org/drawingml/2006/main">
            <a:srgbClr val="00B8C8"/>
          </a:solidFill>
          <a:ln xmlns:a="http://schemas.openxmlformats.org/drawingml/2006/main" w="0">
            <a:noFill/>
            <a:prstDash val="solid"/>
          </a:ln>
        </p:spPr>
      </p:sp>
      <p:sp>
        <p:nvSpPr>
          <p:cNvPr id="11" name="build">
            <a:extLst xmlns:a="http://schemas.openxmlformats.org/drawingml/2006/main">
              <a:ext uri="{FF2B5EF4-FFF2-40B4-BE49-F238E27FC236}">
                <a16:creationId xmlns:a16="http://schemas.microsoft.com/office/drawing/2014/main" id="{D7155580-13FC-49B4-A7C6-CD992A4684FD}"/>
              </a:ext>
            </a:extLst>
          </p:cNvPr>
          <p:cNvSpPr>
            <a:spLocks xmlns:a="http://schemas.openxmlformats.org/drawingml/2006/main" noGrp="1"/>
          </p:cNvSpPr>
          <p:nvPr/>
        </p:nvSpPr>
        <p:spPr>
          <a:xfrm xmlns:a="http://schemas.openxmlformats.org/drawingml/2006/main">
            <a:off x="4686300" y="2343150"/>
            <a:ext cx="24955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350" b="1">
                <a:solidFill>
                  <a:srgbClr val="FFFFFF"/>
                </a:solidFill>
              </a:defRPr>
            </a:pPr>
            <a:r>
              <a:rPr sz="1350" b="1">
                <a:solidFill>
                  <a:srgbClr val="FFFFFF"/>
                </a:solidFill>
              </a:rPr>
              <a:t>BUILD</a:t>
            </a:r>
          </a:p>
        </p:txBody>
      </p:sp>
      <p:sp>
        <p:nvSpPr>
          <p:cNvPr id="12" name="build-body">
            <a:extLst xmlns:a="http://schemas.openxmlformats.org/drawingml/2006/main">
              <a:ext uri="{FF2B5EF4-FFF2-40B4-BE49-F238E27FC236}">
                <a16:creationId xmlns:a16="http://schemas.microsoft.com/office/drawing/2014/main" id="{06FAA295-ADB2-45DB-80D7-15FEB56BDDA5}"/>
              </a:ext>
            </a:extLst>
          </p:cNvPr>
          <p:cNvSpPr>
            <a:spLocks xmlns:a="http://schemas.openxmlformats.org/drawingml/2006/main" noGrp="1"/>
          </p:cNvSpPr>
          <p:nvPr/>
        </p:nvSpPr>
        <p:spPr>
          <a:xfrm xmlns:a="http://schemas.openxmlformats.org/drawingml/2006/main">
            <a:off x="4686300" y="2819400"/>
            <a:ext cx="3048000" cy="1866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00" b="0">
                <a:solidFill>
                  <a:srgbClr val="FFFFFF"/>
                </a:solidFill>
              </a:defRPr>
            </a:pPr>
            <a:r>
              <a:rPr sz="1500" b="0">
                <a:solidFill>
                  <a:srgbClr val="FFFFFF"/>
                </a:solidFill>
              </a:rPr>
              <a:t>Choose either mission</a:t>
            </a:r>
          </a:p>
          <a:p xmlns:a="http://schemas.openxmlformats.org/drawingml/2006/main">
            <a:pPr algn="l">
              <a:defRPr sz="1500" b="0">
                <a:solidFill>
                  <a:srgbClr val="FFFFFF"/>
                </a:solidFill>
              </a:defRPr>
            </a:pPr>
            <a:r>
              <a:rPr sz="1500" b="0">
                <a:solidFill>
                  <a:srgbClr val="FFFFFF"/>
                </a:solidFill>
              </a:rPr>
              <a:t>Author every named value</a:t>
            </a:r>
          </a:p>
          <a:p xmlns:a="http://schemas.openxmlformats.org/drawingml/2006/main">
            <a:pPr algn="l">
              <a:defRPr sz="1500" b="0">
                <a:solidFill>
                  <a:srgbClr val="FFFFFF"/>
                </a:solidFill>
              </a:defRPr>
            </a:pPr>
            <a:r>
              <a:rPr sz="1500" b="0">
                <a:solidFill>
                  <a:srgbClr val="FFFFFF"/>
                </a:solidFill>
              </a:rPr>
              <a:t>Use every operation</a:t>
            </a:r>
          </a:p>
          <a:p xmlns:a="http://schemas.openxmlformats.org/drawingml/2006/main">
            <a:pPr algn="l">
              <a:defRPr sz="1500" b="0">
                <a:solidFill>
                  <a:srgbClr val="FFFFFF"/>
                </a:solidFill>
              </a:defRPr>
            </a:pPr>
            <a:r>
              <a:rPr sz="1500" b="0">
                <a:solidFill>
                  <a:srgbClr val="FFFFFF"/>
                </a:solidFill>
              </a:rPr>
              <a:t>Author both complete loops</a:t>
            </a:r>
          </a:p>
          <a:p xmlns:a="http://schemas.openxmlformats.org/drawingml/2006/main">
            <a:pPr algn="l">
              <a:defRPr sz="1500" b="0">
                <a:solidFill>
                  <a:srgbClr val="FFFFFF"/>
                </a:solidFill>
              </a:defRPr>
            </a:pPr>
            <a:r>
              <a:rPr sz="1500" b="0">
                <a:solidFill>
                  <a:srgbClr val="FFFFFF"/>
                </a:solidFill>
              </a:rPr>
              <a:t>Make one controlled revision</a:t>
            </a:r>
          </a:p>
        </p:txBody>
      </p:sp>
      <p:sp>
        <p:nvSpPr>
          <p:cNvPr id="13" name="level-bar">
            <a:extLst xmlns:a="http://schemas.openxmlformats.org/drawingml/2006/main">
              <a:ext uri="{FF2B5EF4-FFF2-40B4-BE49-F238E27FC236}">
                <a16:creationId xmlns:a16="http://schemas.microsoft.com/office/drawing/2014/main" id="{C06EB7C5-1688-4799-A3C2-7A21EDB61734}"/>
              </a:ext>
            </a:extLst>
          </p:cNvPr>
          <p:cNvSpPr>
            <a:spLocks xmlns:a="http://schemas.openxmlformats.org/drawingml/2006/main" noGrp="1"/>
          </p:cNvSpPr>
          <p:nvPr/>
        </p:nvSpPr>
        <p:spPr>
          <a:xfrm xmlns:a="http://schemas.openxmlformats.org/drawingml/2006/main">
            <a:off x="8191500" y="2343150"/>
            <a:ext cx="76200" cy="361950"/>
          </a:xfrm>
          <a:prstGeom xmlns:a="http://schemas.openxmlformats.org/drawingml/2006/main" prst="rect">
            <a:avLst/>
          </a:prstGeom>
          <a:solidFill xmlns:a="http://schemas.openxmlformats.org/drawingml/2006/main">
            <a:srgbClr val="FFD166"/>
          </a:solidFill>
          <a:ln xmlns:a="http://schemas.openxmlformats.org/drawingml/2006/main" w="0">
            <a:noFill/>
            <a:prstDash val="solid"/>
          </a:ln>
        </p:spPr>
      </p:sp>
      <p:sp>
        <p:nvSpPr>
          <p:cNvPr id="14" name="level">
            <a:extLst xmlns:a="http://schemas.openxmlformats.org/drawingml/2006/main">
              <a:ext uri="{FF2B5EF4-FFF2-40B4-BE49-F238E27FC236}">
                <a16:creationId xmlns:a16="http://schemas.microsoft.com/office/drawing/2014/main" id="{91858890-C756-4375-8F40-A7ED53350433}"/>
              </a:ext>
            </a:extLst>
          </p:cNvPr>
          <p:cNvSpPr>
            <a:spLocks xmlns:a="http://schemas.openxmlformats.org/drawingml/2006/main" noGrp="1"/>
          </p:cNvSpPr>
          <p:nvPr/>
        </p:nvSpPr>
        <p:spPr>
          <a:xfrm xmlns:a="http://schemas.openxmlformats.org/drawingml/2006/main">
            <a:off x="8362950" y="2343150"/>
            <a:ext cx="26860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350" b="1">
                <a:solidFill>
                  <a:srgbClr val="FFFFFF"/>
                </a:solidFill>
              </a:defRPr>
            </a:pPr>
            <a:r>
              <a:rPr sz="1350" b="1">
                <a:solidFill>
                  <a:srgbClr val="FFFFFF"/>
                </a:solidFill>
              </a:rPr>
              <a:t>LEVEL UP</a:t>
            </a:r>
          </a:p>
        </p:txBody>
      </p:sp>
      <p:sp>
        <p:nvSpPr>
          <p:cNvPr id="15" name="level-body">
            <a:extLst xmlns:a="http://schemas.openxmlformats.org/drawingml/2006/main">
              <a:ext uri="{FF2B5EF4-FFF2-40B4-BE49-F238E27FC236}">
                <a16:creationId xmlns:a16="http://schemas.microsoft.com/office/drawing/2014/main" id="{7F4FDF44-4442-424C-8587-D5535C0325F3}"/>
              </a:ext>
            </a:extLst>
          </p:cNvPr>
          <p:cNvSpPr>
            <a:spLocks xmlns:a="http://schemas.openxmlformats.org/drawingml/2006/main" noGrp="1"/>
          </p:cNvSpPr>
          <p:nvPr/>
        </p:nvSpPr>
        <p:spPr>
          <a:xfrm xmlns:a="http://schemas.openxmlformats.org/drawingml/2006/main">
            <a:off x="8362950" y="2819400"/>
            <a:ext cx="3048000" cy="1866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00" b="0">
                <a:solidFill>
                  <a:srgbClr val="FFFFFF"/>
                </a:solidFill>
              </a:defRPr>
            </a:pPr>
            <a:r>
              <a:rPr sz="1500" b="0">
                <a:solidFill>
                  <a:srgbClr val="FFFFFF"/>
                </a:solidFill>
              </a:rPr>
              <a:t>Meet every Build requirement</a:t>
            </a:r>
          </a:p>
          <a:p xmlns:a="http://schemas.openxmlformats.org/drawingml/2006/main">
            <a:pPr algn="l">
              <a:defRPr sz="1500" b="0">
                <a:solidFill>
                  <a:srgbClr val="FFFFFF"/>
                </a:solidFill>
              </a:defRPr>
            </a:pPr>
            <a:r>
              <a:rPr sz="1500" b="0">
                <a:solidFill>
                  <a:srgbClr val="FFFFFF"/>
                </a:solidFill>
              </a:rPr>
              <a:t>Then use priorityMode visibly</a:t>
            </a:r>
          </a:p>
          <a:p xmlns:a="http://schemas.openxmlformats.org/drawingml/2006/main">
            <a:pPr algn="l">
              <a:defRPr sz="1500" b="0">
                <a:solidFill>
                  <a:srgbClr val="FFFFFF"/>
                </a:solidFill>
              </a:defRPr>
            </a:pPr>
            <a:r>
              <a:rPr sz="1500" b="0">
                <a:solidFill>
                  <a:srgbClr val="FFFFFF"/>
                </a:solidFill>
              </a:rPr>
              <a:t>Add a reusable function</a:t>
            </a:r>
          </a:p>
          <a:p xmlns:a="http://schemas.openxmlformats.org/drawingml/2006/main">
            <a:pPr algn="l">
              <a:defRPr sz="1500" b="0">
                <a:solidFill>
                  <a:srgbClr val="FFFFFF"/>
                </a:solidFill>
              </a:defRPr>
            </a:pPr>
            <a:r>
              <a:rPr sz="1500" b="0">
                <a:solidFill>
                  <a:srgbClr val="FFFFFF"/>
                </a:solidFill>
              </a:rPr>
              <a:t>Create one blocked cell</a:t>
            </a:r>
          </a:p>
        </p:txBody>
      </p:sp>
      <p:sp>
        <p:nvSpPr>
          <p:cNvPr id="16" name="same">
            <a:extLst xmlns:a="http://schemas.openxmlformats.org/drawingml/2006/main">
              <a:ext uri="{FF2B5EF4-FFF2-40B4-BE49-F238E27FC236}">
                <a16:creationId xmlns:a16="http://schemas.microsoft.com/office/drawing/2014/main" id="{E4FBF852-EE58-4EA1-A85B-018385A85CED}"/>
              </a:ext>
            </a:extLst>
          </p:cNvPr>
          <p:cNvSpPr>
            <a:spLocks xmlns:a="http://schemas.openxmlformats.org/drawingml/2006/main" noGrp="1"/>
          </p:cNvSpPr>
          <p:nvPr/>
        </p:nvSpPr>
        <p:spPr>
          <a:xfrm xmlns:a="http://schemas.openxmlformats.org/drawingml/2006/main">
            <a:off x="1104900" y="5048250"/>
            <a:ext cx="99822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650" b="1">
                <a:solidFill>
                  <a:srgbClr val="FFFBE8"/>
                </a:solidFill>
              </a:defRPr>
            </a:pPr>
            <a:r>
              <a:rPr sz="1650" b="1">
                <a:solidFill>
                  <a:srgbClr val="FFFBE8"/>
                </a:solidFill>
              </a:rPr>
              <a:t>ALL ROUTES: typed variables + operations · both loops · prediction · test · revision · explanation</a:t>
            </a:r>
          </a:p>
        </p:txBody>
      </p:sp>
    </p:spTree>
    <p:extLst>
      <p:ext uri="{BB962C8B-B14F-4D97-AF65-F5344CB8AC3E}">
        <p14:creationId xmlns:p14="http://schemas.microsoft.com/office/powerpoint/2010/main" val="1612755914"/>
      </p:ext>
    </p:extLst>
  </p:cSld>
</p:sld>
</file>

<file path=ppt/slides/slide49.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12" name="kicker">
            <a:extLst xmlns:a="http://schemas.openxmlformats.org/drawingml/2006/main">
              <a:ext uri="{FF2B5EF4-FFF2-40B4-BE49-F238E27FC236}">
                <a16:creationId xmlns:a16="http://schemas.microsoft.com/office/drawing/2014/main" id="{9B908861-B81C-451E-A468-9D528BB88615}"/>
              </a:ext>
            </a:extLst>
          </p:cNvPr>
          <p:cNvSpPr>
            <a:spLocks xmlns:a="http://schemas.openxmlformats.org/drawingml/2006/main" noGrp="1"/>
          </p:cNvSpPr>
          <p:nvPr/>
        </p:nvSpPr>
        <p:spPr>
          <a:xfrm xmlns:a="http://schemas.openxmlformats.org/drawingml/2006/main">
            <a:off x="533400" y="228600"/>
            <a:ext cx="685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050" b="1">
                <a:solidFill>
                  <a:srgbClr val="00B8C8"/>
                </a:solidFill>
              </a:defRPr>
            </a:pPr>
            <a:r>
              <a:rPr sz="1050" b="1">
                <a:solidFill>
                  <a:srgbClr val="00B8C8"/>
                </a:solidFill>
              </a:rPr>
              <a:t>C6 · TEXT DAY 2</a:t>
            </a:r>
          </a:p>
        </p:txBody>
      </p:sp>
      <p:sp>
        <p:nvSpPr>
          <p:cNvPr id="2" name="marker">
            <a:extLst xmlns:a="http://schemas.openxmlformats.org/drawingml/2006/main">
              <a:ext uri="{FF2B5EF4-FFF2-40B4-BE49-F238E27FC236}">
                <a16:creationId xmlns:a16="http://schemas.microsoft.com/office/drawing/2014/main" id="{DCED5B26-7E28-4FE0-90A5-9D26F0B73F6A}"/>
              </a:ext>
            </a:extLst>
          </p:cNvPr>
          <p:cNvSpPr>
            <a:spLocks xmlns:a="http://schemas.openxmlformats.org/drawingml/2006/main" noGrp="1"/>
          </p:cNvSpPr>
          <p:nvPr/>
        </p:nvSpPr>
        <p:spPr>
          <a:xfrm xmlns:a="http://schemas.openxmlformats.org/drawingml/2006/main">
            <a:off x="9048750" y="228600"/>
            <a:ext cx="26098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1050" b="1">
                <a:solidFill>
                  <a:srgbClr val="B8C7D9"/>
                </a:solidFill>
              </a:defRPr>
            </a:pPr>
            <a:r>
              <a:rPr sz="1050" b="1">
                <a:solidFill>
                  <a:srgbClr val="B8C7D9"/>
                </a:solidFill>
              </a:rPr>
              <a:t>SUCCESS CRITERIA</a:t>
            </a:r>
          </a:p>
        </p:txBody>
      </p:sp>
      <p:sp>
        <p:nvSpPr>
          <p:cNvPr id="3" name="footer-left">
            <a:extLst xmlns:a="http://schemas.openxmlformats.org/drawingml/2006/main">
              <a:ext uri="{FF2B5EF4-FFF2-40B4-BE49-F238E27FC236}">
                <a16:creationId xmlns:a16="http://schemas.microsoft.com/office/drawing/2014/main" id="{AE72D488-4183-4372-A445-6192FC18C538}"/>
              </a:ext>
            </a:extLst>
          </p:cNvPr>
          <p:cNvSpPr>
            <a:spLocks xmlns:a="http://schemas.openxmlformats.org/drawingml/2006/main" noGrp="1"/>
          </p:cNvSpPr>
          <p:nvPr/>
        </p:nvSpPr>
        <p:spPr>
          <a:xfrm xmlns:a="http://schemas.openxmlformats.org/drawingml/2006/main">
            <a:off x="533400" y="6400800"/>
            <a:ext cx="476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750" b="0">
                <a:solidFill>
                  <a:srgbClr val="B8C7D9"/>
                </a:solidFill>
              </a:defRPr>
            </a:pPr>
            <a:r>
              <a:rPr sz="750" b="0">
                <a:solidFill>
                  <a:srgbClr val="B8C7D9"/>
                </a:solidFill>
              </a:rPr>
              <a:t>SMART SOLUTIONS · CODING FOUNDATIONS</a:t>
            </a:r>
          </a:p>
        </p:txBody>
      </p:sp>
      <p:sp>
        <p:nvSpPr>
          <p:cNvPr id="4" name="footer-right">
            <a:extLst xmlns:a="http://schemas.openxmlformats.org/drawingml/2006/main">
              <a:ext uri="{FF2B5EF4-FFF2-40B4-BE49-F238E27FC236}">
                <a16:creationId xmlns:a16="http://schemas.microsoft.com/office/drawing/2014/main" id="{4D0AF39E-CFF7-46FB-BB8A-C1BDB0F42F60}"/>
              </a:ext>
            </a:extLst>
          </p:cNvPr>
          <p:cNvSpPr>
            <a:spLocks xmlns:a="http://schemas.openxmlformats.org/drawingml/2006/main" noGrp="1"/>
          </p:cNvSpPr>
          <p:nvPr/>
        </p:nvSpPr>
        <p:spPr>
          <a:xfrm xmlns:a="http://schemas.openxmlformats.org/drawingml/2006/main">
            <a:off x="9906000" y="6400800"/>
            <a:ext cx="17526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750" b="0">
                <a:solidFill>
                  <a:srgbClr val="B8C7D9"/>
                </a:solidFill>
              </a:defRPr>
            </a:pPr>
            <a:r>
              <a:rPr sz="750" b="0">
                <a:solidFill>
                  <a:srgbClr val="B8C7D9"/>
                </a:solidFill>
              </a:rPr>
              <a:t>VILS 2027</a:t>
            </a:r>
          </a:p>
        </p:txBody>
      </p:sp>
      <p:sp>
        <p:nvSpPr>
          <p:cNvPr id="5" name="title">
            <a:extLst xmlns:a="http://schemas.openxmlformats.org/drawingml/2006/main">
              <a:ext uri="{FF2B5EF4-FFF2-40B4-BE49-F238E27FC236}">
                <a16:creationId xmlns:a16="http://schemas.microsoft.com/office/drawing/2014/main" id="{D5083B59-9271-47D6-A16A-D15DB88E81C4}"/>
              </a:ext>
            </a:extLst>
          </p:cNvPr>
          <p:cNvSpPr>
            <a:spLocks xmlns:a="http://schemas.openxmlformats.org/drawingml/2006/main" noGrp="1"/>
          </p:cNvSpPr>
          <p:nvPr/>
        </p:nvSpPr>
        <p:spPr>
          <a:xfrm xmlns:a="http://schemas.openxmlformats.org/drawingml/2006/main">
            <a:off x="533400" y="685800"/>
            <a:ext cx="111252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FFFFFF"/>
                </a:solidFill>
              </a:defRPr>
            </a:pPr>
            <a:r>
              <a:rPr sz="2850" b="1">
                <a:solidFill>
                  <a:srgbClr val="FFFFFF"/>
                </a:solidFill>
              </a:rPr>
              <a:t>Use the rubric as a self-check</a:t>
            </a:r>
          </a:p>
        </p:txBody>
      </p:sp>
      <p:sp>
        <p:nvSpPr>
          <p:cNvPr id="6" name="subtitle">
            <a:extLst xmlns:a="http://schemas.openxmlformats.org/drawingml/2006/main">
              <a:ext uri="{FF2B5EF4-FFF2-40B4-BE49-F238E27FC236}">
                <a16:creationId xmlns:a16="http://schemas.microsoft.com/office/drawing/2014/main" id="{02188D9E-67AF-49BF-9D14-F9759F242FAC}"/>
              </a:ext>
            </a:extLst>
          </p:cNvPr>
          <p:cNvSpPr>
            <a:spLocks xmlns:a="http://schemas.openxmlformats.org/drawingml/2006/main" noGrp="1"/>
          </p:cNvSpPr>
          <p:nvPr/>
        </p:nvSpPr>
        <p:spPr>
          <a:xfrm xmlns:a="http://schemas.openxmlformats.org/drawingml/2006/main">
            <a:off x="533400" y="1524000"/>
            <a:ext cx="11125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B8C7D9"/>
                </a:solidFill>
              </a:defRPr>
            </a:pPr>
            <a:r>
              <a:rPr sz="1575" b="0">
                <a:solidFill>
                  <a:srgbClr val="B8C7D9"/>
                </a:solidFill>
              </a:rPr>
              <a:t>Four kinds of evidence · 25 points each.</a:t>
            </a:r>
          </a:p>
        </p:txBody>
      </p:sp>
      <p:sp>
        <p:nvSpPr>
          <p:cNvPr id="7" name="rubric">
            <a:extLst xmlns:a="http://schemas.openxmlformats.org/drawingml/2006/main">
              <a:ext uri="{FF2B5EF4-FFF2-40B4-BE49-F238E27FC236}">
                <a16:creationId xmlns:a16="http://schemas.microsoft.com/office/drawing/2014/main" id="{633D4781-EB74-4680-ADC5-1F9DCA5F5468}"/>
              </a:ext>
            </a:extLst>
          </p:cNvPr>
          <p:cNvSpPr>
            <a:spLocks xmlns:a="http://schemas.openxmlformats.org/drawingml/2006/main" noGrp="1"/>
          </p:cNvSpPr>
          <p:nvPr/>
        </p:nvSpPr>
        <p:spPr>
          <a:xfrm xmlns:a="http://schemas.openxmlformats.org/drawingml/2006/main">
            <a:off x="1028700" y="2076450"/>
            <a:ext cx="10096500" cy="3429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800" b="0">
                <a:solidFill>
                  <a:srgbClr val="FFFFFF"/>
                </a:solidFill>
              </a:defRPr>
            </a:pPr>
            <a:r>
              <a:rPr sz="1800" b="0">
                <a:solidFill>
                  <a:srgbClr val="FFFFFF"/>
                </a:solidFill>
              </a:rPr>
              <a:t>TEXT CODE</a:t>
            </a:r>
          </a:p>
          <a:p xmlns:a="http://schemas.openxmlformats.org/drawingml/2006/main">
            <a:pPr algn="l">
              <a:defRPr sz="1800" b="0">
                <a:solidFill>
                  <a:srgbClr val="FFFFFF"/>
                </a:solidFill>
              </a:defRPr>
            </a:pPr>
            <a:r>
              <a:rPr sz="1800" b="0">
                <a:solidFill>
                  <a:srgbClr val="FFFFFF"/>
                </a:solidFill>
              </a:rPr>
              <a:t>Both nested loops and readable named values</a:t>
            </a:r>
          </a:p>
          <a:p xmlns:a="http://schemas.openxmlformats.org/drawingml/2006/main">
            <a:r>
              <a:t/>
            </a:r>
          </a:p>
          <a:p xmlns:a="http://schemas.openxmlformats.org/drawingml/2006/main">
            <a:pPr algn="l">
              <a:defRPr sz="1800" b="0">
                <a:solidFill>
                  <a:srgbClr val="FFFFFF"/>
                </a:solidFill>
              </a:defRPr>
            </a:pPr>
            <a:r>
              <a:rPr sz="1800" b="0">
                <a:solidFill>
                  <a:srgbClr val="FFFFFF"/>
                </a:solidFill>
              </a:rPr>
              <a:t>DATA + OPERATIONS</a:t>
            </a:r>
          </a:p>
          <a:p xmlns:a="http://schemas.openxmlformats.org/drawingml/2006/main">
            <a:pPr algn="l">
              <a:defRPr sz="1800" b="0">
                <a:solidFill>
                  <a:srgbClr val="FFFFFF"/>
                </a:solidFill>
              </a:defRPr>
            </a:pPr>
            <a:r>
              <a:rPr sz="1800" b="0">
                <a:solidFill>
                  <a:srgbClr val="FFFFFF"/>
                </a:solidFill>
              </a:rPr>
              <a:t>String, number, Boolean, and visible operations</a:t>
            </a:r>
          </a:p>
          <a:p xmlns:a="http://schemas.openxmlformats.org/drawingml/2006/main">
            <a:r>
              <a:t/>
            </a:r>
          </a:p>
          <a:p xmlns:a="http://schemas.openxmlformats.org/drawingml/2006/main">
            <a:pPr algn="l">
              <a:defRPr sz="1800" b="0">
                <a:solidFill>
                  <a:srgbClr val="FFFFFF"/>
                </a:solidFill>
              </a:defRPr>
            </a:pPr>
            <a:r>
              <a:rPr sz="1800" b="0">
                <a:solidFill>
                  <a:srgbClr val="FFFFFF"/>
                </a:solidFill>
              </a:rPr>
              <a:t>TEST + REVISION</a:t>
            </a:r>
          </a:p>
          <a:p xmlns:a="http://schemas.openxmlformats.org/drawingml/2006/main">
            <a:pPr algn="l">
              <a:defRPr sz="1800" b="0">
                <a:solidFill>
                  <a:srgbClr val="FFFFFF"/>
                </a:solidFill>
              </a:defRPr>
            </a:pPr>
            <a:r>
              <a:rPr sz="1800" b="0">
                <a:solidFill>
                  <a:srgbClr val="FFFFFF"/>
                </a:solidFill>
              </a:rPr>
              <a:t>Prediction, observed result, one change, new result</a:t>
            </a:r>
          </a:p>
          <a:p xmlns:a="http://schemas.openxmlformats.org/drawingml/2006/main">
            <a:r>
              <a:t/>
            </a:r>
          </a:p>
          <a:p xmlns:a="http://schemas.openxmlformats.org/drawingml/2006/main">
            <a:pPr algn="l">
              <a:defRPr sz="1800" b="0">
                <a:solidFill>
                  <a:srgbClr val="FFFFFF"/>
                </a:solidFill>
              </a:defRPr>
            </a:pPr>
            <a:r>
              <a:rPr sz="1800" b="0">
                <a:solidFill>
                  <a:srgbClr val="FFFFFF"/>
                </a:solidFill>
              </a:rPr>
              <a:t>EXPLANATION</a:t>
            </a:r>
          </a:p>
          <a:p xmlns:a="http://schemas.openxmlformats.org/drawingml/2006/main">
            <a:pPr algn="l">
              <a:defRPr sz="1800" b="0">
                <a:solidFill>
                  <a:srgbClr val="FFFFFF"/>
                </a:solidFill>
              </a:defRPr>
            </a:pPr>
            <a:r>
              <a:rPr sz="1800" b="0">
                <a:solidFill>
                  <a:srgbClr val="FFFFFF"/>
                </a:solidFill>
              </a:rPr>
              <a:t>How rows and columns solve different subproblems</a:t>
            </a:r>
          </a:p>
        </p:txBody>
      </p:sp>
      <p:sp>
        <p:nvSpPr>
          <p:cNvPr id="8" name="r1">
            <a:extLst xmlns:a="http://schemas.openxmlformats.org/drawingml/2006/main">
              <a:ext uri="{FF2B5EF4-FFF2-40B4-BE49-F238E27FC236}">
                <a16:creationId xmlns:a16="http://schemas.microsoft.com/office/drawing/2014/main" id="{DC8F01E6-954C-471E-A1B8-74088D0D8945}"/>
              </a:ext>
            </a:extLst>
          </p:cNvPr>
          <p:cNvSpPr>
            <a:spLocks xmlns:a="http://schemas.openxmlformats.org/drawingml/2006/main" noGrp="1"/>
          </p:cNvSpPr>
          <p:nvPr/>
        </p:nvSpPr>
        <p:spPr>
          <a:xfrm xmlns:a="http://schemas.openxmlformats.org/drawingml/2006/main">
            <a:off x="800100" y="2152650"/>
            <a:ext cx="76200" cy="552450"/>
          </a:xfrm>
          <a:prstGeom xmlns:a="http://schemas.openxmlformats.org/drawingml/2006/main" prst="rect">
            <a:avLst/>
          </a:prstGeom>
          <a:solidFill xmlns:a="http://schemas.openxmlformats.org/drawingml/2006/main">
            <a:srgbClr val="00B8C8"/>
          </a:solidFill>
          <a:ln xmlns:a="http://schemas.openxmlformats.org/drawingml/2006/main" w="0">
            <a:noFill/>
            <a:prstDash val="solid"/>
          </a:ln>
        </p:spPr>
      </p:sp>
      <p:sp>
        <p:nvSpPr>
          <p:cNvPr id="9" name="r2">
            <a:extLst xmlns:a="http://schemas.openxmlformats.org/drawingml/2006/main">
              <a:ext uri="{FF2B5EF4-FFF2-40B4-BE49-F238E27FC236}">
                <a16:creationId xmlns:a16="http://schemas.microsoft.com/office/drawing/2014/main" id="{5FCE1C06-34EE-4F70-8B79-22574341EB46}"/>
              </a:ext>
            </a:extLst>
          </p:cNvPr>
          <p:cNvSpPr>
            <a:spLocks xmlns:a="http://schemas.openxmlformats.org/drawingml/2006/main" noGrp="1"/>
          </p:cNvSpPr>
          <p:nvPr/>
        </p:nvSpPr>
        <p:spPr>
          <a:xfrm xmlns:a="http://schemas.openxmlformats.org/drawingml/2006/main">
            <a:off x="800100" y="3009900"/>
            <a:ext cx="76200" cy="552450"/>
          </a:xfrm>
          <a:prstGeom xmlns:a="http://schemas.openxmlformats.org/drawingml/2006/main" prst="rect">
            <a:avLst/>
          </a:prstGeom>
          <a:solidFill xmlns:a="http://schemas.openxmlformats.org/drawingml/2006/main">
            <a:srgbClr val="A970FF"/>
          </a:solidFill>
          <a:ln xmlns:a="http://schemas.openxmlformats.org/drawingml/2006/main" w="0">
            <a:noFill/>
            <a:prstDash val="solid"/>
          </a:ln>
        </p:spPr>
      </p:sp>
      <p:sp>
        <p:nvSpPr>
          <p:cNvPr id="10" name="r3">
            <a:extLst xmlns:a="http://schemas.openxmlformats.org/drawingml/2006/main">
              <a:ext uri="{FF2B5EF4-FFF2-40B4-BE49-F238E27FC236}">
                <a16:creationId xmlns:a16="http://schemas.microsoft.com/office/drawing/2014/main" id="{FBA209BA-D0F9-4838-8AAB-627BA6F060F4}"/>
              </a:ext>
            </a:extLst>
          </p:cNvPr>
          <p:cNvSpPr>
            <a:spLocks xmlns:a="http://schemas.openxmlformats.org/drawingml/2006/main" noGrp="1"/>
          </p:cNvSpPr>
          <p:nvPr/>
        </p:nvSpPr>
        <p:spPr>
          <a:xfrm xmlns:a="http://schemas.openxmlformats.org/drawingml/2006/main">
            <a:off x="800100" y="3867150"/>
            <a:ext cx="76200" cy="552450"/>
          </a:xfrm>
          <a:prstGeom xmlns:a="http://schemas.openxmlformats.org/drawingml/2006/main" prst="rect">
            <a:avLst/>
          </a:prstGeom>
          <a:solidFill xmlns:a="http://schemas.openxmlformats.org/drawingml/2006/main">
            <a:srgbClr val="FF6FAE"/>
          </a:solidFill>
          <a:ln xmlns:a="http://schemas.openxmlformats.org/drawingml/2006/main" w="0">
            <a:noFill/>
            <a:prstDash val="solid"/>
          </a:ln>
        </p:spPr>
      </p:sp>
      <p:sp>
        <p:nvSpPr>
          <p:cNvPr id="11" name="r4">
            <a:extLst xmlns:a="http://schemas.openxmlformats.org/drawingml/2006/main">
              <a:ext uri="{FF2B5EF4-FFF2-40B4-BE49-F238E27FC236}">
                <a16:creationId xmlns:a16="http://schemas.microsoft.com/office/drawing/2014/main" id="{3607620A-4092-4477-ABAA-99C13F594D3C}"/>
              </a:ext>
            </a:extLst>
          </p:cNvPr>
          <p:cNvSpPr>
            <a:spLocks xmlns:a="http://schemas.openxmlformats.org/drawingml/2006/main" noGrp="1"/>
          </p:cNvSpPr>
          <p:nvPr/>
        </p:nvSpPr>
        <p:spPr>
          <a:xfrm xmlns:a="http://schemas.openxmlformats.org/drawingml/2006/main">
            <a:off x="800100" y="4724400"/>
            <a:ext cx="76200" cy="552450"/>
          </a:xfrm>
          <a:prstGeom xmlns:a="http://schemas.openxmlformats.org/drawingml/2006/main" prst="rect">
            <a:avLst/>
          </a:prstGeom>
          <a:solidFill xmlns:a="http://schemas.openxmlformats.org/drawingml/2006/main">
            <a:srgbClr val="FFD166"/>
          </a:solidFill>
          <a:ln xmlns:a="http://schemas.openxmlformats.org/drawingml/2006/main" w="0">
            <a:noFill/>
            <a:prstDash val="solid"/>
          </a:ln>
        </p:spPr>
      </p:sp>
    </p:spTree>
    <p:extLst>
      <p:ext uri="{BB962C8B-B14F-4D97-AF65-F5344CB8AC3E}">
        <p14:creationId xmlns:p14="http://schemas.microsoft.com/office/powerpoint/2010/main" val="748787758"/>
      </p:ext>
    </p:extLst>
  </p:cSld>
</p:sld>
</file>

<file path=ppt/slides/slide50.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11" name="kicker">
            <a:extLst xmlns:a="http://schemas.openxmlformats.org/drawingml/2006/main">
              <a:ext uri="{FF2B5EF4-FFF2-40B4-BE49-F238E27FC236}">
                <a16:creationId xmlns:a16="http://schemas.microsoft.com/office/drawing/2014/main" id="{7E32DE74-483D-4A25-B04B-8FCE20B42037}"/>
              </a:ext>
            </a:extLst>
          </p:cNvPr>
          <p:cNvSpPr>
            <a:spLocks xmlns:a="http://schemas.openxmlformats.org/drawingml/2006/main" noGrp="1"/>
          </p:cNvSpPr>
          <p:nvPr/>
        </p:nvSpPr>
        <p:spPr>
          <a:xfrm xmlns:a="http://schemas.openxmlformats.org/drawingml/2006/main">
            <a:off x="533400" y="228600"/>
            <a:ext cx="685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050" b="1">
                <a:solidFill>
                  <a:srgbClr val="00B8C8"/>
                </a:solidFill>
              </a:defRPr>
            </a:pPr>
            <a:r>
              <a:rPr sz="1050" b="1">
                <a:solidFill>
                  <a:srgbClr val="00B8C8"/>
                </a:solidFill>
              </a:rPr>
              <a:t>C6 · TEXT DAY 2</a:t>
            </a:r>
          </a:p>
        </p:txBody>
      </p:sp>
      <p:sp>
        <p:nvSpPr>
          <p:cNvPr id="2" name="marker">
            <a:extLst xmlns:a="http://schemas.openxmlformats.org/drawingml/2006/main">
              <a:ext uri="{FF2B5EF4-FFF2-40B4-BE49-F238E27FC236}">
                <a16:creationId xmlns:a16="http://schemas.microsoft.com/office/drawing/2014/main" id="{7CB8AED7-EAB4-48F1-B93C-D6E9DA070E56}"/>
              </a:ext>
            </a:extLst>
          </p:cNvPr>
          <p:cNvSpPr>
            <a:spLocks xmlns:a="http://schemas.openxmlformats.org/drawingml/2006/main" noGrp="1"/>
          </p:cNvSpPr>
          <p:nvPr/>
        </p:nvSpPr>
        <p:spPr>
          <a:xfrm xmlns:a="http://schemas.openxmlformats.org/drawingml/2006/main">
            <a:off x="9048750" y="228600"/>
            <a:ext cx="26098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1050" b="1">
                <a:solidFill>
                  <a:srgbClr val="B8C7D9"/>
                </a:solidFill>
              </a:defRPr>
            </a:pPr>
            <a:r>
              <a:rPr sz="1050" b="1">
                <a:solidFill>
                  <a:srgbClr val="B8C7D9"/>
                </a:solidFill>
              </a:rPr>
              <a:t>DONE WHEN</a:t>
            </a:r>
          </a:p>
        </p:txBody>
      </p:sp>
      <p:sp>
        <p:nvSpPr>
          <p:cNvPr id="3" name="footer-left">
            <a:extLst xmlns:a="http://schemas.openxmlformats.org/drawingml/2006/main">
              <a:ext uri="{FF2B5EF4-FFF2-40B4-BE49-F238E27FC236}">
                <a16:creationId xmlns:a16="http://schemas.microsoft.com/office/drawing/2014/main" id="{89562B58-2A3F-46CD-896F-A86EB44F88EA}"/>
              </a:ext>
            </a:extLst>
          </p:cNvPr>
          <p:cNvSpPr>
            <a:spLocks xmlns:a="http://schemas.openxmlformats.org/drawingml/2006/main" noGrp="1"/>
          </p:cNvSpPr>
          <p:nvPr/>
        </p:nvSpPr>
        <p:spPr>
          <a:xfrm xmlns:a="http://schemas.openxmlformats.org/drawingml/2006/main">
            <a:off x="533400" y="6400800"/>
            <a:ext cx="476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750" b="0">
                <a:solidFill>
                  <a:srgbClr val="B8C7D9"/>
                </a:solidFill>
              </a:defRPr>
            </a:pPr>
            <a:r>
              <a:rPr sz="750" b="0">
                <a:solidFill>
                  <a:srgbClr val="B8C7D9"/>
                </a:solidFill>
              </a:rPr>
              <a:t>SMART SOLUTIONS · CODING FOUNDATIONS</a:t>
            </a:r>
          </a:p>
        </p:txBody>
      </p:sp>
      <p:sp>
        <p:nvSpPr>
          <p:cNvPr id="4" name="footer-right">
            <a:extLst xmlns:a="http://schemas.openxmlformats.org/drawingml/2006/main">
              <a:ext uri="{FF2B5EF4-FFF2-40B4-BE49-F238E27FC236}">
                <a16:creationId xmlns:a16="http://schemas.microsoft.com/office/drawing/2014/main" id="{115F793D-BA36-4FBF-BD0C-8F6C52E84961}"/>
              </a:ext>
            </a:extLst>
          </p:cNvPr>
          <p:cNvSpPr>
            <a:spLocks xmlns:a="http://schemas.openxmlformats.org/drawingml/2006/main" noGrp="1"/>
          </p:cNvSpPr>
          <p:nvPr/>
        </p:nvSpPr>
        <p:spPr>
          <a:xfrm xmlns:a="http://schemas.openxmlformats.org/drawingml/2006/main">
            <a:off x="9906000" y="6400800"/>
            <a:ext cx="17526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750" b="0">
                <a:solidFill>
                  <a:srgbClr val="B8C7D9"/>
                </a:solidFill>
              </a:defRPr>
            </a:pPr>
            <a:r>
              <a:rPr sz="750" b="0">
                <a:solidFill>
                  <a:srgbClr val="B8C7D9"/>
                </a:solidFill>
              </a:rPr>
              <a:t>VILS 2027</a:t>
            </a:r>
          </a:p>
        </p:txBody>
      </p:sp>
      <p:sp>
        <p:nvSpPr>
          <p:cNvPr id="5" name="title">
            <a:extLst xmlns:a="http://schemas.openxmlformats.org/drawingml/2006/main">
              <a:ext uri="{FF2B5EF4-FFF2-40B4-BE49-F238E27FC236}">
                <a16:creationId xmlns:a16="http://schemas.microsoft.com/office/drawing/2014/main" id="{FB535709-E2F2-4037-A002-DD5C842743E2}"/>
              </a:ext>
            </a:extLst>
          </p:cNvPr>
          <p:cNvSpPr>
            <a:spLocks xmlns:a="http://schemas.openxmlformats.org/drawingml/2006/main" noGrp="1"/>
          </p:cNvSpPr>
          <p:nvPr/>
        </p:nvSpPr>
        <p:spPr>
          <a:xfrm xmlns:a="http://schemas.openxmlformats.org/drawingml/2006/main">
            <a:off x="533400" y="685800"/>
            <a:ext cx="111252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FFFFFF"/>
                </a:solidFill>
              </a:defRPr>
            </a:pPr>
            <a:r>
              <a:rPr sz="2850" b="1">
                <a:solidFill>
                  <a:srgbClr val="FFFFFF"/>
                </a:solidFill>
              </a:rPr>
              <a:t>Close by defending one design decision</a:t>
            </a:r>
          </a:p>
        </p:txBody>
      </p:sp>
      <p:sp>
        <p:nvSpPr>
          <p:cNvPr id="6" name="subtitle">
            <a:extLst xmlns:a="http://schemas.openxmlformats.org/drawingml/2006/main">
              <a:ext uri="{FF2B5EF4-FFF2-40B4-BE49-F238E27FC236}">
                <a16:creationId xmlns:a16="http://schemas.microsoft.com/office/drawing/2014/main" id="{6BDACD24-333B-4995-B5EB-AC746B35B96B}"/>
              </a:ext>
            </a:extLst>
          </p:cNvPr>
          <p:cNvSpPr>
            <a:spLocks xmlns:a="http://schemas.openxmlformats.org/drawingml/2006/main" noGrp="1"/>
          </p:cNvSpPr>
          <p:nvPr/>
        </p:nvSpPr>
        <p:spPr>
          <a:xfrm xmlns:a="http://schemas.openxmlformats.org/drawingml/2006/main">
            <a:off x="533400" y="1524000"/>
            <a:ext cx="11125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B8C7D9"/>
                </a:solidFill>
              </a:defRPr>
            </a:pPr>
            <a:r>
              <a:rPr sz="1575" b="0">
                <a:solidFill>
                  <a:srgbClr val="B8C7D9"/>
                </a:solidFill>
              </a:rPr>
              <a:t>Name the value, operation, or loop condition and connect it to evidence.</a:t>
            </a:r>
          </a:p>
        </p:txBody>
      </p:sp>
      <p:sp>
        <p:nvSpPr>
          <p:cNvPr id="7" name="prompt-band">
            <a:extLst xmlns:a="http://schemas.openxmlformats.org/drawingml/2006/main">
              <a:ext uri="{FF2B5EF4-FFF2-40B4-BE49-F238E27FC236}">
                <a16:creationId xmlns:a16="http://schemas.microsoft.com/office/drawing/2014/main" id="{F9BC2565-9A32-43A0-917F-7FEB376EBE58}"/>
              </a:ext>
            </a:extLst>
          </p:cNvPr>
          <p:cNvSpPr>
            <a:spLocks xmlns:a="http://schemas.openxmlformats.org/drawingml/2006/main" noGrp="1"/>
          </p:cNvSpPr>
          <p:nvPr/>
        </p:nvSpPr>
        <p:spPr>
          <a:xfrm xmlns:a="http://schemas.openxmlformats.org/drawingml/2006/main">
            <a:off x="762000" y="2381250"/>
            <a:ext cx="10668000" cy="2476500"/>
          </a:xfrm>
          <a:prstGeom xmlns:a="http://schemas.openxmlformats.org/drawingml/2006/main" prst="roundRect">
            <a:avLst>
              <a:gd name="adj" fmla="val 6923"/>
            </a:avLst>
          </a:prstGeom>
          <a:solidFill xmlns:a="http://schemas.openxmlformats.org/drawingml/2006/main">
            <a:srgbClr val="FFFBE8"/>
          </a:solidFill>
          <a:ln xmlns:a="http://schemas.openxmlformats.org/drawingml/2006/main" w="28575">
            <a:solidFill>
              <a:srgbClr val="54B68A"/>
            </a:solidFill>
            <a:prstDash val="solid"/>
          </a:ln>
        </p:spPr>
      </p:sp>
      <p:sp>
        <p:nvSpPr>
          <p:cNvPr id="8" name="prompt">
            <a:extLst xmlns:a="http://schemas.openxmlformats.org/drawingml/2006/main">
              <a:ext uri="{FF2B5EF4-FFF2-40B4-BE49-F238E27FC236}">
                <a16:creationId xmlns:a16="http://schemas.microsoft.com/office/drawing/2014/main" id="{B5BD92D5-950C-4CF4-BDF2-7F3B65CC14B4}"/>
              </a:ext>
            </a:extLst>
          </p:cNvPr>
          <p:cNvSpPr>
            <a:spLocks xmlns:a="http://schemas.openxmlformats.org/drawingml/2006/main" noGrp="1"/>
          </p:cNvSpPr>
          <p:nvPr/>
        </p:nvSpPr>
        <p:spPr>
          <a:xfrm xmlns:a="http://schemas.openxmlformats.org/drawingml/2006/main">
            <a:off x="1219200" y="2609850"/>
            <a:ext cx="975360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2700" b="1">
                <a:solidFill>
                  <a:srgbClr val="172033"/>
                </a:solidFill>
              </a:defRPr>
            </a:pPr>
            <a:r>
              <a:rPr sz="2700" b="1">
                <a:solidFill>
                  <a:srgbClr val="172033"/>
                </a:solidFill>
              </a:rPr>
              <a:t>I chose ______ because ______. My test showed ______, so I revised ______.</a:t>
            </a:r>
          </a:p>
        </p:txBody>
      </p:sp>
      <p:sp>
        <p:nvSpPr>
          <p:cNvPr id="9" name="prompt-support">
            <a:extLst xmlns:a="http://schemas.openxmlformats.org/drawingml/2006/main">
              <a:ext uri="{FF2B5EF4-FFF2-40B4-BE49-F238E27FC236}">
                <a16:creationId xmlns:a16="http://schemas.microsoft.com/office/drawing/2014/main" id="{7DE19A08-EE12-4A91-AAA9-3AA7B3E3FD3D}"/>
              </a:ext>
            </a:extLst>
          </p:cNvPr>
          <p:cNvSpPr>
            <a:spLocks xmlns:a="http://schemas.openxmlformats.org/drawingml/2006/main" noGrp="1"/>
          </p:cNvSpPr>
          <p:nvPr/>
        </p:nvSpPr>
        <p:spPr>
          <a:xfrm xmlns:a="http://schemas.openxmlformats.org/drawingml/2006/main">
            <a:off x="1219200" y="4267200"/>
            <a:ext cx="97536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500" b="0">
                <a:solidFill>
                  <a:srgbClr val="172033"/>
                </a:solidFill>
              </a:defRPr>
            </a:pPr>
            <a:r>
              <a:rPr sz="1500" b="0">
                <a:solidFill>
                  <a:srgbClr val="172033"/>
                </a:solidFill>
              </a:rPr>
              <a:t>Elegí ______ porque ______. Mi prueba mostró ______, por eso revisé ______.</a:t>
            </a:r>
          </a:p>
        </p:txBody>
      </p:sp>
      <p:sp>
        <p:nvSpPr>
          <p:cNvPr id="10" name="turn-in">
            <a:extLst xmlns:a="http://schemas.openxmlformats.org/drawingml/2006/main">
              <a:ext uri="{FF2B5EF4-FFF2-40B4-BE49-F238E27FC236}">
                <a16:creationId xmlns:a16="http://schemas.microsoft.com/office/drawing/2014/main" id="{AD807833-3585-40B0-BA0D-FFF62F7D08FD}"/>
              </a:ext>
            </a:extLst>
          </p:cNvPr>
          <p:cNvSpPr>
            <a:spLocks xmlns:a="http://schemas.openxmlformats.org/drawingml/2006/main" noGrp="1"/>
          </p:cNvSpPr>
          <p:nvPr/>
        </p:nvSpPr>
        <p:spPr>
          <a:xfrm xmlns:a="http://schemas.openxmlformats.org/drawingml/2006/main">
            <a:off x="1104900" y="5353050"/>
            <a:ext cx="99822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500" b="1">
                <a:solidFill>
                  <a:srgbClr val="FFFFFF"/>
                </a:solidFill>
              </a:defRPr>
            </a:pPr>
            <a:r>
              <a:rPr sz="1500" b="1">
                <a:solidFill>
                  <a:srgbClr val="FFFFFF"/>
                </a:solidFill>
              </a:rPr>
              <a:t>TURN IN: readable code + complete grid/score + prediction + one revision + loop explanation</a:t>
            </a:r>
          </a:p>
        </p:txBody>
      </p:sp>
    </p:spTree>
    <p:extLst>
      <p:ext uri="{BB962C8B-B14F-4D97-AF65-F5344CB8AC3E}">
        <p14:creationId xmlns:p14="http://schemas.microsoft.com/office/powerpoint/2010/main" val="656709334"/>
      </p:ext>
    </p:extLst>
  </p:cSld>
</p:sld>
</file>

<file path=ppt/slides/slide51.xml><?xml version="1.0" encoding="utf-8"?>
<p:sld xmlns:p="http://schemas.openxmlformats.org/presentationml/2006/main">
  <p:cSld>
    <p:bg>
      <p:bgPr>
        <a:solidFill xmlns:a="http://schemas.openxmlformats.org/drawingml/2006/main">
          <a:srgbClr val="14243D"/>
        </a:solidFill>
      </p:bgPr>
    </p:bg>
    <p:spTree>
      <p:nvGrpSpPr>
        <p:cNvPr id="1" name=""/>
        <p:cNvGrpSpPr/>
        <p:nvPr/>
      </p:nvGrpSpPr>
      <p:grpSpPr>
        <a:xfrm xmlns:a="http://schemas.openxmlformats.org/drawingml/2006/main"/>
      </p:grpSpPr>
      <p:sp>
        <p:nvSpPr>
          <p:cNvPr id="6" name="teacher-only">
            <a:extLst xmlns:a="http://schemas.openxmlformats.org/drawingml/2006/main">
              <a:ext uri="{FF2B5EF4-FFF2-40B4-BE49-F238E27FC236}">
                <a16:creationId xmlns:a16="http://schemas.microsoft.com/office/drawing/2014/main" id="{D575464D-B94B-45D2-8A2D-751DBD3AA4C5}"/>
              </a:ext>
            </a:extLst>
          </p:cNvPr>
          <p:cNvSpPr>
            <a:spLocks xmlns:a="http://schemas.openxmlformats.org/drawingml/2006/main" noGrp="1"/>
          </p:cNvSpPr>
          <p:nvPr/>
        </p:nvSpPr>
        <p:spPr>
          <a:xfrm xmlns:a="http://schemas.openxmlformats.org/drawingml/2006/main">
            <a:off x="685800" y="590550"/>
            <a:ext cx="6667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200" b="1">
                <a:solidFill>
                  <a:srgbClr val="FFD166"/>
                </a:solidFill>
              </a:defRPr>
            </a:pPr>
            <a:r>
              <a:rPr sz="1200" b="1">
                <a:solidFill>
                  <a:srgbClr val="FFD166"/>
                </a:solidFill>
              </a:rPr>
              <a:t>TEACHER STOP POINT · DO NOT PROJECT</a:t>
            </a:r>
          </a:p>
        </p:txBody>
      </p:sp>
      <p:sp>
        <p:nvSpPr>
          <p:cNvPr id="2" name="stop-title">
            <a:extLst xmlns:a="http://schemas.openxmlformats.org/drawingml/2006/main">
              <a:ext uri="{FF2B5EF4-FFF2-40B4-BE49-F238E27FC236}">
                <a16:creationId xmlns:a16="http://schemas.microsoft.com/office/drawing/2014/main" id="{54113011-16F8-4B33-BD91-AAAE0F8A75AE}"/>
              </a:ext>
            </a:extLst>
          </p:cNvPr>
          <p:cNvSpPr>
            <a:spLocks xmlns:a="http://schemas.openxmlformats.org/drawingml/2006/main" noGrp="1"/>
          </p:cNvSpPr>
          <p:nvPr/>
        </p:nvSpPr>
        <p:spPr>
          <a:xfrm xmlns:a="http://schemas.openxmlformats.org/drawingml/2006/main">
            <a:off x="685800" y="1619250"/>
            <a:ext cx="1028700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3900" b="1">
                <a:solidFill>
                  <a:srgbClr val="FFFFFF"/>
                </a:solidFill>
              </a:defRPr>
            </a:pPr>
            <a:r>
              <a:rPr sz="3900" b="1">
                <a:solidFill>
                  <a:srgbClr val="FFFFFF"/>
                </a:solidFill>
              </a:rPr>
              <a:t>STOP AFTER C6</a:t>
            </a:r>
          </a:p>
        </p:txBody>
      </p:sp>
      <p:sp>
        <p:nvSpPr>
          <p:cNvPr id="3" name="stop-rule">
            <a:extLst xmlns:a="http://schemas.openxmlformats.org/drawingml/2006/main">
              <a:ext uri="{FF2B5EF4-FFF2-40B4-BE49-F238E27FC236}">
                <a16:creationId xmlns:a16="http://schemas.microsoft.com/office/drawing/2014/main" id="{5DADE0EF-71D0-47B5-8BF2-02DB2F0ABEF7}"/>
              </a:ext>
            </a:extLst>
          </p:cNvPr>
          <p:cNvSpPr>
            <a:spLocks xmlns:a="http://schemas.openxmlformats.org/drawingml/2006/main" noGrp="1"/>
          </p:cNvSpPr>
          <p:nvPr/>
        </p:nvSpPr>
        <p:spPr>
          <a:xfrm xmlns:a="http://schemas.openxmlformats.org/drawingml/2006/main">
            <a:off x="685800" y="2781300"/>
            <a:ext cx="10820400" cy="76200"/>
          </a:xfrm>
          <a:prstGeom xmlns:a="http://schemas.openxmlformats.org/drawingml/2006/main" prst="rect">
            <a:avLst/>
          </a:prstGeom>
          <a:solidFill xmlns:a="http://schemas.openxmlformats.org/drawingml/2006/main">
            <a:srgbClr val="FFD166"/>
          </a:solidFill>
          <a:ln xmlns:a="http://schemas.openxmlformats.org/drawingml/2006/main" w="0">
            <a:noFill/>
            <a:prstDash val="solid"/>
          </a:ln>
        </p:spPr>
      </p:sp>
      <p:sp>
        <p:nvSpPr>
          <p:cNvPr id="4" name="return">
            <a:extLst xmlns:a="http://schemas.openxmlformats.org/drawingml/2006/main">
              <a:ext uri="{FF2B5EF4-FFF2-40B4-BE49-F238E27FC236}">
                <a16:creationId xmlns:a16="http://schemas.microsoft.com/office/drawing/2014/main" id="{0E9CC02D-B020-4FCF-8A5B-A2D0399369D4}"/>
              </a:ext>
            </a:extLst>
          </p:cNvPr>
          <p:cNvSpPr>
            <a:spLocks xmlns:a="http://schemas.openxmlformats.org/drawingml/2006/main" noGrp="1"/>
          </p:cNvSpPr>
          <p:nvPr/>
        </p:nvSpPr>
        <p:spPr>
          <a:xfrm xmlns:a="http://schemas.openxmlformats.org/drawingml/2006/main">
            <a:off x="685800" y="3276600"/>
            <a:ext cx="1000125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250" b="0">
                <a:solidFill>
                  <a:srgbClr val="B8C7D9"/>
                </a:solidFill>
              </a:defRPr>
            </a:pPr>
            <a:r>
              <a:rPr sz="2250" b="0">
                <a:solidFill>
                  <a:srgbClr val="B8C7D9"/>
                </a:solidFill>
              </a:rPr>
              <a:t>Text-Code Day 2 ends here. Assign the eight-question checkpoint after the project evidence is submitted.</a:t>
            </a:r>
          </a:p>
        </p:txBody>
      </p:sp>
      <p:sp>
        <p:nvSpPr>
          <p:cNvPr id="5" name="next">
            <a:extLst xmlns:a="http://schemas.openxmlformats.org/drawingml/2006/main">
              <a:ext uri="{FF2B5EF4-FFF2-40B4-BE49-F238E27FC236}">
                <a16:creationId xmlns:a16="http://schemas.microsoft.com/office/drawing/2014/main" id="{83B3E844-0560-49A4-B4A2-0B2848489846}"/>
              </a:ext>
            </a:extLst>
          </p:cNvPr>
          <p:cNvSpPr>
            <a:spLocks xmlns:a="http://schemas.openxmlformats.org/drawingml/2006/main" noGrp="1"/>
          </p:cNvSpPr>
          <p:nvPr/>
        </p:nvSpPr>
        <p:spPr>
          <a:xfrm xmlns:a="http://schemas.openxmlformats.org/drawingml/2006/main">
            <a:off x="685800" y="5048250"/>
            <a:ext cx="100012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650" b="0">
                <a:solidFill>
                  <a:srgbClr val="FFFFFF"/>
                </a:solidFill>
              </a:defRPr>
            </a:pPr>
            <a:r>
              <a:rPr sz="1650" b="0">
                <a:solidFill>
                  <a:srgbClr val="FFFFFF"/>
                </a:solidFill>
              </a:rPr>
              <a:t>Use the navigation slide to jump to the next checkpoint when its lesson begins.</a:t>
            </a:r>
          </a:p>
        </p:txBody>
      </p:sp>
    </p:spTree>
    <p:extLst>
      <p:ext uri="{BB962C8B-B14F-4D97-AF65-F5344CB8AC3E}">
        <p14:creationId xmlns:p14="http://schemas.microsoft.com/office/powerpoint/2010/main" val="1776683715"/>
      </p:ext>
    </p:extLst>
  </p:cSld>
</p:sld>
</file>

<file path=ppt/slides/slide52.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10" name="kicker">
            <a:extLst xmlns:a="http://schemas.openxmlformats.org/drawingml/2006/main">
              <a:ext uri="{FF2B5EF4-FFF2-40B4-BE49-F238E27FC236}">
                <a16:creationId xmlns:a16="http://schemas.microsoft.com/office/drawing/2014/main" id="{B9362F08-C4B9-49FE-89FE-CF0397CFEF3D}"/>
              </a:ext>
            </a:extLst>
          </p:cNvPr>
          <p:cNvSpPr>
            <a:spLocks xmlns:a="http://schemas.openxmlformats.org/drawingml/2006/main" noGrp="1"/>
          </p:cNvSpPr>
          <p:nvPr/>
        </p:nvSpPr>
        <p:spPr>
          <a:xfrm xmlns:a="http://schemas.openxmlformats.org/drawingml/2006/main">
            <a:off x="533400" y="228600"/>
            <a:ext cx="685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050" b="1">
                <a:solidFill>
                  <a:srgbClr val="00B8C8"/>
                </a:solidFill>
              </a:defRPr>
            </a:pPr>
            <a:r>
              <a:rPr sz="1050" b="1">
                <a:solidFill>
                  <a:srgbClr val="00B8C8"/>
                </a:solidFill>
              </a:rPr>
              <a:t>C7 · RVR TRANSFER</a:t>
            </a:r>
          </a:p>
        </p:txBody>
      </p:sp>
      <p:sp>
        <p:nvSpPr>
          <p:cNvPr id="2" name="marker">
            <a:extLst xmlns:a="http://schemas.openxmlformats.org/drawingml/2006/main">
              <a:ext uri="{FF2B5EF4-FFF2-40B4-BE49-F238E27FC236}">
                <a16:creationId xmlns:a16="http://schemas.microsoft.com/office/drawing/2014/main" id="{254BD58F-7ED2-41F8-B83B-BC01F862C55C}"/>
              </a:ext>
            </a:extLst>
          </p:cNvPr>
          <p:cNvSpPr>
            <a:spLocks xmlns:a="http://schemas.openxmlformats.org/drawingml/2006/main" noGrp="1"/>
          </p:cNvSpPr>
          <p:nvPr/>
        </p:nvSpPr>
        <p:spPr>
          <a:xfrm xmlns:a="http://schemas.openxmlformats.org/drawingml/2006/main">
            <a:off x="9048750" y="228600"/>
            <a:ext cx="26098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1050" b="1">
                <a:solidFill>
                  <a:srgbClr val="B8C7D9"/>
                </a:solidFill>
              </a:defRPr>
            </a:pPr>
            <a:r>
              <a:rPr sz="1050" b="1">
                <a:solidFill>
                  <a:srgbClr val="B8C7D9"/>
                </a:solidFill>
              </a:rPr>
              <a:t>2 MINUTES</a:t>
            </a:r>
          </a:p>
        </p:txBody>
      </p:sp>
      <p:sp>
        <p:nvSpPr>
          <p:cNvPr id="3" name="footer-left">
            <a:extLst xmlns:a="http://schemas.openxmlformats.org/drawingml/2006/main">
              <a:ext uri="{FF2B5EF4-FFF2-40B4-BE49-F238E27FC236}">
                <a16:creationId xmlns:a16="http://schemas.microsoft.com/office/drawing/2014/main" id="{33F7914D-79A6-4118-A592-A9D55461C923}"/>
              </a:ext>
            </a:extLst>
          </p:cNvPr>
          <p:cNvSpPr>
            <a:spLocks xmlns:a="http://schemas.openxmlformats.org/drawingml/2006/main" noGrp="1"/>
          </p:cNvSpPr>
          <p:nvPr/>
        </p:nvSpPr>
        <p:spPr>
          <a:xfrm xmlns:a="http://schemas.openxmlformats.org/drawingml/2006/main">
            <a:off x="533400" y="6400800"/>
            <a:ext cx="476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750" b="0">
                <a:solidFill>
                  <a:srgbClr val="B8C7D9"/>
                </a:solidFill>
              </a:defRPr>
            </a:pPr>
            <a:r>
              <a:rPr sz="750" b="0">
                <a:solidFill>
                  <a:srgbClr val="B8C7D9"/>
                </a:solidFill>
              </a:rPr>
              <a:t>SMART SOLUTIONS · CODING FOUNDATIONS</a:t>
            </a:r>
          </a:p>
        </p:txBody>
      </p:sp>
      <p:sp>
        <p:nvSpPr>
          <p:cNvPr id="4" name="footer-right">
            <a:extLst xmlns:a="http://schemas.openxmlformats.org/drawingml/2006/main">
              <a:ext uri="{FF2B5EF4-FFF2-40B4-BE49-F238E27FC236}">
                <a16:creationId xmlns:a16="http://schemas.microsoft.com/office/drawing/2014/main" id="{FCC36748-1A74-486D-9939-07765380AC18}"/>
              </a:ext>
            </a:extLst>
          </p:cNvPr>
          <p:cNvSpPr>
            <a:spLocks xmlns:a="http://schemas.openxmlformats.org/drawingml/2006/main" noGrp="1"/>
          </p:cNvSpPr>
          <p:nvPr/>
        </p:nvSpPr>
        <p:spPr>
          <a:xfrm xmlns:a="http://schemas.openxmlformats.org/drawingml/2006/main">
            <a:off x="9906000" y="6400800"/>
            <a:ext cx="17526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750" b="0">
                <a:solidFill>
                  <a:srgbClr val="B8C7D9"/>
                </a:solidFill>
              </a:defRPr>
            </a:pPr>
            <a:r>
              <a:rPr sz="750" b="0">
                <a:solidFill>
                  <a:srgbClr val="B8C7D9"/>
                </a:solidFill>
              </a:rPr>
              <a:t>VILS 2027</a:t>
            </a:r>
          </a:p>
        </p:txBody>
      </p:sp>
      <p:sp>
        <p:nvSpPr>
          <p:cNvPr id="5" name="title">
            <a:extLst xmlns:a="http://schemas.openxmlformats.org/drawingml/2006/main">
              <a:ext uri="{FF2B5EF4-FFF2-40B4-BE49-F238E27FC236}">
                <a16:creationId xmlns:a16="http://schemas.microsoft.com/office/drawing/2014/main" id="{13A3C5C3-5AAA-4A74-947C-F4C2E033083A}"/>
              </a:ext>
            </a:extLst>
          </p:cNvPr>
          <p:cNvSpPr>
            <a:spLocks xmlns:a="http://schemas.openxmlformats.org/drawingml/2006/main" noGrp="1"/>
          </p:cNvSpPr>
          <p:nvPr/>
        </p:nvSpPr>
        <p:spPr>
          <a:xfrm xmlns:a="http://schemas.openxmlformats.org/drawingml/2006/main">
            <a:off x="533400" y="685800"/>
            <a:ext cx="111252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FFFFFF"/>
                </a:solidFill>
              </a:defRPr>
            </a:pPr>
            <a:r>
              <a:rPr sz="2850" b="1">
                <a:solidFill>
                  <a:srgbClr val="FFFFFF"/>
                </a:solidFill>
              </a:rPr>
              <a:t>As you enter</a:t>
            </a:r>
          </a:p>
        </p:txBody>
      </p:sp>
      <p:sp>
        <p:nvSpPr>
          <p:cNvPr id="6" name="subtitle">
            <a:extLst xmlns:a="http://schemas.openxmlformats.org/drawingml/2006/main">
              <a:ext uri="{FF2B5EF4-FFF2-40B4-BE49-F238E27FC236}">
                <a16:creationId xmlns:a16="http://schemas.microsoft.com/office/drawing/2014/main" id="{CF7E9A26-4C34-4C23-86AF-82ECD597ACA0}"/>
              </a:ext>
            </a:extLst>
          </p:cNvPr>
          <p:cNvSpPr>
            <a:spLocks xmlns:a="http://schemas.openxmlformats.org/drawingml/2006/main" noGrp="1"/>
          </p:cNvSpPr>
          <p:nvPr/>
        </p:nvSpPr>
        <p:spPr>
          <a:xfrm xmlns:a="http://schemas.openxmlformats.org/drawingml/2006/main">
            <a:off x="533400" y="1524000"/>
            <a:ext cx="11125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B8C7D9"/>
                </a:solidFill>
              </a:defRPr>
            </a:pPr>
            <a:r>
              <a:rPr sz="1575" b="0">
                <a:solidFill>
                  <a:srgbClr val="B8C7D9"/>
                </a:solidFill>
              </a:rPr>
              <a:t>Open the Passport to C7 · RVR TRANSFER.</a:t>
            </a:r>
          </a:p>
        </p:txBody>
      </p:sp>
      <p:sp>
        <p:nvSpPr>
          <p:cNvPr id="7" name="prompt-band">
            <a:extLst xmlns:a="http://schemas.openxmlformats.org/drawingml/2006/main">
              <a:ext uri="{FF2B5EF4-FFF2-40B4-BE49-F238E27FC236}">
                <a16:creationId xmlns:a16="http://schemas.microsoft.com/office/drawing/2014/main" id="{F9E884EC-FBDB-45EC-8B19-2CCCC3C43BB8}"/>
              </a:ext>
            </a:extLst>
          </p:cNvPr>
          <p:cNvSpPr>
            <a:spLocks xmlns:a="http://schemas.openxmlformats.org/drawingml/2006/main" noGrp="1"/>
          </p:cNvSpPr>
          <p:nvPr/>
        </p:nvSpPr>
        <p:spPr>
          <a:xfrm xmlns:a="http://schemas.openxmlformats.org/drawingml/2006/main">
            <a:off x="762000" y="2381250"/>
            <a:ext cx="10668000" cy="2476500"/>
          </a:xfrm>
          <a:prstGeom xmlns:a="http://schemas.openxmlformats.org/drawingml/2006/main" prst="roundRect">
            <a:avLst>
              <a:gd name="adj" fmla="val 6923"/>
            </a:avLst>
          </a:prstGeom>
          <a:solidFill xmlns:a="http://schemas.openxmlformats.org/drawingml/2006/main">
            <a:srgbClr val="FFFBE8"/>
          </a:solidFill>
          <a:ln xmlns:a="http://schemas.openxmlformats.org/drawingml/2006/main" w="28575">
            <a:solidFill>
              <a:srgbClr val="FFD166"/>
            </a:solidFill>
            <a:prstDash val="solid"/>
          </a:ln>
        </p:spPr>
      </p:sp>
      <p:sp>
        <p:nvSpPr>
          <p:cNvPr id="8" name="prompt">
            <a:extLst xmlns:a="http://schemas.openxmlformats.org/drawingml/2006/main">
              <a:ext uri="{FF2B5EF4-FFF2-40B4-BE49-F238E27FC236}">
                <a16:creationId xmlns:a16="http://schemas.microsoft.com/office/drawing/2014/main" id="{F0D3839C-36E0-4FE4-A510-F0EEEE1E5B61}"/>
              </a:ext>
            </a:extLst>
          </p:cNvPr>
          <p:cNvSpPr>
            <a:spLocks xmlns:a="http://schemas.openxmlformats.org/drawingml/2006/main" noGrp="1"/>
          </p:cNvSpPr>
          <p:nvPr/>
        </p:nvSpPr>
        <p:spPr>
          <a:xfrm xmlns:a="http://schemas.openxmlformats.org/drawingml/2006/main">
            <a:off x="1219200" y="2609850"/>
            <a:ext cx="975360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2700" b="1">
                <a:solidFill>
                  <a:srgbClr val="172033"/>
                </a:solidFill>
              </a:defRPr>
            </a:pPr>
            <a:r>
              <a:rPr sz="2700" b="1">
                <a:solidFill>
                  <a:srgbClr val="172033"/>
                </a:solidFill>
              </a:rPr>
              <a:t>Write one command a robot could follow to begin a drawing.</a:t>
            </a:r>
          </a:p>
        </p:txBody>
      </p:sp>
      <p:sp>
        <p:nvSpPr>
          <p:cNvPr id="9" name="prompt-support">
            <a:extLst xmlns:a="http://schemas.openxmlformats.org/drawingml/2006/main">
              <a:ext uri="{FF2B5EF4-FFF2-40B4-BE49-F238E27FC236}">
                <a16:creationId xmlns:a16="http://schemas.microsoft.com/office/drawing/2014/main" id="{E1F3709A-A499-49D7-9665-F7E7F8542E50}"/>
              </a:ext>
            </a:extLst>
          </p:cNvPr>
          <p:cNvSpPr>
            <a:spLocks xmlns:a="http://schemas.openxmlformats.org/drawingml/2006/main" noGrp="1"/>
          </p:cNvSpPr>
          <p:nvPr/>
        </p:nvSpPr>
        <p:spPr>
          <a:xfrm xmlns:a="http://schemas.openxmlformats.org/drawingml/2006/main">
            <a:off x="1219200" y="4267200"/>
            <a:ext cx="97536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500" b="0">
                <a:solidFill>
                  <a:srgbClr val="172033"/>
                </a:solidFill>
              </a:defRPr>
            </a:pPr>
            <a:r>
              <a:rPr sz="1500" b="0">
                <a:solidFill>
                  <a:srgbClr val="172033"/>
                </a:solidFill>
              </a:rPr>
              <a:t>Include a heading, speed, and distance or duration.</a:t>
            </a:r>
          </a:p>
        </p:txBody>
      </p:sp>
    </p:spTree>
    <p:extLst>
      <p:ext uri="{BB962C8B-B14F-4D97-AF65-F5344CB8AC3E}">
        <p14:creationId xmlns:p14="http://schemas.microsoft.com/office/powerpoint/2010/main" val="70859413"/>
      </p:ext>
    </p:extLst>
  </p:cSld>
</p:sld>
</file>

<file path=ppt/slides/slide53.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13" name="kicker">
            <a:extLst xmlns:a="http://schemas.openxmlformats.org/drawingml/2006/main">
              <a:ext uri="{FF2B5EF4-FFF2-40B4-BE49-F238E27FC236}">
                <a16:creationId xmlns:a16="http://schemas.microsoft.com/office/drawing/2014/main" id="{AC1250F5-1329-4DD6-A787-5BAC8FF5927F}"/>
              </a:ext>
            </a:extLst>
          </p:cNvPr>
          <p:cNvSpPr>
            <a:spLocks xmlns:a="http://schemas.openxmlformats.org/drawingml/2006/main" noGrp="1"/>
          </p:cNvSpPr>
          <p:nvPr/>
        </p:nvSpPr>
        <p:spPr>
          <a:xfrm xmlns:a="http://schemas.openxmlformats.org/drawingml/2006/main">
            <a:off x="533400" y="228600"/>
            <a:ext cx="685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050" b="1">
                <a:solidFill>
                  <a:srgbClr val="00B8C8"/>
                </a:solidFill>
              </a:defRPr>
            </a:pPr>
            <a:r>
              <a:rPr sz="1050" b="1">
                <a:solidFill>
                  <a:srgbClr val="00B8C8"/>
                </a:solidFill>
              </a:rPr>
              <a:t>C7 · RVR TRANSFER</a:t>
            </a:r>
          </a:p>
        </p:txBody>
      </p:sp>
      <p:sp>
        <p:nvSpPr>
          <p:cNvPr id="2" name="footer-left">
            <a:extLst xmlns:a="http://schemas.openxmlformats.org/drawingml/2006/main">
              <a:ext uri="{FF2B5EF4-FFF2-40B4-BE49-F238E27FC236}">
                <a16:creationId xmlns:a16="http://schemas.microsoft.com/office/drawing/2014/main" id="{228B22A7-AB6B-402E-A669-1F5C079DB0F3}"/>
              </a:ext>
            </a:extLst>
          </p:cNvPr>
          <p:cNvSpPr>
            <a:spLocks xmlns:a="http://schemas.openxmlformats.org/drawingml/2006/main" noGrp="1"/>
          </p:cNvSpPr>
          <p:nvPr/>
        </p:nvSpPr>
        <p:spPr>
          <a:xfrm xmlns:a="http://schemas.openxmlformats.org/drawingml/2006/main">
            <a:off x="533400" y="6400800"/>
            <a:ext cx="476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750" b="0">
                <a:solidFill>
                  <a:srgbClr val="B8C7D9"/>
                </a:solidFill>
              </a:defRPr>
            </a:pPr>
            <a:r>
              <a:rPr sz="750" b="0">
                <a:solidFill>
                  <a:srgbClr val="B8C7D9"/>
                </a:solidFill>
              </a:rPr>
              <a:t>SMART SOLUTIONS · CODING FOUNDATIONS</a:t>
            </a:r>
          </a:p>
        </p:txBody>
      </p:sp>
      <p:sp>
        <p:nvSpPr>
          <p:cNvPr id="3" name="footer-right">
            <a:extLst xmlns:a="http://schemas.openxmlformats.org/drawingml/2006/main">
              <a:ext uri="{FF2B5EF4-FFF2-40B4-BE49-F238E27FC236}">
                <a16:creationId xmlns:a16="http://schemas.microsoft.com/office/drawing/2014/main" id="{0E913644-C959-4363-BD2F-10576D73C3E7}"/>
              </a:ext>
            </a:extLst>
          </p:cNvPr>
          <p:cNvSpPr>
            <a:spLocks xmlns:a="http://schemas.openxmlformats.org/drawingml/2006/main" noGrp="1"/>
          </p:cNvSpPr>
          <p:nvPr/>
        </p:nvSpPr>
        <p:spPr>
          <a:xfrm xmlns:a="http://schemas.openxmlformats.org/drawingml/2006/main">
            <a:off x="9906000" y="6400800"/>
            <a:ext cx="17526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750" b="0">
                <a:solidFill>
                  <a:srgbClr val="B8C7D9"/>
                </a:solidFill>
              </a:defRPr>
            </a:pPr>
            <a:r>
              <a:rPr sz="750" b="0">
                <a:solidFill>
                  <a:srgbClr val="B8C7D9"/>
                </a:solidFill>
              </a:rPr>
              <a:t>VILS 2027</a:t>
            </a:r>
          </a:p>
        </p:txBody>
      </p:sp>
      <p:sp>
        <p:nvSpPr>
          <p:cNvPr id="4" name="title">
            <a:extLst xmlns:a="http://schemas.openxmlformats.org/drawingml/2006/main">
              <a:ext uri="{FF2B5EF4-FFF2-40B4-BE49-F238E27FC236}">
                <a16:creationId xmlns:a16="http://schemas.microsoft.com/office/drawing/2014/main" id="{CA27EDAA-1F78-4D0E-99E5-919B0F19B4A0}"/>
              </a:ext>
            </a:extLst>
          </p:cNvPr>
          <p:cNvSpPr>
            <a:spLocks xmlns:a="http://schemas.openxmlformats.org/drawingml/2006/main" noGrp="1"/>
          </p:cNvSpPr>
          <p:nvPr/>
        </p:nvSpPr>
        <p:spPr>
          <a:xfrm xmlns:a="http://schemas.openxmlformats.org/drawingml/2006/main">
            <a:off x="533400" y="685800"/>
            <a:ext cx="111252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FFFFFF"/>
                </a:solidFill>
              </a:defRPr>
            </a:pPr>
            <a:r>
              <a:rPr sz="2850" b="1">
                <a:solidFill>
                  <a:srgbClr val="FFFFFF"/>
                </a:solidFill>
              </a:rPr>
              <a:t>Today’s target</a:t>
            </a:r>
          </a:p>
        </p:txBody>
      </p:sp>
      <p:sp>
        <p:nvSpPr>
          <p:cNvPr id="5" name="subtitle">
            <a:extLst xmlns:a="http://schemas.openxmlformats.org/drawingml/2006/main">
              <a:ext uri="{FF2B5EF4-FFF2-40B4-BE49-F238E27FC236}">
                <a16:creationId xmlns:a16="http://schemas.microsoft.com/office/drawing/2014/main" id="{1F827861-F146-4B94-A949-52BEBAFAC628}"/>
              </a:ext>
            </a:extLst>
          </p:cNvPr>
          <p:cNvSpPr>
            <a:spLocks xmlns:a="http://schemas.openxmlformats.org/drawingml/2006/main" noGrp="1"/>
          </p:cNvSpPr>
          <p:nvPr/>
        </p:nvSpPr>
        <p:spPr>
          <a:xfrm xmlns:a="http://schemas.openxmlformats.org/drawingml/2006/main">
            <a:off x="533400" y="1524000"/>
            <a:ext cx="11125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B8C7D9"/>
                </a:solidFill>
              </a:defRPr>
            </a:pPr>
            <a:r>
              <a:rPr sz="1575" b="0">
                <a:solidFill>
                  <a:srgbClr val="B8C7D9"/>
                </a:solidFill>
              </a:rPr>
              <a:t>Read the target, then point to the evidence you will leave behind.</a:t>
            </a:r>
          </a:p>
        </p:txBody>
      </p:sp>
      <p:sp>
        <p:nvSpPr>
          <p:cNvPr id="6" name="i-can-label-bar">
            <a:extLst xmlns:a="http://schemas.openxmlformats.org/drawingml/2006/main">
              <a:ext uri="{FF2B5EF4-FFF2-40B4-BE49-F238E27FC236}">
                <a16:creationId xmlns:a16="http://schemas.microsoft.com/office/drawing/2014/main" id="{44C9FC4C-609F-4F90-9486-5884A966FAF1}"/>
              </a:ext>
            </a:extLst>
          </p:cNvPr>
          <p:cNvSpPr>
            <a:spLocks xmlns:a="http://schemas.openxmlformats.org/drawingml/2006/main" noGrp="1"/>
          </p:cNvSpPr>
          <p:nvPr/>
        </p:nvSpPr>
        <p:spPr>
          <a:xfrm xmlns:a="http://schemas.openxmlformats.org/drawingml/2006/main">
            <a:off x="838200" y="2305050"/>
            <a:ext cx="76200" cy="361950"/>
          </a:xfrm>
          <a:prstGeom xmlns:a="http://schemas.openxmlformats.org/drawingml/2006/main" prst="rect">
            <a:avLst/>
          </a:prstGeom>
          <a:solidFill xmlns:a="http://schemas.openxmlformats.org/drawingml/2006/main">
            <a:srgbClr val="00B8C8"/>
          </a:solidFill>
          <a:ln xmlns:a="http://schemas.openxmlformats.org/drawingml/2006/main" w="0">
            <a:noFill/>
            <a:prstDash val="solid"/>
          </a:ln>
        </p:spPr>
      </p:sp>
      <p:sp>
        <p:nvSpPr>
          <p:cNvPr id="7" name="i-can-label">
            <a:extLst xmlns:a="http://schemas.openxmlformats.org/drawingml/2006/main">
              <a:ext uri="{FF2B5EF4-FFF2-40B4-BE49-F238E27FC236}">
                <a16:creationId xmlns:a16="http://schemas.microsoft.com/office/drawing/2014/main" id="{9BBD329D-54B0-4717-BA17-C9986FE38472}"/>
              </a:ext>
            </a:extLst>
          </p:cNvPr>
          <p:cNvSpPr>
            <a:spLocks xmlns:a="http://schemas.openxmlformats.org/drawingml/2006/main" noGrp="1"/>
          </p:cNvSpPr>
          <p:nvPr/>
        </p:nvSpPr>
        <p:spPr>
          <a:xfrm xmlns:a="http://schemas.openxmlformats.org/drawingml/2006/main">
            <a:off x="1009650" y="2305050"/>
            <a:ext cx="17335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350" b="1">
                <a:solidFill>
                  <a:srgbClr val="FFFFFF"/>
                </a:solidFill>
              </a:defRPr>
            </a:pPr>
            <a:r>
              <a:rPr sz="1350" b="1">
                <a:solidFill>
                  <a:srgbClr val="FFFFFF"/>
                </a:solidFill>
              </a:rPr>
              <a:t>I CAN</a:t>
            </a:r>
          </a:p>
        </p:txBody>
      </p:sp>
      <p:sp>
        <p:nvSpPr>
          <p:cNvPr id="8" name="i-can">
            <a:extLst xmlns:a="http://schemas.openxmlformats.org/drawingml/2006/main">
              <a:ext uri="{FF2B5EF4-FFF2-40B4-BE49-F238E27FC236}">
                <a16:creationId xmlns:a16="http://schemas.microsoft.com/office/drawing/2014/main" id="{DEC1ABA0-3C5A-46A0-82ED-D4CB3776A285}"/>
              </a:ext>
            </a:extLst>
          </p:cNvPr>
          <p:cNvSpPr>
            <a:spLocks xmlns:a="http://schemas.openxmlformats.org/drawingml/2006/main" noGrp="1"/>
          </p:cNvSpPr>
          <p:nvPr/>
        </p:nvSpPr>
        <p:spPr>
          <a:xfrm xmlns:a="http://schemas.openxmlformats.org/drawingml/2006/main">
            <a:off x="1009650" y="2819400"/>
            <a:ext cx="1000125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325" b="1">
                <a:solidFill>
                  <a:srgbClr val="FFFFFF"/>
                </a:solidFill>
              </a:defRPr>
            </a:pPr>
            <a:r>
              <a:rPr sz="2325" b="1">
                <a:solidFill>
                  <a:srgbClr val="FFFFFF"/>
                </a:solidFill>
              </a:rPr>
              <a:t>I can compare two solutions, choose one, plan the robot mission, and revise it from a real test.</a:t>
            </a:r>
          </a:p>
        </p:txBody>
      </p:sp>
      <p:sp>
        <p:nvSpPr>
          <p:cNvPr id="9" name="done-label-bar">
            <a:extLst xmlns:a="http://schemas.openxmlformats.org/drawingml/2006/main">
              <a:ext uri="{FF2B5EF4-FFF2-40B4-BE49-F238E27FC236}">
                <a16:creationId xmlns:a16="http://schemas.microsoft.com/office/drawing/2014/main" id="{7DC57F72-164C-4122-A6E7-5E95BD559EA3}"/>
              </a:ext>
            </a:extLst>
          </p:cNvPr>
          <p:cNvSpPr>
            <a:spLocks xmlns:a="http://schemas.openxmlformats.org/drawingml/2006/main" noGrp="1"/>
          </p:cNvSpPr>
          <p:nvPr/>
        </p:nvSpPr>
        <p:spPr>
          <a:xfrm xmlns:a="http://schemas.openxmlformats.org/drawingml/2006/main">
            <a:off x="838200" y="4095750"/>
            <a:ext cx="76200" cy="361950"/>
          </a:xfrm>
          <a:prstGeom xmlns:a="http://schemas.openxmlformats.org/drawingml/2006/main" prst="rect">
            <a:avLst/>
          </a:prstGeom>
          <a:solidFill xmlns:a="http://schemas.openxmlformats.org/drawingml/2006/main">
            <a:srgbClr val="FFD166"/>
          </a:solidFill>
          <a:ln xmlns:a="http://schemas.openxmlformats.org/drawingml/2006/main" w="0">
            <a:noFill/>
            <a:prstDash val="solid"/>
          </a:ln>
        </p:spPr>
      </p:sp>
      <p:sp>
        <p:nvSpPr>
          <p:cNvPr id="10" name="done-label">
            <a:extLst xmlns:a="http://schemas.openxmlformats.org/drawingml/2006/main">
              <a:ext uri="{FF2B5EF4-FFF2-40B4-BE49-F238E27FC236}">
                <a16:creationId xmlns:a16="http://schemas.microsoft.com/office/drawing/2014/main" id="{B7E922B8-EC12-46A5-BE64-1EBCE2467BC6}"/>
              </a:ext>
            </a:extLst>
          </p:cNvPr>
          <p:cNvSpPr>
            <a:spLocks xmlns:a="http://schemas.openxmlformats.org/drawingml/2006/main" noGrp="1"/>
          </p:cNvSpPr>
          <p:nvPr/>
        </p:nvSpPr>
        <p:spPr>
          <a:xfrm xmlns:a="http://schemas.openxmlformats.org/drawingml/2006/main">
            <a:off x="1009650" y="4095750"/>
            <a:ext cx="21145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350" b="1">
                <a:solidFill>
                  <a:srgbClr val="FFFFFF"/>
                </a:solidFill>
              </a:defRPr>
            </a:pPr>
            <a:r>
              <a:rPr sz="1350" b="1">
                <a:solidFill>
                  <a:srgbClr val="FFFFFF"/>
                </a:solidFill>
              </a:rPr>
              <a:t>DONE WHEN</a:t>
            </a:r>
          </a:p>
        </p:txBody>
      </p:sp>
      <p:sp>
        <p:nvSpPr>
          <p:cNvPr id="11" name="done">
            <a:extLst xmlns:a="http://schemas.openxmlformats.org/drawingml/2006/main">
              <a:ext uri="{FF2B5EF4-FFF2-40B4-BE49-F238E27FC236}">
                <a16:creationId xmlns:a16="http://schemas.microsoft.com/office/drawing/2014/main" id="{B9486C47-1AC4-4443-B91D-8E49F0104A78}"/>
              </a:ext>
            </a:extLst>
          </p:cNvPr>
          <p:cNvSpPr>
            <a:spLocks xmlns:a="http://schemas.openxmlformats.org/drawingml/2006/main" noGrp="1"/>
          </p:cNvSpPr>
          <p:nvPr/>
        </p:nvSpPr>
        <p:spPr>
          <a:xfrm xmlns:a="http://schemas.openxmlformats.org/drawingml/2006/main">
            <a:off x="1009650" y="4610100"/>
            <a:ext cx="1000125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875" b="0">
                <a:solidFill>
                  <a:srgbClr val="FFFBE8"/>
                </a:solidFill>
              </a:defRPr>
            </a:pPr>
            <a:r>
              <a:rPr sz="1875" b="0">
                <a:solidFill>
                  <a:srgbClr val="FFFBE8"/>
                </a:solidFill>
              </a:rPr>
              <a:t>Passport Checkpoint 7 shows the problem, two solutions, selection, roles, timeline, and pseudocode. The RVR Mission Sheet shows the sketch, robot ID, first and final runs, revision, and reflection.</a:t>
            </a:r>
          </a:p>
        </p:txBody>
      </p:sp>
      <p:sp>
        <p:nvSpPr>
          <p:cNvPr id="12" name="terms">
            <a:extLst xmlns:a="http://schemas.openxmlformats.org/drawingml/2006/main">
              <a:ext uri="{FF2B5EF4-FFF2-40B4-BE49-F238E27FC236}">
                <a16:creationId xmlns:a16="http://schemas.microsoft.com/office/drawing/2014/main" id="{EF959659-49EA-4276-AE02-C67A143F6136}"/>
              </a:ext>
            </a:extLst>
          </p:cNvPr>
          <p:cNvSpPr>
            <a:spLocks xmlns:a="http://schemas.openxmlformats.org/drawingml/2006/main" noGrp="1"/>
          </p:cNvSpPr>
          <p:nvPr/>
        </p:nvSpPr>
        <p:spPr>
          <a:xfrm xmlns:a="http://schemas.openxmlformats.org/drawingml/2006/main">
            <a:off x="1009650" y="5619750"/>
            <a:ext cx="100012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350" b="0">
                <a:solidFill>
                  <a:srgbClr val="B8C7D9"/>
                </a:solidFill>
              </a:defRPr>
            </a:pPr>
            <a:r>
              <a:rPr sz="1350" b="0">
                <a:solidFill>
                  <a:srgbClr val="B8C7D9"/>
                </a:solidFill>
              </a:rPr>
              <a:t>Words / Palabras: heading · dirección | distance · distancia | evidence · evidencia</a:t>
            </a:r>
          </a:p>
        </p:txBody>
      </p:sp>
    </p:spTree>
    <p:extLst>
      <p:ext uri="{BB962C8B-B14F-4D97-AF65-F5344CB8AC3E}">
        <p14:creationId xmlns:p14="http://schemas.microsoft.com/office/powerpoint/2010/main" val="1772023303"/>
      </p:ext>
    </p:extLst>
  </p:cSld>
</p:sld>
</file>

<file path=ppt/slides/slide54.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17" name="kicker">
            <a:extLst xmlns:a="http://schemas.openxmlformats.org/drawingml/2006/main">
              <a:ext uri="{FF2B5EF4-FFF2-40B4-BE49-F238E27FC236}">
                <a16:creationId xmlns:a16="http://schemas.microsoft.com/office/drawing/2014/main" id="{48C639B7-D129-4CEB-87A1-0B6AF511AAE0}"/>
              </a:ext>
            </a:extLst>
          </p:cNvPr>
          <p:cNvSpPr>
            <a:spLocks xmlns:a="http://schemas.openxmlformats.org/drawingml/2006/main" noGrp="1"/>
          </p:cNvSpPr>
          <p:nvPr/>
        </p:nvSpPr>
        <p:spPr>
          <a:xfrm xmlns:a="http://schemas.openxmlformats.org/drawingml/2006/main">
            <a:off x="533400" y="228600"/>
            <a:ext cx="685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050" b="1">
                <a:solidFill>
                  <a:srgbClr val="00B8C8"/>
                </a:solidFill>
              </a:defRPr>
            </a:pPr>
            <a:r>
              <a:rPr sz="1050" b="1">
                <a:solidFill>
                  <a:srgbClr val="00B8C8"/>
                </a:solidFill>
              </a:rPr>
              <a:t>C7 · RVR TRANSFER</a:t>
            </a:r>
          </a:p>
        </p:txBody>
      </p:sp>
      <p:sp>
        <p:nvSpPr>
          <p:cNvPr id="2" name="marker">
            <a:extLst xmlns:a="http://schemas.openxmlformats.org/drawingml/2006/main">
              <a:ext uri="{FF2B5EF4-FFF2-40B4-BE49-F238E27FC236}">
                <a16:creationId xmlns:a16="http://schemas.microsoft.com/office/drawing/2014/main" id="{B4638207-AB2F-46ED-BEBF-9C56CC11E003}"/>
              </a:ext>
            </a:extLst>
          </p:cNvPr>
          <p:cNvSpPr>
            <a:spLocks xmlns:a="http://schemas.openxmlformats.org/drawingml/2006/main" noGrp="1"/>
          </p:cNvSpPr>
          <p:nvPr/>
        </p:nvSpPr>
        <p:spPr>
          <a:xfrm xmlns:a="http://schemas.openxmlformats.org/drawingml/2006/main">
            <a:off x="9048750" y="228600"/>
            <a:ext cx="26098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1050" b="1">
                <a:solidFill>
                  <a:srgbClr val="B8C7D9"/>
                </a:solidFill>
              </a:defRPr>
            </a:pPr>
            <a:r>
              <a:rPr sz="1050" b="1">
                <a:solidFill>
                  <a:srgbClr val="B8C7D9"/>
                </a:solidFill>
              </a:rPr>
              <a:t>TEAM SETUP</a:t>
            </a:r>
          </a:p>
        </p:txBody>
      </p:sp>
      <p:sp>
        <p:nvSpPr>
          <p:cNvPr id="3" name="footer-left">
            <a:extLst xmlns:a="http://schemas.openxmlformats.org/drawingml/2006/main">
              <a:ext uri="{FF2B5EF4-FFF2-40B4-BE49-F238E27FC236}">
                <a16:creationId xmlns:a16="http://schemas.microsoft.com/office/drawing/2014/main" id="{85F8E830-9348-4494-93D8-8156A44FC837}"/>
              </a:ext>
            </a:extLst>
          </p:cNvPr>
          <p:cNvSpPr>
            <a:spLocks xmlns:a="http://schemas.openxmlformats.org/drawingml/2006/main" noGrp="1"/>
          </p:cNvSpPr>
          <p:nvPr/>
        </p:nvSpPr>
        <p:spPr>
          <a:xfrm xmlns:a="http://schemas.openxmlformats.org/drawingml/2006/main">
            <a:off x="533400" y="6400800"/>
            <a:ext cx="476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750" b="0">
                <a:solidFill>
                  <a:srgbClr val="B8C7D9"/>
                </a:solidFill>
              </a:defRPr>
            </a:pPr>
            <a:r>
              <a:rPr sz="750" b="0">
                <a:solidFill>
                  <a:srgbClr val="B8C7D9"/>
                </a:solidFill>
              </a:rPr>
              <a:t>SMART SOLUTIONS · CODING FOUNDATIONS</a:t>
            </a:r>
          </a:p>
        </p:txBody>
      </p:sp>
      <p:sp>
        <p:nvSpPr>
          <p:cNvPr id="4" name="footer-right">
            <a:extLst xmlns:a="http://schemas.openxmlformats.org/drawingml/2006/main">
              <a:ext uri="{FF2B5EF4-FFF2-40B4-BE49-F238E27FC236}">
                <a16:creationId xmlns:a16="http://schemas.microsoft.com/office/drawing/2014/main" id="{67B153F3-E9DA-4B70-9F1B-A5F404BA5D05}"/>
              </a:ext>
            </a:extLst>
          </p:cNvPr>
          <p:cNvSpPr>
            <a:spLocks xmlns:a="http://schemas.openxmlformats.org/drawingml/2006/main" noGrp="1"/>
          </p:cNvSpPr>
          <p:nvPr/>
        </p:nvSpPr>
        <p:spPr>
          <a:xfrm xmlns:a="http://schemas.openxmlformats.org/drawingml/2006/main">
            <a:off x="9906000" y="6400800"/>
            <a:ext cx="17526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750" b="0">
                <a:solidFill>
                  <a:srgbClr val="B8C7D9"/>
                </a:solidFill>
              </a:defRPr>
            </a:pPr>
            <a:r>
              <a:rPr sz="750" b="0">
                <a:solidFill>
                  <a:srgbClr val="B8C7D9"/>
                </a:solidFill>
              </a:rPr>
              <a:t>VILS 2027</a:t>
            </a:r>
          </a:p>
        </p:txBody>
      </p:sp>
      <p:sp>
        <p:nvSpPr>
          <p:cNvPr id="5" name="title">
            <a:extLst xmlns:a="http://schemas.openxmlformats.org/drawingml/2006/main">
              <a:ext uri="{FF2B5EF4-FFF2-40B4-BE49-F238E27FC236}">
                <a16:creationId xmlns:a16="http://schemas.microsoft.com/office/drawing/2014/main" id="{83502D93-85A8-479E-861D-C2D7881430A5}"/>
              </a:ext>
            </a:extLst>
          </p:cNvPr>
          <p:cNvSpPr>
            <a:spLocks xmlns:a="http://schemas.openxmlformats.org/drawingml/2006/main" noGrp="1"/>
          </p:cNvSpPr>
          <p:nvPr/>
        </p:nvSpPr>
        <p:spPr>
          <a:xfrm xmlns:a="http://schemas.openxmlformats.org/drawingml/2006/main">
            <a:off x="533400" y="685800"/>
            <a:ext cx="111252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FFFFFF"/>
                </a:solidFill>
              </a:defRPr>
            </a:pPr>
            <a:r>
              <a:rPr sz="2850" b="1">
                <a:solidFill>
                  <a:srgbClr val="FFFFFF"/>
                </a:solidFill>
              </a:rPr>
              <a:t>Give every teammate a visible job</a:t>
            </a:r>
          </a:p>
        </p:txBody>
      </p:sp>
      <p:sp>
        <p:nvSpPr>
          <p:cNvPr id="6" name="subtitle">
            <a:extLst xmlns:a="http://schemas.openxmlformats.org/drawingml/2006/main">
              <a:ext uri="{FF2B5EF4-FFF2-40B4-BE49-F238E27FC236}">
                <a16:creationId xmlns:a16="http://schemas.microsoft.com/office/drawing/2014/main" id="{EB7F07B1-20C0-42C4-A994-830E483C2DA8}"/>
              </a:ext>
            </a:extLst>
          </p:cNvPr>
          <p:cNvSpPr>
            <a:spLocks xmlns:a="http://schemas.openxmlformats.org/drawingml/2006/main" noGrp="1"/>
          </p:cNvSpPr>
          <p:nvPr/>
        </p:nvSpPr>
        <p:spPr>
          <a:xfrm xmlns:a="http://schemas.openxmlformats.org/drawingml/2006/main">
            <a:off x="533400" y="1524000"/>
            <a:ext cx="11125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B8C7D9"/>
                </a:solidFill>
              </a:defRPr>
            </a:pPr>
            <a:r>
              <a:rPr sz="1575" b="0">
                <a:solidFill>
                  <a:srgbClr val="B8C7D9"/>
                </a:solidFill>
              </a:rPr>
              <a:t>Roles rotate after the first run so one person does not control the robot.</a:t>
            </a:r>
          </a:p>
        </p:txBody>
      </p:sp>
      <p:sp>
        <p:nvSpPr>
          <p:cNvPr id="7" name="planner-bar">
            <a:extLst xmlns:a="http://schemas.openxmlformats.org/drawingml/2006/main">
              <a:ext uri="{FF2B5EF4-FFF2-40B4-BE49-F238E27FC236}">
                <a16:creationId xmlns:a16="http://schemas.microsoft.com/office/drawing/2014/main" id="{3F0D235F-4B75-4EE0-83B2-E334319B2278}"/>
              </a:ext>
            </a:extLst>
          </p:cNvPr>
          <p:cNvSpPr>
            <a:spLocks xmlns:a="http://schemas.openxmlformats.org/drawingml/2006/main" noGrp="1"/>
          </p:cNvSpPr>
          <p:nvPr/>
        </p:nvSpPr>
        <p:spPr>
          <a:xfrm xmlns:a="http://schemas.openxmlformats.org/drawingml/2006/main">
            <a:off x="819150" y="2286000"/>
            <a:ext cx="76200" cy="361950"/>
          </a:xfrm>
          <a:prstGeom xmlns:a="http://schemas.openxmlformats.org/drawingml/2006/main" prst="rect">
            <a:avLst/>
          </a:prstGeom>
          <a:solidFill xmlns:a="http://schemas.openxmlformats.org/drawingml/2006/main">
            <a:srgbClr val="00B8C8"/>
          </a:solidFill>
          <a:ln xmlns:a="http://schemas.openxmlformats.org/drawingml/2006/main" w="0">
            <a:noFill/>
            <a:prstDash val="solid"/>
          </a:ln>
        </p:spPr>
      </p:sp>
      <p:sp>
        <p:nvSpPr>
          <p:cNvPr id="8" name="planner">
            <a:extLst xmlns:a="http://schemas.openxmlformats.org/drawingml/2006/main">
              <a:ext uri="{FF2B5EF4-FFF2-40B4-BE49-F238E27FC236}">
                <a16:creationId xmlns:a16="http://schemas.microsoft.com/office/drawing/2014/main" id="{73A4788F-EA9B-462C-B56B-5F341EB0814A}"/>
              </a:ext>
            </a:extLst>
          </p:cNvPr>
          <p:cNvSpPr>
            <a:spLocks xmlns:a="http://schemas.openxmlformats.org/drawingml/2006/main" noGrp="1"/>
          </p:cNvSpPr>
          <p:nvPr/>
        </p:nvSpPr>
        <p:spPr>
          <a:xfrm xmlns:a="http://schemas.openxmlformats.org/drawingml/2006/main">
            <a:off x="990600" y="2286000"/>
            <a:ext cx="26860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350" b="1">
                <a:solidFill>
                  <a:srgbClr val="FFFFFF"/>
                </a:solidFill>
              </a:defRPr>
            </a:pPr>
            <a:r>
              <a:rPr sz="1350" b="1">
                <a:solidFill>
                  <a:srgbClr val="FFFFFF"/>
                </a:solidFill>
              </a:rPr>
              <a:t>PLANNER</a:t>
            </a:r>
          </a:p>
        </p:txBody>
      </p:sp>
      <p:sp>
        <p:nvSpPr>
          <p:cNvPr id="9" name="planner-body">
            <a:extLst xmlns:a="http://schemas.openxmlformats.org/drawingml/2006/main">
              <a:ext uri="{FF2B5EF4-FFF2-40B4-BE49-F238E27FC236}">
                <a16:creationId xmlns:a16="http://schemas.microsoft.com/office/drawing/2014/main" id="{DC67F0B6-E8CC-4DC1-9FFA-74041BF53431}"/>
              </a:ext>
            </a:extLst>
          </p:cNvPr>
          <p:cNvSpPr>
            <a:spLocks xmlns:a="http://schemas.openxmlformats.org/drawingml/2006/main" noGrp="1"/>
          </p:cNvSpPr>
          <p:nvPr/>
        </p:nvSpPr>
        <p:spPr>
          <a:xfrm xmlns:a="http://schemas.openxmlformats.org/drawingml/2006/main">
            <a:off x="990600" y="2857500"/>
            <a:ext cx="2952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800" b="0">
                <a:solidFill>
                  <a:srgbClr val="FFFFFF"/>
                </a:solidFill>
              </a:defRPr>
            </a:pPr>
            <a:r>
              <a:rPr sz="1800" b="0">
                <a:solidFill>
                  <a:srgbClr val="FFFFFF"/>
                </a:solidFill>
              </a:rPr>
              <a:t>Writes commands and checks order</a:t>
            </a:r>
          </a:p>
        </p:txBody>
      </p:sp>
      <p:sp>
        <p:nvSpPr>
          <p:cNvPr id="10" name="programmer-bar">
            <a:extLst xmlns:a="http://schemas.openxmlformats.org/drawingml/2006/main">
              <a:ext uri="{FF2B5EF4-FFF2-40B4-BE49-F238E27FC236}">
                <a16:creationId xmlns:a16="http://schemas.microsoft.com/office/drawing/2014/main" id="{4C7D3D44-CC76-4F0B-8B13-A3792523C661}"/>
              </a:ext>
            </a:extLst>
          </p:cNvPr>
          <p:cNvSpPr>
            <a:spLocks xmlns:a="http://schemas.openxmlformats.org/drawingml/2006/main" noGrp="1"/>
          </p:cNvSpPr>
          <p:nvPr/>
        </p:nvSpPr>
        <p:spPr>
          <a:xfrm xmlns:a="http://schemas.openxmlformats.org/drawingml/2006/main">
            <a:off x="4438650" y="2286000"/>
            <a:ext cx="76200" cy="361950"/>
          </a:xfrm>
          <a:prstGeom xmlns:a="http://schemas.openxmlformats.org/drawingml/2006/main" prst="rect">
            <a:avLst/>
          </a:prstGeom>
          <a:solidFill xmlns:a="http://schemas.openxmlformats.org/drawingml/2006/main">
            <a:srgbClr val="A970FF"/>
          </a:solidFill>
          <a:ln xmlns:a="http://schemas.openxmlformats.org/drawingml/2006/main" w="0">
            <a:noFill/>
            <a:prstDash val="solid"/>
          </a:ln>
        </p:spPr>
      </p:sp>
      <p:sp>
        <p:nvSpPr>
          <p:cNvPr id="11" name="programmer">
            <a:extLst xmlns:a="http://schemas.openxmlformats.org/drawingml/2006/main">
              <a:ext uri="{FF2B5EF4-FFF2-40B4-BE49-F238E27FC236}">
                <a16:creationId xmlns:a16="http://schemas.microsoft.com/office/drawing/2014/main" id="{56E8AD75-EF5B-49C9-BF6A-3281ED68A726}"/>
              </a:ext>
            </a:extLst>
          </p:cNvPr>
          <p:cNvSpPr>
            <a:spLocks xmlns:a="http://schemas.openxmlformats.org/drawingml/2006/main" noGrp="1"/>
          </p:cNvSpPr>
          <p:nvPr/>
        </p:nvSpPr>
        <p:spPr>
          <a:xfrm xmlns:a="http://schemas.openxmlformats.org/drawingml/2006/main">
            <a:off x="4610100" y="2286000"/>
            <a:ext cx="28765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350" b="1">
                <a:solidFill>
                  <a:srgbClr val="FFFFFF"/>
                </a:solidFill>
              </a:defRPr>
            </a:pPr>
            <a:r>
              <a:rPr sz="1350" b="1">
                <a:solidFill>
                  <a:srgbClr val="FFFFFF"/>
                </a:solidFill>
              </a:rPr>
              <a:t>PROGRAMMER</a:t>
            </a:r>
          </a:p>
        </p:txBody>
      </p:sp>
      <p:sp>
        <p:nvSpPr>
          <p:cNvPr id="12" name="programmer-body">
            <a:extLst xmlns:a="http://schemas.openxmlformats.org/drawingml/2006/main">
              <a:ext uri="{FF2B5EF4-FFF2-40B4-BE49-F238E27FC236}">
                <a16:creationId xmlns:a16="http://schemas.microsoft.com/office/drawing/2014/main" id="{C5EC6F4A-E822-42E8-A590-FB7539F0B8A9}"/>
              </a:ext>
            </a:extLst>
          </p:cNvPr>
          <p:cNvSpPr>
            <a:spLocks xmlns:a="http://schemas.openxmlformats.org/drawingml/2006/main" noGrp="1"/>
          </p:cNvSpPr>
          <p:nvPr/>
        </p:nvSpPr>
        <p:spPr>
          <a:xfrm xmlns:a="http://schemas.openxmlformats.org/drawingml/2006/main">
            <a:off x="4610100" y="2857500"/>
            <a:ext cx="2952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800" b="0">
                <a:solidFill>
                  <a:srgbClr val="FFFFFF"/>
                </a:solidFill>
              </a:defRPr>
            </a:pPr>
            <a:r>
              <a:rPr sz="1800" b="0">
                <a:solidFill>
                  <a:srgbClr val="FFFFFF"/>
                </a:solidFill>
              </a:rPr>
              <a:t>Builds exactly what the plan says</a:t>
            </a:r>
          </a:p>
        </p:txBody>
      </p:sp>
      <p:sp>
        <p:nvSpPr>
          <p:cNvPr id="13" name="tester-bar">
            <a:extLst xmlns:a="http://schemas.openxmlformats.org/drawingml/2006/main">
              <a:ext uri="{FF2B5EF4-FFF2-40B4-BE49-F238E27FC236}">
                <a16:creationId xmlns:a16="http://schemas.microsoft.com/office/drawing/2014/main" id="{5268DB9A-DA47-4FF3-AFA7-D78F87AB44C9}"/>
              </a:ext>
            </a:extLst>
          </p:cNvPr>
          <p:cNvSpPr>
            <a:spLocks xmlns:a="http://schemas.openxmlformats.org/drawingml/2006/main" noGrp="1"/>
          </p:cNvSpPr>
          <p:nvPr/>
        </p:nvSpPr>
        <p:spPr>
          <a:xfrm xmlns:a="http://schemas.openxmlformats.org/drawingml/2006/main">
            <a:off x="8058150" y="2286000"/>
            <a:ext cx="76200" cy="361950"/>
          </a:xfrm>
          <a:prstGeom xmlns:a="http://schemas.openxmlformats.org/drawingml/2006/main" prst="rect">
            <a:avLst/>
          </a:prstGeom>
          <a:solidFill xmlns:a="http://schemas.openxmlformats.org/drawingml/2006/main">
            <a:srgbClr val="FFD166"/>
          </a:solidFill>
          <a:ln xmlns:a="http://schemas.openxmlformats.org/drawingml/2006/main" w="0">
            <a:noFill/>
            <a:prstDash val="solid"/>
          </a:ln>
        </p:spPr>
      </p:sp>
      <p:sp>
        <p:nvSpPr>
          <p:cNvPr id="14" name="tester">
            <a:extLst xmlns:a="http://schemas.openxmlformats.org/drawingml/2006/main">
              <a:ext uri="{FF2B5EF4-FFF2-40B4-BE49-F238E27FC236}">
                <a16:creationId xmlns:a16="http://schemas.microsoft.com/office/drawing/2014/main" id="{27B2992F-A3DE-44A9-83CF-4585BEF5BF5F}"/>
              </a:ext>
            </a:extLst>
          </p:cNvPr>
          <p:cNvSpPr>
            <a:spLocks xmlns:a="http://schemas.openxmlformats.org/drawingml/2006/main" noGrp="1"/>
          </p:cNvSpPr>
          <p:nvPr/>
        </p:nvSpPr>
        <p:spPr>
          <a:xfrm xmlns:a="http://schemas.openxmlformats.org/drawingml/2006/main">
            <a:off x="8229600" y="2286000"/>
            <a:ext cx="31623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350" b="1">
                <a:solidFill>
                  <a:srgbClr val="FFFFFF"/>
                </a:solidFill>
              </a:defRPr>
            </a:pPr>
            <a:r>
              <a:rPr sz="1350" b="1">
                <a:solidFill>
                  <a:srgbClr val="FFFFFF"/>
                </a:solidFill>
              </a:rPr>
              <a:t>TESTER / EVIDENCE LEAD</a:t>
            </a:r>
          </a:p>
        </p:txBody>
      </p:sp>
      <p:sp>
        <p:nvSpPr>
          <p:cNvPr id="15" name="tester-body">
            <a:extLst xmlns:a="http://schemas.openxmlformats.org/drawingml/2006/main">
              <a:ext uri="{FF2B5EF4-FFF2-40B4-BE49-F238E27FC236}">
                <a16:creationId xmlns:a16="http://schemas.microsoft.com/office/drawing/2014/main" id="{4D780937-E40C-4E38-B66A-FAE0D46BA6E2}"/>
              </a:ext>
            </a:extLst>
          </p:cNvPr>
          <p:cNvSpPr>
            <a:spLocks xmlns:a="http://schemas.openxmlformats.org/drawingml/2006/main" noGrp="1"/>
          </p:cNvSpPr>
          <p:nvPr/>
        </p:nvSpPr>
        <p:spPr>
          <a:xfrm xmlns:a="http://schemas.openxmlformats.org/drawingml/2006/main">
            <a:off x="8229600" y="2857500"/>
            <a:ext cx="3048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800" b="0">
                <a:solidFill>
                  <a:srgbClr val="FFFFFF"/>
                </a:solidFill>
              </a:defRPr>
            </a:pPr>
            <a:r>
              <a:rPr sz="1800" b="0">
                <a:solidFill>
                  <a:srgbClr val="FFFFFF"/>
                </a:solidFill>
              </a:rPr>
              <a:t>Runs, records the result, and names the changed line</a:t>
            </a:r>
          </a:p>
        </p:txBody>
      </p:sp>
      <p:sp>
        <p:nvSpPr>
          <p:cNvPr id="16" name="timeline">
            <a:extLst xmlns:a="http://schemas.openxmlformats.org/drawingml/2006/main">
              <a:ext uri="{FF2B5EF4-FFF2-40B4-BE49-F238E27FC236}">
                <a16:creationId xmlns:a16="http://schemas.microsoft.com/office/drawing/2014/main" id="{5BEA6159-D728-43B8-B816-0F41073452E0}"/>
              </a:ext>
            </a:extLst>
          </p:cNvPr>
          <p:cNvSpPr>
            <a:spLocks xmlns:a="http://schemas.openxmlformats.org/drawingml/2006/main" noGrp="1"/>
          </p:cNvSpPr>
          <p:nvPr/>
        </p:nvSpPr>
        <p:spPr>
          <a:xfrm xmlns:a="http://schemas.openxmlformats.org/drawingml/2006/main">
            <a:off x="1752600" y="4762500"/>
            <a:ext cx="86868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2250" b="1">
                <a:solidFill>
                  <a:srgbClr val="FFFBE8"/>
                </a:solidFill>
              </a:defRPr>
            </a:pPr>
            <a:r>
              <a:rPr sz="2250" b="1">
                <a:solidFill>
                  <a:srgbClr val="FFFBE8"/>
                </a:solidFill>
              </a:rPr>
              <a:t>Plan approved → first run → revision run</a:t>
            </a:r>
          </a:p>
        </p:txBody>
      </p:sp>
    </p:spTree>
    <p:extLst>
      <p:ext uri="{BB962C8B-B14F-4D97-AF65-F5344CB8AC3E}">
        <p14:creationId xmlns:p14="http://schemas.microsoft.com/office/powerpoint/2010/main" val="505832422"/>
      </p:ext>
    </p:extLst>
  </p:cSld>
</p:sld>
</file>

<file path=ppt/slides/slide55.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20" name="kicker">
            <a:extLst xmlns:a="http://schemas.openxmlformats.org/drawingml/2006/main">
              <a:ext uri="{FF2B5EF4-FFF2-40B4-BE49-F238E27FC236}">
                <a16:creationId xmlns:a16="http://schemas.microsoft.com/office/drawing/2014/main" id="{1D243DD3-5F3F-43B3-8E6D-6CDBD9186DF3}"/>
              </a:ext>
            </a:extLst>
          </p:cNvPr>
          <p:cNvSpPr>
            <a:spLocks xmlns:a="http://schemas.openxmlformats.org/drawingml/2006/main" noGrp="1"/>
          </p:cNvSpPr>
          <p:nvPr/>
        </p:nvSpPr>
        <p:spPr>
          <a:xfrm xmlns:a="http://schemas.openxmlformats.org/drawingml/2006/main">
            <a:off x="533400" y="228600"/>
            <a:ext cx="685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050" b="1">
                <a:solidFill>
                  <a:srgbClr val="00B8C8"/>
                </a:solidFill>
              </a:defRPr>
            </a:pPr>
            <a:r>
              <a:rPr sz="1050" b="1">
                <a:solidFill>
                  <a:srgbClr val="00B8C8"/>
                </a:solidFill>
              </a:rPr>
              <a:t>C7 · RVR TRANSFER</a:t>
            </a:r>
          </a:p>
        </p:txBody>
      </p:sp>
      <p:sp>
        <p:nvSpPr>
          <p:cNvPr id="2" name="marker">
            <a:extLst xmlns:a="http://schemas.openxmlformats.org/drawingml/2006/main">
              <a:ext uri="{FF2B5EF4-FFF2-40B4-BE49-F238E27FC236}">
                <a16:creationId xmlns:a16="http://schemas.microsoft.com/office/drawing/2014/main" id="{D0AC2442-FACE-4C38-A446-9A872B70A318}"/>
              </a:ext>
            </a:extLst>
          </p:cNvPr>
          <p:cNvSpPr>
            <a:spLocks xmlns:a="http://schemas.openxmlformats.org/drawingml/2006/main" noGrp="1"/>
          </p:cNvSpPr>
          <p:nvPr/>
        </p:nvSpPr>
        <p:spPr>
          <a:xfrm xmlns:a="http://schemas.openxmlformats.org/drawingml/2006/main">
            <a:off x="9048750" y="228600"/>
            <a:ext cx="26098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1050" b="1">
                <a:solidFill>
                  <a:srgbClr val="B8C7D9"/>
                </a:solidFill>
              </a:defRPr>
            </a:pPr>
            <a:r>
              <a:rPr sz="1050" b="1">
                <a:solidFill>
                  <a:srgbClr val="B8C7D9"/>
                </a:solidFill>
              </a:rPr>
              <a:t>LITERAL TEST</a:t>
            </a:r>
          </a:p>
        </p:txBody>
      </p:sp>
      <p:sp>
        <p:nvSpPr>
          <p:cNvPr id="3" name="footer-left">
            <a:extLst xmlns:a="http://schemas.openxmlformats.org/drawingml/2006/main">
              <a:ext uri="{FF2B5EF4-FFF2-40B4-BE49-F238E27FC236}">
                <a16:creationId xmlns:a16="http://schemas.microsoft.com/office/drawing/2014/main" id="{C0A25895-1573-44AD-9BC6-3FFDEA531CB4}"/>
              </a:ext>
            </a:extLst>
          </p:cNvPr>
          <p:cNvSpPr>
            <a:spLocks xmlns:a="http://schemas.openxmlformats.org/drawingml/2006/main" noGrp="1"/>
          </p:cNvSpPr>
          <p:nvPr/>
        </p:nvSpPr>
        <p:spPr>
          <a:xfrm xmlns:a="http://schemas.openxmlformats.org/drawingml/2006/main">
            <a:off x="533400" y="6400800"/>
            <a:ext cx="476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750" b="0">
                <a:solidFill>
                  <a:srgbClr val="B8C7D9"/>
                </a:solidFill>
              </a:defRPr>
            </a:pPr>
            <a:r>
              <a:rPr sz="750" b="0">
                <a:solidFill>
                  <a:srgbClr val="B8C7D9"/>
                </a:solidFill>
              </a:rPr>
              <a:t>SMART SOLUTIONS · CODING FOUNDATIONS</a:t>
            </a:r>
          </a:p>
        </p:txBody>
      </p:sp>
      <p:sp>
        <p:nvSpPr>
          <p:cNvPr id="4" name="footer-right">
            <a:extLst xmlns:a="http://schemas.openxmlformats.org/drawingml/2006/main">
              <a:ext uri="{FF2B5EF4-FFF2-40B4-BE49-F238E27FC236}">
                <a16:creationId xmlns:a16="http://schemas.microsoft.com/office/drawing/2014/main" id="{F0068FF0-6DA2-49D3-8144-423A7C9A7387}"/>
              </a:ext>
            </a:extLst>
          </p:cNvPr>
          <p:cNvSpPr>
            <a:spLocks xmlns:a="http://schemas.openxmlformats.org/drawingml/2006/main" noGrp="1"/>
          </p:cNvSpPr>
          <p:nvPr/>
        </p:nvSpPr>
        <p:spPr>
          <a:xfrm xmlns:a="http://schemas.openxmlformats.org/drawingml/2006/main">
            <a:off x="9906000" y="6400800"/>
            <a:ext cx="17526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750" b="0">
                <a:solidFill>
                  <a:srgbClr val="B8C7D9"/>
                </a:solidFill>
              </a:defRPr>
            </a:pPr>
            <a:r>
              <a:rPr sz="750" b="0">
                <a:solidFill>
                  <a:srgbClr val="B8C7D9"/>
                </a:solidFill>
              </a:rPr>
              <a:t>VILS 2027</a:t>
            </a:r>
          </a:p>
        </p:txBody>
      </p:sp>
      <p:sp>
        <p:nvSpPr>
          <p:cNvPr id="5" name="title">
            <a:extLst xmlns:a="http://schemas.openxmlformats.org/drawingml/2006/main">
              <a:ext uri="{FF2B5EF4-FFF2-40B4-BE49-F238E27FC236}">
                <a16:creationId xmlns:a16="http://schemas.microsoft.com/office/drawing/2014/main" id="{FE1E2569-E25A-4DE3-BA2D-323C0331ED1A}"/>
              </a:ext>
            </a:extLst>
          </p:cNvPr>
          <p:cNvSpPr>
            <a:spLocks xmlns:a="http://schemas.openxmlformats.org/drawingml/2006/main" noGrp="1"/>
          </p:cNvSpPr>
          <p:nvPr/>
        </p:nvSpPr>
        <p:spPr>
          <a:xfrm xmlns:a="http://schemas.openxmlformats.org/drawingml/2006/main">
            <a:off x="533400" y="685800"/>
            <a:ext cx="111252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FFFFFF"/>
                </a:solidFill>
              </a:defRPr>
            </a:pPr>
            <a:r>
              <a:rPr sz="2850" b="1">
                <a:solidFill>
                  <a:srgbClr val="FFFFFF"/>
                </a:solidFill>
              </a:rPr>
              <a:t>Let the robot expose the missing step</a:t>
            </a:r>
          </a:p>
        </p:txBody>
      </p:sp>
      <p:sp>
        <p:nvSpPr>
          <p:cNvPr id="6" name="subtitle">
            <a:extLst xmlns:a="http://schemas.openxmlformats.org/drawingml/2006/main">
              <a:ext uri="{FF2B5EF4-FFF2-40B4-BE49-F238E27FC236}">
                <a16:creationId xmlns:a16="http://schemas.microsoft.com/office/drawing/2014/main" id="{77F58A38-C246-416D-9409-20639570319E}"/>
              </a:ext>
            </a:extLst>
          </p:cNvPr>
          <p:cNvSpPr>
            <a:spLocks xmlns:a="http://schemas.openxmlformats.org/drawingml/2006/main" noGrp="1"/>
          </p:cNvSpPr>
          <p:nvPr/>
        </p:nvSpPr>
        <p:spPr>
          <a:xfrm xmlns:a="http://schemas.openxmlformats.org/drawingml/2006/main">
            <a:off x="533400" y="1524000"/>
            <a:ext cx="11125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B8C7D9"/>
                </a:solidFill>
              </a:defRPr>
            </a:pPr>
            <a:r>
              <a:rPr sz="1575" b="0">
                <a:solidFill>
                  <a:srgbClr val="B8C7D9"/>
                </a:solidFill>
              </a:rPr>
              <a:t>The team may revise only after recording what the robot actually did.</a:t>
            </a:r>
          </a:p>
        </p:txBody>
      </p:sp>
      <p:sp>
        <p:nvSpPr>
          <p:cNvPr id="7" name="step-0">
            <a:extLst xmlns:a="http://schemas.openxmlformats.org/drawingml/2006/main">
              <a:ext uri="{FF2B5EF4-FFF2-40B4-BE49-F238E27FC236}">
                <a16:creationId xmlns:a16="http://schemas.microsoft.com/office/drawing/2014/main" id="{46EE0489-EEA8-4C14-9C30-8C4B430311D8}"/>
              </a:ext>
            </a:extLst>
          </p:cNvPr>
          <p:cNvSpPr>
            <a:spLocks xmlns:a="http://schemas.openxmlformats.org/drawingml/2006/main" noGrp="1"/>
          </p:cNvSpPr>
          <p:nvPr/>
        </p:nvSpPr>
        <p:spPr>
          <a:xfrm xmlns:a="http://schemas.openxmlformats.org/drawingml/2006/main">
            <a:off x="533400" y="2266950"/>
            <a:ext cx="2087880" cy="742950"/>
          </a:xfrm>
          <a:prstGeom xmlns:a="http://schemas.openxmlformats.org/drawingml/2006/main" prst="roundRect">
            <a:avLst>
              <a:gd name="adj" fmla="val 17949"/>
            </a:avLst>
          </a:prstGeom>
          <a:solidFill xmlns:a="http://schemas.openxmlformats.org/drawingml/2006/main">
            <a:srgbClr val="EAF8FA"/>
          </a:solidFill>
          <a:ln xmlns:a="http://schemas.openxmlformats.org/drawingml/2006/main" w="19050">
            <a:solidFill>
              <a:srgbClr val="00B8C8"/>
            </a:solidFill>
            <a:prstDash val="solid"/>
          </a:ln>
        </p:spPr>
      </p:sp>
      <p:sp>
        <p:nvSpPr>
          <p:cNvPr id="8" name="step-text-0">
            <a:extLst xmlns:a="http://schemas.openxmlformats.org/drawingml/2006/main">
              <a:ext uri="{FF2B5EF4-FFF2-40B4-BE49-F238E27FC236}">
                <a16:creationId xmlns:a16="http://schemas.microsoft.com/office/drawing/2014/main" id="{87329291-DAF0-4492-94E5-8576BA7C9319}"/>
              </a:ext>
            </a:extLst>
          </p:cNvPr>
          <p:cNvSpPr>
            <a:spLocks xmlns:a="http://schemas.openxmlformats.org/drawingml/2006/main" noGrp="1"/>
          </p:cNvSpPr>
          <p:nvPr/>
        </p:nvSpPr>
        <p:spPr>
          <a:xfrm xmlns:a="http://schemas.openxmlformats.org/drawingml/2006/main">
            <a:off x="628650" y="2438400"/>
            <a:ext cx="189738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200" b="1">
                <a:solidFill>
                  <a:srgbClr val="172033"/>
                </a:solidFill>
              </a:defRPr>
            </a:pPr>
            <a:r>
              <a:rPr sz="1200" b="1">
                <a:solidFill>
                  <a:srgbClr val="172033"/>
                </a:solidFill>
              </a:rPr>
              <a:t>1. Plan</a:t>
            </a:r>
          </a:p>
        </p:txBody>
      </p:sp>
      <p:sp>
        <p:nvSpPr>
          <p:cNvPr id="9" name="step-1">
            <a:extLst xmlns:a="http://schemas.openxmlformats.org/drawingml/2006/main">
              <a:ext uri="{FF2B5EF4-FFF2-40B4-BE49-F238E27FC236}">
                <a16:creationId xmlns:a16="http://schemas.microsoft.com/office/drawing/2014/main" id="{AD224ECC-5987-42DA-BE0C-CB3CB109D65B}"/>
              </a:ext>
            </a:extLst>
          </p:cNvPr>
          <p:cNvSpPr>
            <a:spLocks xmlns:a="http://schemas.openxmlformats.org/drawingml/2006/main" noGrp="1"/>
          </p:cNvSpPr>
          <p:nvPr/>
        </p:nvSpPr>
        <p:spPr>
          <a:xfrm xmlns:a="http://schemas.openxmlformats.org/drawingml/2006/main">
            <a:off x="2792730" y="2266950"/>
            <a:ext cx="2087880" cy="742950"/>
          </a:xfrm>
          <a:prstGeom xmlns:a="http://schemas.openxmlformats.org/drawingml/2006/main" prst="roundRect">
            <a:avLst>
              <a:gd name="adj" fmla="val 17949"/>
            </a:avLst>
          </a:prstGeom>
          <a:solidFill xmlns:a="http://schemas.openxmlformats.org/drawingml/2006/main">
            <a:srgbClr val="EAF8FA"/>
          </a:solidFill>
          <a:ln xmlns:a="http://schemas.openxmlformats.org/drawingml/2006/main" w="19050">
            <a:solidFill>
              <a:srgbClr val="00B8C8"/>
            </a:solidFill>
            <a:prstDash val="solid"/>
          </a:ln>
        </p:spPr>
      </p:sp>
      <p:sp>
        <p:nvSpPr>
          <p:cNvPr id="10" name="step-text-1">
            <a:extLst xmlns:a="http://schemas.openxmlformats.org/drawingml/2006/main">
              <a:ext uri="{FF2B5EF4-FFF2-40B4-BE49-F238E27FC236}">
                <a16:creationId xmlns:a16="http://schemas.microsoft.com/office/drawing/2014/main" id="{F1BB5A59-0B70-4328-9C47-2888E5EB16C0}"/>
              </a:ext>
            </a:extLst>
          </p:cNvPr>
          <p:cNvSpPr>
            <a:spLocks xmlns:a="http://schemas.openxmlformats.org/drawingml/2006/main" noGrp="1"/>
          </p:cNvSpPr>
          <p:nvPr/>
        </p:nvSpPr>
        <p:spPr>
          <a:xfrm xmlns:a="http://schemas.openxmlformats.org/drawingml/2006/main">
            <a:off x="2887980" y="2438400"/>
            <a:ext cx="189738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200" b="1">
                <a:solidFill>
                  <a:srgbClr val="172033"/>
                </a:solidFill>
              </a:defRPr>
            </a:pPr>
            <a:r>
              <a:rPr sz="1200" b="1">
                <a:solidFill>
                  <a:srgbClr val="172033"/>
                </a:solidFill>
              </a:rPr>
              <a:t>2. Program</a:t>
            </a:r>
          </a:p>
        </p:txBody>
      </p:sp>
      <p:sp>
        <p:nvSpPr>
          <p:cNvPr id="11" name="step-2">
            <a:extLst xmlns:a="http://schemas.openxmlformats.org/drawingml/2006/main">
              <a:ext uri="{FF2B5EF4-FFF2-40B4-BE49-F238E27FC236}">
                <a16:creationId xmlns:a16="http://schemas.microsoft.com/office/drawing/2014/main" id="{AC958676-EABB-4C1D-8646-55D721954AC6}"/>
              </a:ext>
            </a:extLst>
          </p:cNvPr>
          <p:cNvSpPr>
            <a:spLocks xmlns:a="http://schemas.openxmlformats.org/drawingml/2006/main" noGrp="1"/>
          </p:cNvSpPr>
          <p:nvPr/>
        </p:nvSpPr>
        <p:spPr>
          <a:xfrm xmlns:a="http://schemas.openxmlformats.org/drawingml/2006/main">
            <a:off x="5052060" y="2266950"/>
            <a:ext cx="2087880" cy="742950"/>
          </a:xfrm>
          <a:prstGeom xmlns:a="http://schemas.openxmlformats.org/drawingml/2006/main" prst="roundRect">
            <a:avLst>
              <a:gd name="adj" fmla="val 17949"/>
            </a:avLst>
          </a:prstGeom>
          <a:solidFill xmlns:a="http://schemas.openxmlformats.org/drawingml/2006/main">
            <a:srgbClr val="FFD166"/>
          </a:solidFill>
          <a:ln xmlns:a="http://schemas.openxmlformats.org/drawingml/2006/main" w="19050">
            <a:solidFill>
              <a:srgbClr val="FFD166"/>
            </a:solidFill>
            <a:prstDash val="solid"/>
          </a:ln>
        </p:spPr>
      </p:sp>
      <p:sp>
        <p:nvSpPr>
          <p:cNvPr id="12" name="step-text-2">
            <a:extLst xmlns:a="http://schemas.openxmlformats.org/drawingml/2006/main">
              <a:ext uri="{FF2B5EF4-FFF2-40B4-BE49-F238E27FC236}">
                <a16:creationId xmlns:a16="http://schemas.microsoft.com/office/drawing/2014/main" id="{BAB12720-06FA-44FF-A850-B4963B8528E9}"/>
              </a:ext>
            </a:extLst>
          </p:cNvPr>
          <p:cNvSpPr>
            <a:spLocks xmlns:a="http://schemas.openxmlformats.org/drawingml/2006/main" noGrp="1"/>
          </p:cNvSpPr>
          <p:nvPr/>
        </p:nvSpPr>
        <p:spPr>
          <a:xfrm xmlns:a="http://schemas.openxmlformats.org/drawingml/2006/main">
            <a:off x="5147310" y="2438400"/>
            <a:ext cx="189738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200" b="1">
                <a:solidFill>
                  <a:srgbClr val="172033"/>
                </a:solidFill>
              </a:defRPr>
            </a:pPr>
            <a:r>
              <a:rPr sz="1200" b="1">
                <a:solidFill>
                  <a:srgbClr val="172033"/>
                </a:solidFill>
              </a:rPr>
              <a:t>3. Run literally</a:t>
            </a:r>
          </a:p>
        </p:txBody>
      </p:sp>
      <p:sp>
        <p:nvSpPr>
          <p:cNvPr id="13" name="step-3">
            <a:extLst xmlns:a="http://schemas.openxmlformats.org/drawingml/2006/main">
              <a:ext uri="{FF2B5EF4-FFF2-40B4-BE49-F238E27FC236}">
                <a16:creationId xmlns:a16="http://schemas.microsoft.com/office/drawing/2014/main" id="{67117518-1CDC-4725-A27C-0B68BE2A1254}"/>
              </a:ext>
            </a:extLst>
          </p:cNvPr>
          <p:cNvSpPr>
            <a:spLocks xmlns:a="http://schemas.openxmlformats.org/drawingml/2006/main" noGrp="1"/>
          </p:cNvSpPr>
          <p:nvPr/>
        </p:nvSpPr>
        <p:spPr>
          <a:xfrm xmlns:a="http://schemas.openxmlformats.org/drawingml/2006/main">
            <a:off x="7311390" y="2266950"/>
            <a:ext cx="2087880" cy="742950"/>
          </a:xfrm>
          <a:prstGeom xmlns:a="http://schemas.openxmlformats.org/drawingml/2006/main" prst="roundRect">
            <a:avLst>
              <a:gd name="adj" fmla="val 17949"/>
            </a:avLst>
          </a:prstGeom>
          <a:solidFill xmlns:a="http://schemas.openxmlformats.org/drawingml/2006/main">
            <a:srgbClr val="EAF8FA"/>
          </a:solidFill>
          <a:ln xmlns:a="http://schemas.openxmlformats.org/drawingml/2006/main" w="19050">
            <a:solidFill>
              <a:srgbClr val="00B8C8"/>
            </a:solidFill>
            <a:prstDash val="solid"/>
          </a:ln>
        </p:spPr>
      </p:sp>
      <p:sp>
        <p:nvSpPr>
          <p:cNvPr id="14" name="step-text-3">
            <a:extLst xmlns:a="http://schemas.openxmlformats.org/drawingml/2006/main">
              <a:ext uri="{FF2B5EF4-FFF2-40B4-BE49-F238E27FC236}">
                <a16:creationId xmlns:a16="http://schemas.microsoft.com/office/drawing/2014/main" id="{5E0D3042-C470-43D2-9019-44A18295650F}"/>
              </a:ext>
            </a:extLst>
          </p:cNvPr>
          <p:cNvSpPr>
            <a:spLocks xmlns:a="http://schemas.openxmlformats.org/drawingml/2006/main" noGrp="1"/>
          </p:cNvSpPr>
          <p:nvPr/>
        </p:nvSpPr>
        <p:spPr>
          <a:xfrm xmlns:a="http://schemas.openxmlformats.org/drawingml/2006/main">
            <a:off x="7406640" y="2438400"/>
            <a:ext cx="189738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200" b="1">
                <a:solidFill>
                  <a:srgbClr val="172033"/>
                </a:solidFill>
              </a:defRPr>
            </a:pPr>
            <a:r>
              <a:rPr sz="1200" b="1">
                <a:solidFill>
                  <a:srgbClr val="172033"/>
                </a:solidFill>
              </a:rPr>
              <a:t>4. Record</a:t>
            </a:r>
          </a:p>
        </p:txBody>
      </p:sp>
      <p:sp>
        <p:nvSpPr>
          <p:cNvPr id="15" name="step-4">
            <a:extLst xmlns:a="http://schemas.openxmlformats.org/drawingml/2006/main">
              <a:ext uri="{FF2B5EF4-FFF2-40B4-BE49-F238E27FC236}">
                <a16:creationId xmlns:a16="http://schemas.microsoft.com/office/drawing/2014/main" id="{0B5BFE63-3E92-4CED-A1A6-AE675B50ABDA}"/>
              </a:ext>
            </a:extLst>
          </p:cNvPr>
          <p:cNvSpPr>
            <a:spLocks xmlns:a="http://schemas.openxmlformats.org/drawingml/2006/main" noGrp="1"/>
          </p:cNvSpPr>
          <p:nvPr/>
        </p:nvSpPr>
        <p:spPr>
          <a:xfrm xmlns:a="http://schemas.openxmlformats.org/drawingml/2006/main">
            <a:off x="9570720" y="2266950"/>
            <a:ext cx="2087880" cy="742950"/>
          </a:xfrm>
          <a:prstGeom xmlns:a="http://schemas.openxmlformats.org/drawingml/2006/main" prst="roundRect">
            <a:avLst>
              <a:gd name="adj" fmla="val 17949"/>
            </a:avLst>
          </a:prstGeom>
          <a:solidFill xmlns:a="http://schemas.openxmlformats.org/drawingml/2006/main">
            <a:srgbClr val="EAF8FA"/>
          </a:solidFill>
          <a:ln xmlns:a="http://schemas.openxmlformats.org/drawingml/2006/main" w="19050">
            <a:solidFill>
              <a:srgbClr val="00B8C8"/>
            </a:solidFill>
            <a:prstDash val="solid"/>
          </a:ln>
        </p:spPr>
      </p:sp>
      <p:sp>
        <p:nvSpPr>
          <p:cNvPr id="16" name="step-text-4">
            <a:extLst xmlns:a="http://schemas.openxmlformats.org/drawingml/2006/main">
              <a:ext uri="{FF2B5EF4-FFF2-40B4-BE49-F238E27FC236}">
                <a16:creationId xmlns:a16="http://schemas.microsoft.com/office/drawing/2014/main" id="{A0C1C502-BFFB-403A-B86F-3F23F968F4F0}"/>
              </a:ext>
            </a:extLst>
          </p:cNvPr>
          <p:cNvSpPr>
            <a:spLocks xmlns:a="http://schemas.openxmlformats.org/drawingml/2006/main" noGrp="1"/>
          </p:cNvSpPr>
          <p:nvPr/>
        </p:nvSpPr>
        <p:spPr>
          <a:xfrm xmlns:a="http://schemas.openxmlformats.org/drawingml/2006/main">
            <a:off x="9665970" y="2438400"/>
            <a:ext cx="189738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200" b="1">
                <a:solidFill>
                  <a:srgbClr val="172033"/>
                </a:solidFill>
              </a:defRPr>
            </a:pPr>
            <a:r>
              <a:rPr sz="1200" b="1">
                <a:solidFill>
                  <a:srgbClr val="172033"/>
                </a:solidFill>
              </a:rPr>
              <a:t>5. Revise</a:t>
            </a:r>
          </a:p>
        </p:txBody>
      </p:sp>
      <p:sp>
        <p:nvSpPr>
          <p:cNvPr id="17" name="prompt-band">
            <a:extLst xmlns:a="http://schemas.openxmlformats.org/drawingml/2006/main">
              <a:ext uri="{FF2B5EF4-FFF2-40B4-BE49-F238E27FC236}">
                <a16:creationId xmlns:a16="http://schemas.microsoft.com/office/drawing/2014/main" id="{BB7B7389-F29B-44AE-83B6-45E2D267649E}"/>
              </a:ext>
            </a:extLst>
          </p:cNvPr>
          <p:cNvSpPr>
            <a:spLocks xmlns:a="http://schemas.openxmlformats.org/drawingml/2006/main" noGrp="1"/>
          </p:cNvSpPr>
          <p:nvPr/>
        </p:nvSpPr>
        <p:spPr>
          <a:xfrm xmlns:a="http://schemas.openxmlformats.org/drawingml/2006/main">
            <a:off x="762000" y="3333750"/>
            <a:ext cx="10668000" cy="1905000"/>
          </a:xfrm>
          <a:prstGeom xmlns:a="http://schemas.openxmlformats.org/drawingml/2006/main" prst="roundRect">
            <a:avLst>
              <a:gd name="adj" fmla="val 9000"/>
            </a:avLst>
          </a:prstGeom>
          <a:solidFill xmlns:a="http://schemas.openxmlformats.org/drawingml/2006/main">
            <a:srgbClr val="FFFBE8"/>
          </a:solidFill>
          <a:ln xmlns:a="http://schemas.openxmlformats.org/drawingml/2006/main" w="28575">
            <a:solidFill>
              <a:srgbClr val="A970FF"/>
            </a:solidFill>
            <a:prstDash val="solid"/>
          </a:ln>
        </p:spPr>
      </p:sp>
      <p:sp>
        <p:nvSpPr>
          <p:cNvPr id="18" name="prompt">
            <a:extLst xmlns:a="http://schemas.openxmlformats.org/drawingml/2006/main">
              <a:ext uri="{FF2B5EF4-FFF2-40B4-BE49-F238E27FC236}">
                <a16:creationId xmlns:a16="http://schemas.microsoft.com/office/drawing/2014/main" id="{292CB799-F7DE-44E0-9543-788C956FD152}"/>
              </a:ext>
            </a:extLst>
          </p:cNvPr>
          <p:cNvSpPr>
            <a:spLocks xmlns:a="http://schemas.openxmlformats.org/drawingml/2006/main" noGrp="1"/>
          </p:cNvSpPr>
          <p:nvPr/>
        </p:nvSpPr>
        <p:spPr>
          <a:xfrm xmlns:a="http://schemas.openxmlformats.org/drawingml/2006/main">
            <a:off x="1219200" y="3562350"/>
            <a:ext cx="97536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2175" b="1">
                <a:solidFill>
                  <a:srgbClr val="172033"/>
                </a:solidFill>
              </a:defRPr>
            </a:pPr>
            <a:r>
              <a:rPr sz="2175" b="1">
                <a:solidFill>
                  <a:srgbClr val="172033"/>
                </a:solidFill>
              </a:rPr>
              <a:t>The robot ______ because our plan ______. We revised ______.</a:t>
            </a:r>
          </a:p>
        </p:txBody>
      </p:sp>
      <p:sp>
        <p:nvSpPr>
          <p:cNvPr id="19" name="prompt-support">
            <a:extLst xmlns:a="http://schemas.openxmlformats.org/drawingml/2006/main">
              <a:ext uri="{FF2B5EF4-FFF2-40B4-BE49-F238E27FC236}">
                <a16:creationId xmlns:a16="http://schemas.microsoft.com/office/drawing/2014/main" id="{85895C33-3DC0-46DA-86E2-DC0AE754FB99}"/>
              </a:ext>
            </a:extLst>
          </p:cNvPr>
          <p:cNvSpPr>
            <a:spLocks xmlns:a="http://schemas.openxmlformats.org/drawingml/2006/main" noGrp="1"/>
          </p:cNvSpPr>
          <p:nvPr/>
        </p:nvSpPr>
        <p:spPr>
          <a:xfrm xmlns:a="http://schemas.openxmlformats.org/drawingml/2006/main">
            <a:off x="1219200" y="4648200"/>
            <a:ext cx="97536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500" b="0">
                <a:solidFill>
                  <a:srgbClr val="172033"/>
                </a:solidFill>
              </a:defRPr>
            </a:pPr>
            <a:r>
              <a:rPr sz="1500" b="0">
                <a:solidFill>
                  <a:srgbClr val="172033"/>
                </a:solidFill>
              </a:rPr>
              <a:t>El robot ______ porque nuestro plan ______. Revisamos ______.</a:t>
            </a:r>
          </a:p>
        </p:txBody>
      </p:sp>
    </p:spTree>
    <p:extLst>
      <p:ext uri="{BB962C8B-B14F-4D97-AF65-F5344CB8AC3E}">
        <p14:creationId xmlns:p14="http://schemas.microsoft.com/office/powerpoint/2010/main" val="1539636824"/>
      </p:ext>
    </p:extLst>
  </p:cSld>
</p:sld>
</file>

<file path=ppt/slides/slide56.xml><?xml version="1.0" encoding="utf-8"?>
<p:sld xmlns:p="http://schemas.openxmlformats.org/presentationml/2006/main">
  <p:cSld>
    <p:bg>
      <p:bgPr>
        <a:solidFill xmlns:a="http://schemas.openxmlformats.org/drawingml/2006/main">
          <a:srgbClr val="0B1426"/>
        </a:solidFill>
      </p:bgPr>
    </p:bg>
    <p:spTree>
      <p:nvGrpSpPr>
        <p:cNvPr id="1" name=""/>
        <p:cNvGrpSpPr/>
        <p:nvPr/>
      </p:nvGrpSpPr>
      <p:grpSpPr>
        <a:xfrm xmlns:a="http://schemas.openxmlformats.org/drawingml/2006/main"/>
      </p:grpSpPr>
      <p:sp>
        <p:nvSpPr>
          <p:cNvPr id="15" name="kicker">
            <a:extLst xmlns:a="http://schemas.openxmlformats.org/drawingml/2006/main">
              <a:ext uri="{FF2B5EF4-FFF2-40B4-BE49-F238E27FC236}">
                <a16:creationId xmlns:a16="http://schemas.microsoft.com/office/drawing/2014/main" id="{6D1F52AE-5B74-4AFD-8566-A8E85499F191}"/>
              </a:ext>
            </a:extLst>
          </p:cNvPr>
          <p:cNvSpPr>
            <a:spLocks xmlns:a="http://schemas.openxmlformats.org/drawingml/2006/main" noGrp="1"/>
          </p:cNvSpPr>
          <p:nvPr/>
        </p:nvSpPr>
        <p:spPr>
          <a:xfrm xmlns:a="http://schemas.openxmlformats.org/drawingml/2006/main">
            <a:off x="533400" y="228600"/>
            <a:ext cx="685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050" b="1">
                <a:solidFill>
                  <a:srgbClr val="00B8C8"/>
                </a:solidFill>
              </a:defRPr>
            </a:pPr>
            <a:r>
              <a:rPr sz="1050" b="1">
                <a:solidFill>
                  <a:srgbClr val="00B8C8"/>
                </a:solidFill>
              </a:rPr>
              <a:t>C7 · RVR TRANSFER</a:t>
            </a:r>
          </a:p>
        </p:txBody>
      </p:sp>
      <p:sp>
        <p:nvSpPr>
          <p:cNvPr id="2" name="marker">
            <a:extLst xmlns:a="http://schemas.openxmlformats.org/drawingml/2006/main">
              <a:ext uri="{FF2B5EF4-FFF2-40B4-BE49-F238E27FC236}">
                <a16:creationId xmlns:a16="http://schemas.microsoft.com/office/drawing/2014/main" id="{0B1F0484-6024-4DF5-ABAA-DEE5934D6EEB}"/>
              </a:ext>
            </a:extLst>
          </p:cNvPr>
          <p:cNvSpPr>
            <a:spLocks xmlns:a="http://schemas.openxmlformats.org/drawingml/2006/main" noGrp="1"/>
          </p:cNvSpPr>
          <p:nvPr/>
        </p:nvSpPr>
        <p:spPr>
          <a:xfrm xmlns:a="http://schemas.openxmlformats.org/drawingml/2006/main">
            <a:off x="9048750" y="228600"/>
            <a:ext cx="26098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1050" b="1">
                <a:solidFill>
                  <a:srgbClr val="B8C7D9"/>
                </a:solidFill>
              </a:defRPr>
            </a:pPr>
            <a:r>
              <a:rPr sz="1050" b="1">
                <a:solidFill>
                  <a:srgbClr val="B8C7D9"/>
                </a:solidFill>
              </a:rPr>
              <a:t>FINAL REFLECTION</a:t>
            </a:r>
          </a:p>
        </p:txBody>
      </p:sp>
      <p:sp>
        <p:nvSpPr>
          <p:cNvPr id="3" name="footer-left">
            <a:extLst xmlns:a="http://schemas.openxmlformats.org/drawingml/2006/main">
              <a:ext uri="{FF2B5EF4-FFF2-40B4-BE49-F238E27FC236}">
                <a16:creationId xmlns:a16="http://schemas.microsoft.com/office/drawing/2014/main" id="{65FED829-7E79-48AF-996D-15B98220B861}"/>
              </a:ext>
            </a:extLst>
          </p:cNvPr>
          <p:cNvSpPr>
            <a:spLocks xmlns:a="http://schemas.openxmlformats.org/drawingml/2006/main" noGrp="1"/>
          </p:cNvSpPr>
          <p:nvPr/>
        </p:nvSpPr>
        <p:spPr>
          <a:xfrm xmlns:a="http://schemas.openxmlformats.org/drawingml/2006/main">
            <a:off x="533400" y="6400800"/>
            <a:ext cx="4762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750" b="0">
                <a:solidFill>
                  <a:srgbClr val="B8C7D9"/>
                </a:solidFill>
              </a:defRPr>
            </a:pPr>
            <a:r>
              <a:rPr sz="750" b="0">
                <a:solidFill>
                  <a:srgbClr val="B8C7D9"/>
                </a:solidFill>
              </a:rPr>
              <a:t>SMART SOLUTIONS · CODING FOUNDATIONS</a:t>
            </a:r>
          </a:p>
        </p:txBody>
      </p:sp>
      <p:sp>
        <p:nvSpPr>
          <p:cNvPr id="4" name="footer-right">
            <a:extLst xmlns:a="http://schemas.openxmlformats.org/drawingml/2006/main">
              <a:ext uri="{FF2B5EF4-FFF2-40B4-BE49-F238E27FC236}">
                <a16:creationId xmlns:a16="http://schemas.microsoft.com/office/drawing/2014/main" id="{D82B84BE-EA39-4655-A723-8660AFFEF6C1}"/>
              </a:ext>
            </a:extLst>
          </p:cNvPr>
          <p:cNvSpPr>
            <a:spLocks xmlns:a="http://schemas.openxmlformats.org/drawingml/2006/main" noGrp="1"/>
          </p:cNvSpPr>
          <p:nvPr/>
        </p:nvSpPr>
        <p:spPr>
          <a:xfrm xmlns:a="http://schemas.openxmlformats.org/drawingml/2006/main">
            <a:off x="9906000" y="6400800"/>
            <a:ext cx="17526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750" b="0">
                <a:solidFill>
                  <a:srgbClr val="B8C7D9"/>
                </a:solidFill>
              </a:defRPr>
            </a:pPr>
            <a:r>
              <a:rPr sz="750" b="0">
                <a:solidFill>
                  <a:srgbClr val="B8C7D9"/>
                </a:solidFill>
              </a:rPr>
              <a:t>VILS 2027</a:t>
            </a:r>
          </a:p>
        </p:txBody>
      </p:sp>
      <p:sp>
        <p:nvSpPr>
          <p:cNvPr id="5" name="title">
            <a:extLst xmlns:a="http://schemas.openxmlformats.org/drawingml/2006/main">
              <a:ext uri="{FF2B5EF4-FFF2-40B4-BE49-F238E27FC236}">
                <a16:creationId xmlns:a16="http://schemas.microsoft.com/office/drawing/2014/main" id="{1DEF8BD3-8C39-4BB4-BD70-B671B1077CD6}"/>
              </a:ext>
            </a:extLst>
          </p:cNvPr>
          <p:cNvSpPr>
            <a:spLocks xmlns:a="http://schemas.openxmlformats.org/drawingml/2006/main" noGrp="1"/>
          </p:cNvSpPr>
          <p:nvPr/>
        </p:nvSpPr>
        <p:spPr>
          <a:xfrm xmlns:a="http://schemas.openxmlformats.org/drawingml/2006/main">
            <a:off x="533400" y="685800"/>
            <a:ext cx="111252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FFFFFF"/>
                </a:solidFill>
              </a:defRPr>
            </a:pPr>
            <a:r>
              <a:rPr sz="2850" b="1">
                <a:solidFill>
                  <a:srgbClr val="FFFFFF"/>
                </a:solidFill>
              </a:rPr>
              <a:t>Transfer the same thinking across three surfaces</a:t>
            </a:r>
          </a:p>
        </p:txBody>
      </p:sp>
      <p:sp>
        <p:nvSpPr>
          <p:cNvPr id="6" name="subtitle">
            <a:extLst xmlns:a="http://schemas.openxmlformats.org/drawingml/2006/main">
              <a:ext uri="{FF2B5EF4-FFF2-40B4-BE49-F238E27FC236}">
                <a16:creationId xmlns:a16="http://schemas.microsoft.com/office/drawing/2014/main" id="{49E8EE8D-9A03-402A-A531-29E9ECA8E942}"/>
              </a:ext>
            </a:extLst>
          </p:cNvPr>
          <p:cNvSpPr>
            <a:spLocks xmlns:a="http://schemas.openxmlformats.org/drawingml/2006/main" noGrp="1"/>
          </p:cNvSpPr>
          <p:nvPr/>
        </p:nvSpPr>
        <p:spPr>
          <a:xfrm xmlns:a="http://schemas.openxmlformats.org/drawingml/2006/main">
            <a:off x="533400" y="1524000"/>
            <a:ext cx="11125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B8C7D9"/>
                </a:solidFill>
              </a:defRPr>
            </a:pPr>
            <a:r>
              <a:rPr sz="1575" b="0">
                <a:solidFill>
                  <a:srgbClr val="B8C7D9"/>
                </a:solidFill>
              </a:rPr>
              <a:t>Use one specific revision from the RVR Mission Sheet.</a:t>
            </a:r>
          </a:p>
        </p:txBody>
      </p:sp>
      <p:sp>
        <p:nvSpPr>
          <p:cNvPr id="7" name="blocks">
            <a:extLst xmlns:a="http://schemas.openxmlformats.org/drawingml/2006/main">
              <a:ext uri="{FF2B5EF4-FFF2-40B4-BE49-F238E27FC236}">
                <a16:creationId xmlns:a16="http://schemas.microsoft.com/office/drawing/2014/main" id="{653E8169-D4FF-4131-91DB-3BC10BA7D465}"/>
              </a:ext>
            </a:extLst>
          </p:cNvPr>
          <p:cNvSpPr>
            <a:spLocks xmlns:a="http://schemas.openxmlformats.org/drawingml/2006/main" noGrp="1"/>
          </p:cNvSpPr>
          <p:nvPr/>
        </p:nvSpPr>
        <p:spPr>
          <a:xfrm xmlns:a="http://schemas.openxmlformats.org/drawingml/2006/main">
            <a:off x="876300" y="234315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2025" b="1">
                <a:solidFill>
                  <a:srgbClr val="FFFFFF"/>
                </a:solidFill>
              </a:defRPr>
            </a:pPr>
            <a:r>
              <a:rPr sz="2025" b="1">
                <a:solidFill>
                  <a:srgbClr val="FFFFFF"/>
                </a:solidFill>
              </a:rPr>
              <a:t>BLOCKS</a:t>
            </a:r>
          </a:p>
          <a:p xmlns:a="http://schemas.openxmlformats.org/drawingml/2006/main">
            <a:pPr algn="ctr">
              <a:defRPr sz="2025" b="1">
                <a:solidFill>
                  <a:srgbClr val="FFFFFF"/>
                </a:solidFill>
              </a:defRPr>
            </a:pPr>
            <a:r>
              <a:rPr sz="2025" b="1">
                <a:solidFill>
                  <a:srgbClr val="FFFFFF"/>
                </a:solidFill>
              </a:rPr>
              <a:t>What structure was easy to see?</a:t>
            </a:r>
          </a:p>
        </p:txBody>
      </p:sp>
      <p:sp>
        <p:nvSpPr>
          <p:cNvPr id="8" name="a1">
            <a:extLst xmlns:a="http://schemas.openxmlformats.org/drawingml/2006/main">
              <a:ext uri="{FF2B5EF4-FFF2-40B4-BE49-F238E27FC236}">
                <a16:creationId xmlns:a16="http://schemas.microsoft.com/office/drawing/2014/main" id="{B9FB3F4C-9B9E-4EC1-85F7-BA1354EC4755}"/>
              </a:ext>
            </a:extLst>
          </p:cNvPr>
          <p:cNvSpPr>
            <a:spLocks xmlns:a="http://schemas.openxmlformats.org/drawingml/2006/main" noGrp="1"/>
          </p:cNvSpPr>
          <p:nvPr/>
        </p:nvSpPr>
        <p:spPr>
          <a:xfrm xmlns:a="http://schemas.openxmlformats.org/drawingml/2006/main">
            <a:off x="4095750" y="2609850"/>
            <a:ext cx="857250" cy="514350"/>
          </a:xfrm>
          <a:prstGeom xmlns:a="http://schemas.openxmlformats.org/drawingml/2006/main" prst="rightArrow">
            <a:avLst/>
          </a:prstGeom>
          <a:solidFill xmlns:a="http://schemas.openxmlformats.org/drawingml/2006/main">
            <a:srgbClr val="00B8C8"/>
          </a:solidFill>
          <a:ln xmlns:a="http://schemas.openxmlformats.org/drawingml/2006/main" w="0">
            <a:solidFill>
              <a:srgbClr val="00B8C8"/>
            </a:solidFill>
            <a:prstDash val="solid"/>
          </a:ln>
        </p:spPr>
      </p:sp>
      <p:sp>
        <p:nvSpPr>
          <p:cNvPr id="9" name="text">
            <a:extLst xmlns:a="http://schemas.openxmlformats.org/drawingml/2006/main">
              <a:ext uri="{FF2B5EF4-FFF2-40B4-BE49-F238E27FC236}">
                <a16:creationId xmlns:a16="http://schemas.microsoft.com/office/drawing/2014/main" id="{9F06D843-EE88-4D20-933C-BF43E6220DAB}"/>
              </a:ext>
            </a:extLst>
          </p:cNvPr>
          <p:cNvSpPr>
            <a:spLocks xmlns:a="http://schemas.openxmlformats.org/drawingml/2006/main" noGrp="1"/>
          </p:cNvSpPr>
          <p:nvPr/>
        </p:nvSpPr>
        <p:spPr>
          <a:xfrm xmlns:a="http://schemas.openxmlformats.org/drawingml/2006/main">
            <a:off x="5048250" y="234315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2025" b="1">
                <a:solidFill>
                  <a:srgbClr val="FFFFFF"/>
                </a:solidFill>
              </a:defRPr>
            </a:pPr>
            <a:r>
              <a:rPr sz="2025" b="1">
                <a:solidFill>
                  <a:srgbClr val="FFFFFF"/>
                </a:solidFill>
              </a:rPr>
              <a:t>TEXT</a:t>
            </a:r>
          </a:p>
          <a:p xmlns:a="http://schemas.openxmlformats.org/drawingml/2006/main">
            <a:pPr algn="ctr">
              <a:defRPr sz="2025" b="1">
                <a:solidFill>
                  <a:srgbClr val="FFFFFF"/>
                </a:solidFill>
              </a:defRPr>
            </a:pPr>
            <a:r>
              <a:rPr sz="2025" b="1">
                <a:solidFill>
                  <a:srgbClr val="FFFFFF"/>
                </a:solidFill>
              </a:rPr>
              <a:t>What became more explicit?</a:t>
            </a:r>
          </a:p>
        </p:txBody>
      </p:sp>
      <p:sp>
        <p:nvSpPr>
          <p:cNvPr id="10" name="a2">
            <a:extLst xmlns:a="http://schemas.openxmlformats.org/drawingml/2006/main">
              <a:ext uri="{FF2B5EF4-FFF2-40B4-BE49-F238E27FC236}">
                <a16:creationId xmlns:a16="http://schemas.microsoft.com/office/drawing/2014/main" id="{3D437439-107E-4756-A1CA-DB79C72E7CBB}"/>
              </a:ext>
            </a:extLst>
          </p:cNvPr>
          <p:cNvSpPr>
            <a:spLocks xmlns:a="http://schemas.openxmlformats.org/drawingml/2006/main" noGrp="1"/>
          </p:cNvSpPr>
          <p:nvPr/>
        </p:nvSpPr>
        <p:spPr>
          <a:xfrm xmlns:a="http://schemas.openxmlformats.org/drawingml/2006/main">
            <a:off x="8267700" y="2609850"/>
            <a:ext cx="857250" cy="514350"/>
          </a:xfrm>
          <a:prstGeom xmlns:a="http://schemas.openxmlformats.org/drawingml/2006/main" prst="rightArrow">
            <a:avLst/>
          </a:prstGeom>
          <a:solidFill xmlns:a="http://schemas.openxmlformats.org/drawingml/2006/main">
            <a:srgbClr val="FFD166"/>
          </a:solidFill>
          <a:ln xmlns:a="http://schemas.openxmlformats.org/drawingml/2006/main" w="0">
            <a:solidFill>
              <a:srgbClr val="FFD166"/>
            </a:solidFill>
            <a:prstDash val="solid"/>
          </a:ln>
        </p:spPr>
      </p:sp>
      <p:sp>
        <p:nvSpPr>
          <p:cNvPr id="11" name="robot">
            <a:extLst xmlns:a="http://schemas.openxmlformats.org/drawingml/2006/main">
              <a:ext uri="{FF2B5EF4-FFF2-40B4-BE49-F238E27FC236}">
                <a16:creationId xmlns:a16="http://schemas.microsoft.com/office/drawing/2014/main" id="{0B71365F-DACC-4469-AF8D-3055C89198D8}"/>
              </a:ext>
            </a:extLst>
          </p:cNvPr>
          <p:cNvSpPr>
            <a:spLocks xmlns:a="http://schemas.openxmlformats.org/drawingml/2006/main" noGrp="1"/>
          </p:cNvSpPr>
          <p:nvPr/>
        </p:nvSpPr>
        <p:spPr>
          <a:xfrm xmlns:a="http://schemas.openxmlformats.org/drawingml/2006/main">
            <a:off x="9201150" y="2343150"/>
            <a:ext cx="2286000" cy="1238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800" b="1">
                <a:solidFill>
                  <a:srgbClr val="FFFFFF"/>
                </a:solidFill>
              </a:defRPr>
            </a:pPr>
            <a:r>
              <a:rPr sz="1800" b="1">
                <a:solidFill>
                  <a:srgbClr val="FFFFFF"/>
                </a:solidFill>
              </a:rPr>
              <a:t>ROBOT</a:t>
            </a:r>
          </a:p>
          <a:p xmlns:a="http://schemas.openxmlformats.org/drawingml/2006/main">
            <a:pPr algn="ctr">
              <a:defRPr sz="1800" b="1">
                <a:solidFill>
                  <a:srgbClr val="FFFFFF"/>
                </a:solidFill>
              </a:defRPr>
            </a:pPr>
            <a:r>
              <a:rPr sz="1800" b="1">
                <a:solidFill>
                  <a:srgbClr val="FFFFFF"/>
                </a:solidFill>
              </a:rPr>
              <a:t>What did the real result reveal?</a:t>
            </a:r>
          </a:p>
        </p:txBody>
      </p:sp>
      <p:sp>
        <p:nvSpPr>
          <p:cNvPr id="12" name="prompt-band">
            <a:extLst xmlns:a="http://schemas.openxmlformats.org/drawingml/2006/main">
              <a:ext uri="{FF2B5EF4-FFF2-40B4-BE49-F238E27FC236}">
                <a16:creationId xmlns:a16="http://schemas.microsoft.com/office/drawing/2014/main" id="{8560AB91-776B-4493-933E-069C42A8B2BC}"/>
              </a:ext>
            </a:extLst>
          </p:cNvPr>
          <p:cNvSpPr>
            <a:spLocks xmlns:a="http://schemas.openxmlformats.org/drawingml/2006/main" noGrp="1"/>
          </p:cNvSpPr>
          <p:nvPr/>
        </p:nvSpPr>
        <p:spPr>
          <a:xfrm xmlns:a="http://schemas.openxmlformats.org/drawingml/2006/main">
            <a:off x="762000" y="2381250"/>
            <a:ext cx="10668000" cy="2476500"/>
          </a:xfrm>
          <a:prstGeom xmlns:a="http://schemas.openxmlformats.org/drawingml/2006/main" prst="roundRect">
            <a:avLst>
              <a:gd name="adj" fmla="val 6923"/>
            </a:avLst>
          </a:prstGeom>
          <a:solidFill xmlns:a="http://schemas.openxmlformats.org/drawingml/2006/main">
            <a:srgbClr val="FFFBE8"/>
          </a:solidFill>
          <a:ln xmlns:a="http://schemas.openxmlformats.org/drawingml/2006/main" w="28575">
            <a:solidFill>
              <a:srgbClr val="54B68A"/>
            </a:solidFill>
            <a:prstDash val="solid"/>
          </a:ln>
        </p:spPr>
      </p:sp>
      <p:sp>
        <p:nvSpPr>
          <p:cNvPr id="13" name="prompt">
            <a:extLst xmlns:a="http://schemas.openxmlformats.org/drawingml/2006/main">
              <a:ext uri="{FF2B5EF4-FFF2-40B4-BE49-F238E27FC236}">
                <a16:creationId xmlns:a16="http://schemas.microsoft.com/office/drawing/2014/main" id="{F456B1D5-48B0-4FB6-958F-EB37DDF6A1F7}"/>
              </a:ext>
            </a:extLst>
          </p:cNvPr>
          <p:cNvSpPr>
            <a:spLocks xmlns:a="http://schemas.openxmlformats.org/drawingml/2006/main" noGrp="1"/>
          </p:cNvSpPr>
          <p:nvPr/>
        </p:nvSpPr>
        <p:spPr>
          <a:xfrm xmlns:a="http://schemas.openxmlformats.org/drawingml/2006/main">
            <a:off x="1219200" y="2609850"/>
            <a:ext cx="975360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2700" b="1">
                <a:solidFill>
                  <a:srgbClr val="172033"/>
                </a:solidFill>
              </a:defRPr>
            </a:pPr>
            <a:r>
              <a:rPr sz="2700" b="1">
                <a:solidFill>
                  <a:srgbClr val="172033"/>
                </a:solidFill>
              </a:rPr>
              <a:t>Pseudocode helped me transfer ______ because ______.</a:t>
            </a:r>
          </a:p>
        </p:txBody>
      </p:sp>
      <p:sp>
        <p:nvSpPr>
          <p:cNvPr id="14" name="prompt-support">
            <a:extLst xmlns:a="http://schemas.openxmlformats.org/drawingml/2006/main">
              <a:ext uri="{FF2B5EF4-FFF2-40B4-BE49-F238E27FC236}">
                <a16:creationId xmlns:a16="http://schemas.microsoft.com/office/drawing/2014/main" id="{F1D8CFF1-F86E-4EA5-941E-12A0B1BB6788}"/>
              </a:ext>
            </a:extLst>
          </p:cNvPr>
          <p:cNvSpPr>
            <a:spLocks xmlns:a="http://schemas.openxmlformats.org/drawingml/2006/main" noGrp="1"/>
          </p:cNvSpPr>
          <p:nvPr/>
        </p:nvSpPr>
        <p:spPr>
          <a:xfrm xmlns:a="http://schemas.openxmlformats.org/drawingml/2006/main">
            <a:off x="1219200" y="4267200"/>
            <a:ext cx="97536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500" b="0">
                <a:solidFill>
                  <a:srgbClr val="172033"/>
                </a:solidFill>
              </a:defRPr>
            </a:pPr>
            <a:r>
              <a:rPr sz="1500" b="0">
                <a:solidFill>
                  <a:srgbClr val="172033"/>
                </a:solidFill>
              </a:rPr>
              <a:t>El pseudocódigo me ayudó a transferir ______ porque ______.</a:t>
            </a:r>
          </a:p>
        </p:txBody>
      </p:sp>
    </p:spTree>
    <p:extLst>
      <p:ext uri="{BB962C8B-B14F-4D97-AF65-F5344CB8AC3E}">
        <p14:creationId xmlns:p14="http://schemas.microsoft.com/office/powerpoint/2010/main" val="1765965656"/>
      </p:ext>
    </p:extLst>
  </p:cSld>
</p:sld>
</file>

<file path=ppt/slides/slide57.xml><?xml version="1.0" encoding="utf-8"?>
<p:sld xmlns:p="http://schemas.openxmlformats.org/presentationml/2006/main">
  <p:cSld>
    <p:bg>
      <p:bgPr>
        <a:solidFill xmlns:a="http://schemas.openxmlformats.org/drawingml/2006/main">
          <a:srgbClr val="14243D"/>
        </a:solidFill>
      </p:bgPr>
    </p:bg>
    <p:spTree>
      <p:nvGrpSpPr>
        <p:cNvPr id="1" name=""/>
        <p:cNvGrpSpPr/>
        <p:nvPr/>
      </p:nvGrpSpPr>
      <p:grpSpPr>
        <a:xfrm xmlns:a="http://schemas.openxmlformats.org/drawingml/2006/main"/>
      </p:grpSpPr>
      <p:sp>
        <p:nvSpPr>
          <p:cNvPr id="6" name="teacher-only">
            <a:extLst xmlns:a="http://schemas.openxmlformats.org/drawingml/2006/main">
              <a:ext uri="{FF2B5EF4-FFF2-40B4-BE49-F238E27FC236}">
                <a16:creationId xmlns:a16="http://schemas.microsoft.com/office/drawing/2014/main" id="{3AC1A518-B45D-4D35-BCA3-C7F528B55734}"/>
              </a:ext>
            </a:extLst>
          </p:cNvPr>
          <p:cNvSpPr>
            <a:spLocks xmlns:a="http://schemas.openxmlformats.org/drawingml/2006/main" noGrp="1"/>
          </p:cNvSpPr>
          <p:nvPr/>
        </p:nvSpPr>
        <p:spPr>
          <a:xfrm xmlns:a="http://schemas.openxmlformats.org/drawingml/2006/main">
            <a:off x="685800" y="590550"/>
            <a:ext cx="6667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200" b="1">
                <a:solidFill>
                  <a:srgbClr val="FFD166"/>
                </a:solidFill>
              </a:defRPr>
            </a:pPr>
            <a:r>
              <a:rPr sz="1200" b="1">
                <a:solidFill>
                  <a:srgbClr val="FFD166"/>
                </a:solidFill>
              </a:rPr>
              <a:t>TEACHER STOP POINT · DO NOT PROJECT</a:t>
            </a:r>
          </a:p>
        </p:txBody>
      </p:sp>
      <p:sp>
        <p:nvSpPr>
          <p:cNvPr id="2" name="stop-title">
            <a:extLst xmlns:a="http://schemas.openxmlformats.org/drawingml/2006/main">
              <a:ext uri="{FF2B5EF4-FFF2-40B4-BE49-F238E27FC236}">
                <a16:creationId xmlns:a16="http://schemas.microsoft.com/office/drawing/2014/main" id="{6D743497-6830-4736-A898-272ECC6422C3}"/>
              </a:ext>
            </a:extLst>
          </p:cNvPr>
          <p:cNvSpPr>
            <a:spLocks xmlns:a="http://schemas.openxmlformats.org/drawingml/2006/main" noGrp="1"/>
          </p:cNvSpPr>
          <p:nvPr/>
        </p:nvSpPr>
        <p:spPr>
          <a:xfrm xmlns:a="http://schemas.openxmlformats.org/drawingml/2006/main">
            <a:off x="685800" y="1619250"/>
            <a:ext cx="1028700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3900" b="1">
                <a:solidFill>
                  <a:srgbClr val="FFFFFF"/>
                </a:solidFill>
              </a:defRPr>
            </a:pPr>
            <a:r>
              <a:rPr sz="3900" b="1">
                <a:solidFill>
                  <a:srgbClr val="FFFFFF"/>
                </a:solidFill>
              </a:rPr>
              <a:t>STOP AFTER C7</a:t>
            </a:r>
          </a:p>
        </p:txBody>
      </p:sp>
      <p:sp>
        <p:nvSpPr>
          <p:cNvPr id="3" name="stop-rule">
            <a:extLst xmlns:a="http://schemas.openxmlformats.org/drawingml/2006/main">
              <a:ext uri="{FF2B5EF4-FFF2-40B4-BE49-F238E27FC236}">
                <a16:creationId xmlns:a16="http://schemas.microsoft.com/office/drawing/2014/main" id="{99D6BB73-99B0-4EE1-AC74-FF115F6B0220}"/>
              </a:ext>
            </a:extLst>
          </p:cNvPr>
          <p:cNvSpPr>
            <a:spLocks xmlns:a="http://schemas.openxmlformats.org/drawingml/2006/main" noGrp="1"/>
          </p:cNvSpPr>
          <p:nvPr/>
        </p:nvSpPr>
        <p:spPr>
          <a:xfrm xmlns:a="http://schemas.openxmlformats.org/drawingml/2006/main">
            <a:off x="685800" y="2781300"/>
            <a:ext cx="10820400" cy="76200"/>
          </a:xfrm>
          <a:prstGeom xmlns:a="http://schemas.openxmlformats.org/drawingml/2006/main" prst="rect">
            <a:avLst/>
          </a:prstGeom>
          <a:solidFill xmlns:a="http://schemas.openxmlformats.org/drawingml/2006/main">
            <a:srgbClr val="FFD166"/>
          </a:solidFill>
          <a:ln xmlns:a="http://schemas.openxmlformats.org/drawingml/2006/main" w="0">
            <a:noFill/>
            <a:prstDash val="solid"/>
          </a:ln>
        </p:spPr>
      </p:sp>
      <p:sp>
        <p:nvSpPr>
          <p:cNvPr id="4" name="return">
            <a:extLst xmlns:a="http://schemas.openxmlformats.org/drawingml/2006/main">
              <a:ext uri="{FF2B5EF4-FFF2-40B4-BE49-F238E27FC236}">
                <a16:creationId xmlns:a16="http://schemas.microsoft.com/office/drawing/2014/main" id="{CCF5E4B3-F603-4F48-B5EA-5BEC8502C22B}"/>
              </a:ext>
            </a:extLst>
          </p:cNvPr>
          <p:cNvSpPr>
            <a:spLocks xmlns:a="http://schemas.openxmlformats.org/drawingml/2006/main" noGrp="1"/>
          </p:cNvSpPr>
          <p:nvPr/>
        </p:nvSpPr>
        <p:spPr>
          <a:xfrm xmlns:a="http://schemas.openxmlformats.org/drawingml/2006/main">
            <a:off x="685800" y="3276600"/>
            <a:ext cx="1000125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250" b="0">
                <a:solidFill>
                  <a:srgbClr val="B8C7D9"/>
                </a:solidFill>
              </a:defRPr>
            </a:pPr>
            <a:r>
              <a:rPr sz="2250" b="0">
                <a:solidFill>
                  <a:srgbClr val="B8C7D9"/>
                </a:solidFill>
              </a:rPr>
              <a:t>Coding Foundations retrofit complete. Collect Passport Checkpoint 7 planning evidence with the existing RVR Mission Sheet evidence.</a:t>
            </a:r>
          </a:p>
        </p:txBody>
      </p:sp>
      <p:sp>
        <p:nvSpPr>
          <p:cNvPr id="5" name="next">
            <a:extLst xmlns:a="http://schemas.openxmlformats.org/drawingml/2006/main">
              <a:ext uri="{FF2B5EF4-FFF2-40B4-BE49-F238E27FC236}">
                <a16:creationId xmlns:a16="http://schemas.microsoft.com/office/drawing/2014/main" id="{74897F4C-11A7-4DF7-9622-586A5B5C180E}"/>
              </a:ext>
            </a:extLst>
          </p:cNvPr>
          <p:cNvSpPr>
            <a:spLocks xmlns:a="http://schemas.openxmlformats.org/drawingml/2006/main" noGrp="1"/>
          </p:cNvSpPr>
          <p:nvPr/>
        </p:nvSpPr>
        <p:spPr>
          <a:xfrm xmlns:a="http://schemas.openxmlformats.org/drawingml/2006/main">
            <a:off x="685800" y="5048250"/>
            <a:ext cx="100012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650" b="0">
                <a:solidFill>
                  <a:srgbClr val="FFFFFF"/>
                </a:solidFill>
              </a:defRPr>
            </a:pPr>
            <a:r>
              <a:rPr sz="1650" b="0">
                <a:solidFill>
                  <a:srgbClr val="FFFFFF"/>
                </a:solidFill>
              </a:rPr>
              <a:t>Close this deck and return to the existing RVR course route.</a:t>
            </a:r>
          </a:p>
        </p:txBody>
      </p:sp>
    </p:spTree>
    <p:extLst>
      <p:ext uri="{BB962C8B-B14F-4D97-AF65-F5344CB8AC3E}">
        <p14:creationId xmlns:p14="http://schemas.microsoft.com/office/powerpoint/2010/main" val="122755736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2026-08-23T05:44:40.1240000Z</dcterms:created>
  <dcterms:modified xsi:type="dcterms:W3CDTF">2026-08-23T05:44:40.1240000Z</dcterms:modified>
</coreProperties>
</file>