
<file path=[Content_Types].xml><?xml version="1.0" encoding="utf-8"?>
<Types xmlns="http://schemas.openxmlformats.org/package/2006/content-types">
  <Default Extension="xml" ContentType="application/vnd.openxmlformats-package.core-properties+xml"/>
  <Default Extension="png" ContentType="image/png"/>
  <Default Extension="dat" ContentType="application/x-fontdata"/>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b0690579bcc4ffd" /><Relationship Type="http://schemas.openxmlformats.org/officeDocument/2006/relationships/extended-properties" Target="/docProps/app.xml" Id="R801a529b40704363" /><Relationship Type="http://schemas.openxmlformats.org/officeDocument/2006/relationships/officeDocument" Target="/ppt/presentation.xml" Id="Rc337e15e814e413b" /></Relationships>
</file>

<file path=ppt/presentation.xml><?xml version="1.0" encoding="utf-8"?>
<p:presentation xmlns:p="http://schemas.openxmlformats.org/presentationml/2006/main" embedTrueTypeFonts="1" saveSubsetFonts="0">
  <p:sldMasterIdLst>
    <p:sldMasterId xmlns:r="http://schemas.openxmlformats.org/officeDocument/2006/relationships" id="2147483648" r:id="Rcf9c502fbfa24e2d"/>
  </p:sldMasterIdLst>
  <p:notesMasterIdLst>
    <p:notesMasterId xmlns:r="http://schemas.openxmlformats.org/officeDocument/2006/relationships" r:id="Rc3b0aa6e7f354c80"/>
  </p:notesMasterIdLst>
  <p:sldIdLst>
    <p:sldId xmlns:r="http://schemas.openxmlformats.org/officeDocument/2006/relationships" id="256" r:id="R1e288be0d61247c1"/>
    <p:sldId xmlns:r="http://schemas.openxmlformats.org/officeDocument/2006/relationships" id="257" r:id="Rfc12702fc4a74dac"/>
    <p:sldId xmlns:r="http://schemas.openxmlformats.org/officeDocument/2006/relationships" id="258" r:id="Rbb037d6cb6ee417f"/>
    <p:sldId xmlns:r="http://schemas.openxmlformats.org/officeDocument/2006/relationships" id="259" r:id="Rfa4995393ed8405b"/>
    <p:sldId xmlns:r="http://schemas.openxmlformats.org/officeDocument/2006/relationships" id="260" r:id="Rb9c934c4a96f4fb4"/>
    <p:sldId xmlns:r="http://schemas.openxmlformats.org/officeDocument/2006/relationships" id="261" r:id="R340f94ebfe91481b"/>
    <p:sldId xmlns:r="http://schemas.openxmlformats.org/officeDocument/2006/relationships" id="262" r:id="R7daeb9398ca44750"/>
    <p:sldId xmlns:r="http://schemas.openxmlformats.org/officeDocument/2006/relationships" id="263" r:id="Rbe9a216ee33d4245"/>
    <p:sldId xmlns:r="http://schemas.openxmlformats.org/officeDocument/2006/relationships" id="264" r:id="R6d07e5618d214ebb"/>
    <p:sldId xmlns:r="http://schemas.openxmlformats.org/officeDocument/2006/relationships" id="265" r:id="R696a29781c9447b5"/>
    <p:sldId xmlns:r="http://schemas.openxmlformats.org/officeDocument/2006/relationships" id="266" r:id="Rf00ce7a78fc4492f"/>
    <p:sldId xmlns:r="http://schemas.openxmlformats.org/officeDocument/2006/relationships" id="267" r:id="R3b97247eeb58467d"/>
    <p:sldId xmlns:r="http://schemas.openxmlformats.org/officeDocument/2006/relationships" id="268" r:id="Ref5f4ab3793e43af"/>
    <p:sldId xmlns:r="http://schemas.openxmlformats.org/officeDocument/2006/relationships" id="269" r:id="R36b788f236d94eea"/>
    <p:sldId xmlns:r="http://schemas.openxmlformats.org/officeDocument/2006/relationships" id="270" r:id="R82252d9055164267"/>
    <p:sldId xmlns:r="http://schemas.openxmlformats.org/officeDocument/2006/relationships" id="271" r:id="Rc6cb9bd9295e4630"/>
    <p:sldId xmlns:r="http://schemas.openxmlformats.org/officeDocument/2006/relationships" id="272" r:id="Ra9466b5784054d7a"/>
    <p:sldId xmlns:r="http://schemas.openxmlformats.org/officeDocument/2006/relationships" id="273" r:id="Ree81c699cd694b2b"/>
    <p:sldId xmlns:r="http://schemas.openxmlformats.org/officeDocument/2006/relationships" id="274" r:id="R0264e4a1b2814cb1"/>
    <p:sldId xmlns:r="http://schemas.openxmlformats.org/officeDocument/2006/relationships" id="275" r:id="Re136b36f8ac04e67"/>
  </p:sldIdLst>
  <p:sldSz cx="12192000" cy="6858000"/>
  <p:notesSz cx="6858000" cy="9144000"/>
  <p:embeddedFontLst>
    <p:embeddedFont>
      <p:font typeface="BIZ UDPGothic"/>
      <p:regular xmlns:r="http://schemas.openxmlformats.org/officeDocument/2006/relationships" r:id="Ra81d88203017496f"/>
      <p:bold xmlns:r="http://schemas.openxmlformats.org/officeDocument/2006/relationships" r:id="R05dfe85928cd424d"/>
    </p:embeddedFont>
    <p:embeddedFont>
      <p:font typeface="Arial Narrow"/>
      <p:regular xmlns:r="http://schemas.openxmlformats.org/officeDocument/2006/relationships" r:id="Rd1f0cbccb6ab4eb4"/>
      <p:bold xmlns:r="http://schemas.openxmlformats.org/officeDocument/2006/relationships" r:id="Rc7094843d9554b98"/>
      <p:italic xmlns:r="http://schemas.openxmlformats.org/officeDocument/2006/relationships" r:id="R35e4d0f48ce54ea0"/>
      <p:boldItalic xmlns:r="http://schemas.openxmlformats.org/officeDocument/2006/relationships" r:id="R1da9822a2a0643e8"/>
    </p:embeddedFont>
    <p:embeddedFont>
      <p:font typeface="Quattrocento Sans"/>
      <p:regular xmlns:r="http://schemas.openxmlformats.org/officeDocument/2006/relationships" r:id="R7893722924f841d8"/>
      <p:bold xmlns:r="http://schemas.openxmlformats.org/officeDocument/2006/relationships" r:id="Ra5a47f232ec14f5c"/>
      <p:italic xmlns:r="http://schemas.openxmlformats.org/officeDocument/2006/relationships" r:id="Rafea572014a6435c"/>
      <p:boldItalic xmlns:r="http://schemas.openxmlformats.org/officeDocument/2006/relationships" r:id="R0acc8fb4a55a4a2a"/>
    </p:embeddedFont>
    <p:embeddedFont>
      <p:font typeface="Helvetica Neue"/>
      <p:regular xmlns:r="http://schemas.openxmlformats.org/officeDocument/2006/relationships" r:id="Rab93464878264775"/>
      <p:bold xmlns:r="http://schemas.openxmlformats.org/officeDocument/2006/relationships" r:id="R2259192311704079"/>
      <p:italic xmlns:r="http://schemas.openxmlformats.org/officeDocument/2006/relationships" r:id="R26e04d0a2aed4a2e"/>
      <p:boldItalic xmlns:r="http://schemas.openxmlformats.org/officeDocument/2006/relationships" r:id="Re1726ef46b324d7b"/>
    </p:embeddedFont>
  </p:embeddedFontLst>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viewPr>
</file>

<file path=ppt/_rels/presentation.xml.rels>&#65279;<?xml version="1.0" encoding="utf-8"?><Relationships xmlns="http://schemas.openxmlformats.org/package/2006/relationships"><Relationship Type="http://schemas.openxmlformats.org/officeDocument/2006/relationships/theme" Target="/ppt/theme/theme1.xml" Id="R7967b1e2bb4b4fdd" /><Relationship Type="http://schemas.openxmlformats.org/officeDocument/2006/relationships/slideMaster" Target="/ppt/slideMasters/slideMaster1.xml" Id="Rcf9c502fbfa24e2d" /><Relationship Type="http://schemas.openxmlformats.org/officeDocument/2006/relationships/notesMaster" Target="/ppt/notesMasters/notesMaster1.xml" Id="Rc3b0aa6e7f354c80" /><Relationship Type="http://schemas.openxmlformats.org/officeDocument/2006/relationships/presProps" Target="/ppt/presProps.xml" Id="Rc1bb6596a7564ffd" /><Relationship Type="http://schemas.openxmlformats.org/officeDocument/2006/relationships/viewProps" Target="/ppt/viewProps.xml" Id="R080000d3dbd14b83" /><Relationship Type="http://schemas.openxmlformats.org/officeDocument/2006/relationships/tableStyles" Target="/ppt/tableStyles.xml" Id="R9c5c2e73d20b4a87" /><Relationship Type="http://schemas.openxmlformats.org/officeDocument/2006/relationships/font" Target="/ppt/fonts/font.dat" Id="Ra81d88203017496f" /><Relationship Type="http://schemas.openxmlformats.org/officeDocument/2006/relationships/font" Target="/ppt/fonts/font2.dat" Id="R05dfe85928cd424d" /><Relationship Type="http://schemas.openxmlformats.org/officeDocument/2006/relationships/font" Target="/ppt/fonts/font3.dat" Id="Rd1f0cbccb6ab4eb4" /><Relationship Type="http://schemas.openxmlformats.org/officeDocument/2006/relationships/font" Target="/ppt/fonts/font4.dat" Id="Rc7094843d9554b98" /><Relationship Type="http://schemas.openxmlformats.org/officeDocument/2006/relationships/font" Target="/ppt/fonts/font5.dat" Id="R35e4d0f48ce54ea0" /><Relationship Type="http://schemas.openxmlformats.org/officeDocument/2006/relationships/font" Target="/ppt/fonts/font6.dat" Id="R1da9822a2a0643e8" /><Relationship Type="http://schemas.openxmlformats.org/officeDocument/2006/relationships/font" Target="/ppt/fonts/font7.dat" Id="R7893722924f841d8" /><Relationship Type="http://schemas.openxmlformats.org/officeDocument/2006/relationships/font" Target="/ppt/fonts/font8.dat" Id="Ra5a47f232ec14f5c" /><Relationship Type="http://schemas.openxmlformats.org/officeDocument/2006/relationships/font" Target="/ppt/fonts/font9.dat" Id="Rafea572014a6435c" /><Relationship Type="http://schemas.openxmlformats.org/officeDocument/2006/relationships/font" Target="/ppt/fonts/font10.dat" Id="R0acc8fb4a55a4a2a" /><Relationship Type="http://schemas.openxmlformats.org/officeDocument/2006/relationships/font" Target="/ppt/fonts/font11.dat" Id="Rab93464878264775" /><Relationship Type="http://schemas.openxmlformats.org/officeDocument/2006/relationships/font" Target="/ppt/fonts/font12.dat" Id="R2259192311704079" /><Relationship Type="http://schemas.openxmlformats.org/officeDocument/2006/relationships/font" Target="/ppt/fonts/font13.dat" Id="R26e04d0a2aed4a2e" /><Relationship Type="http://schemas.openxmlformats.org/officeDocument/2006/relationships/font" Target="/ppt/fonts/font14.dat" Id="Re1726ef46b324d7b" /><Relationship Type="http://schemas.openxmlformats.org/officeDocument/2006/relationships/slide" Target="/ppt/slides/slide1.xml" Id="R1e288be0d61247c1" /><Relationship Type="http://schemas.openxmlformats.org/officeDocument/2006/relationships/slide" Target="/ppt/slides/slide2.xml" Id="Rfc12702fc4a74dac" /><Relationship Type="http://schemas.openxmlformats.org/officeDocument/2006/relationships/slide" Target="/ppt/slides/slide3.xml" Id="Rbb037d6cb6ee417f" /><Relationship Type="http://schemas.openxmlformats.org/officeDocument/2006/relationships/slide" Target="/ppt/slides/slide4.xml" Id="Rfa4995393ed8405b" /><Relationship Type="http://schemas.openxmlformats.org/officeDocument/2006/relationships/slide" Target="/ppt/slides/slide5.xml" Id="Rb9c934c4a96f4fb4" /><Relationship Type="http://schemas.openxmlformats.org/officeDocument/2006/relationships/slide" Target="/ppt/slides/slide6.xml" Id="R340f94ebfe91481b" /><Relationship Type="http://schemas.openxmlformats.org/officeDocument/2006/relationships/slide" Target="/ppt/slides/slide7.xml" Id="R7daeb9398ca44750" /><Relationship Type="http://schemas.openxmlformats.org/officeDocument/2006/relationships/slide" Target="/ppt/slides/slide8.xml" Id="Rbe9a216ee33d4245" /><Relationship Type="http://schemas.openxmlformats.org/officeDocument/2006/relationships/slide" Target="/ppt/slides/slide9.xml" Id="R6d07e5618d214ebb" /><Relationship Type="http://schemas.openxmlformats.org/officeDocument/2006/relationships/slide" Target="/ppt/slides/slide10.xml" Id="R696a29781c9447b5" /><Relationship Type="http://schemas.openxmlformats.org/officeDocument/2006/relationships/slide" Target="/ppt/slides/slide11.xml" Id="Rf00ce7a78fc4492f" /><Relationship Type="http://schemas.openxmlformats.org/officeDocument/2006/relationships/slide" Target="/ppt/slides/slide12.xml" Id="R3b97247eeb58467d" /><Relationship Type="http://schemas.openxmlformats.org/officeDocument/2006/relationships/slide" Target="/ppt/slides/slide13.xml" Id="Ref5f4ab3793e43af" /><Relationship Type="http://schemas.openxmlformats.org/officeDocument/2006/relationships/slide" Target="/ppt/slides/slide14.xml" Id="R36b788f236d94eea" /><Relationship Type="http://schemas.openxmlformats.org/officeDocument/2006/relationships/slide" Target="/ppt/slides/slide15.xml" Id="R82252d9055164267" /><Relationship Type="http://schemas.openxmlformats.org/officeDocument/2006/relationships/slide" Target="/ppt/slides/slide16.xml" Id="Rc6cb9bd9295e4630" /><Relationship Type="http://schemas.openxmlformats.org/officeDocument/2006/relationships/slide" Target="/ppt/slides/slide17.xml" Id="Ra9466b5784054d7a" /><Relationship Type="http://schemas.openxmlformats.org/officeDocument/2006/relationships/slide" Target="/ppt/slides/slide18.xml" Id="Ree81c699cd694b2b" /><Relationship Type="http://schemas.openxmlformats.org/officeDocument/2006/relationships/slide" Target="/ppt/slides/slide19.xml" Id="R0264e4a1b2814cb1" /><Relationship Type="http://schemas.openxmlformats.org/officeDocument/2006/relationships/slide" Target="/ppt/slides/slide20.xml" Id="Re136b36f8ac04e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0f0df0f04e9492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dk2" tx2="lt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7583543001e4b5f" /><Relationship Type="http://schemas.openxmlformats.org/officeDocument/2006/relationships/notesMaster" Target="/ppt/notesMasters/notesMaster1.xml" Id="R9afb4fa9a62d4a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2e56b25242e49cc" /><Relationship Type="http://schemas.openxmlformats.org/officeDocument/2006/relationships/notesMaster" Target="/ppt/notesMasters/notesMaster1.xml" Id="Rbab1ee37d83843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500e0e4ac629412b" /><Relationship Type="http://schemas.openxmlformats.org/officeDocument/2006/relationships/notesMaster" Target="/ppt/notesMasters/notesMaster1.xml" Id="Ra39ea27780484454" /></Relationships>
</file>

<file path=ppt/notesSlides/_rels/notesSlide4.xml.rels>&#65279;<?xml version="1.0" encoding="utf-8"?><Relationships xmlns="http://schemas.openxmlformats.org/package/2006/relationships"><Relationship Type="http://schemas.openxmlformats.org/officeDocument/2006/relationships/slide" Target="/ppt/slides/slide4.xml" Id="Rf03cadb362b04b13" /><Relationship Type="http://schemas.openxmlformats.org/officeDocument/2006/relationships/notesMaster" Target="/ppt/notesMasters/notesMaster1.xml" Id="R01a6b81a4fd04760" /></Relationships>
</file>

<file path=ppt/notesSlides/_rels/notesSlide5.xml.rels>&#65279;<?xml version="1.0" encoding="utf-8"?><Relationships xmlns="http://schemas.openxmlformats.org/package/2006/relationships"><Relationship Type="http://schemas.openxmlformats.org/officeDocument/2006/relationships/slide" Target="/ppt/slides/slide5.xml" Id="Ra8fd13a1ad8e4d26" /><Relationship Type="http://schemas.openxmlformats.org/officeDocument/2006/relationships/notesMaster" Target="/ppt/notesMasters/notesMaster1.xml" Id="R623ae713cfa64c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63bd19b2964d3c" /><Relationship Type="http://schemas.openxmlformats.org/officeDocument/2006/relationships/notesMaster" Target="/ppt/notesMasters/notesMaster1.xml" Id="Raea078df9d3a481f" /></Relationships>
</file>

<file path=ppt/notesSlides/_rels/notesSlide7.xml.rels>&#65279;<?xml version="1.0" encoding="utf-8"?><Relationships xmlns="http://schemas.openxmlformats.org/package/2006/relationships"><Relationship Type="http://schemas.openxmlformats.org/officeDocument/2006/relationships/slide" Target="/ppt/slides/slide7.xml" Id="Rc9061da6b74641f4" /><Relationship Type="http://schemas.openxmlformats.org/officeDocument/2006/relationships/notesMaster" Target="/ppt/notesMasters/notesMaster1.xml" Id="R0eec203032d94e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d67cc911384cd5" /><Relationship Type="http://schemas.openxmlformats.org/officeDocument/2006/relationships/notesMaster" Target="/ppt/notesMasters/notesMaster1.xml" Id="R62dfd369866f46f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0f2c056a11641e2" /><Relationship Type="http://schemas.openxmlformats.org/officeDocument/2006/relationships/notesMaster" Target="/ppt/notesMasters/notesMaster1.xml" Id="Rbd2d0de09c9d4e1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f227320b6094eb3" /><Relationship Type="http://schemas.openxmlformats.org/officeDocument/2006/relationships/notesMaster" Target="/ppt/notesMasters/notesMaster1.xml" Id="R46346d0d95c343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066665756b646b5" /><Relationship Type="http://schemas.openxmlformats.org/officeDocument/2006/relationships/notesMaster" Target="/ppt/notesMasters/notesMaster1.xml" Id="R6f35f79ba94947d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f2aea6ef54f4b90" /><Relationship Type="http://schemas.openxmlformats.org/officeDocument/2006/relationships/notesMaster" Target="/ppt/notesMasters/notesMaster1.xml" Id="R80fae349d9b5440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affffd2bfef40d3" /><Relationship Type="http://schemas.openxmlformats.org/officeDocument/2006/relationships/notesMaster" Target="/ppt/notesMasters/notesMaster1.xml" Id="R2a795922ff104aa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262a88faf4f4aa4" /><Relationship Type="http://schemas.openxmlformats.org/officeDocument/2006/relationships/notesMaster" Target="/ppt/notesMasters/notesMaster1.xml" Id="Rfe7fe19d12dc417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18ab1592ed043a0" /><Relationship Type="http://schemas.openxmlformats.org/officeDocument/2006/relationships/notesMaster" Target="/ppt/notesMasters/notesMaster1.xml" Id="R822c29b0ed67469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4632f1e2cd4573" /><Relationship Type="http://schemas.openxmlformats.org/officeDocument/2006/relationships/notesMaster" Target="/ppt/notesMasters/notesMaster1.xml" Id="R8e875794e65c403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bfb1123821a4c58" /><Relationship Type="http://schemas.openxmlformats.org/officeDocument/2006/relationships/notesMaster" Target="/ppt/notesMasters/notesMaster1.xml" Id="Rb5b40af8ad924c0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650ba66cfb547fa" /><Relationship Type="http://schemas.openxmlformats.org/officeDocument/2006/relationships/notesMaster" Target="/ppt/notesMasters/notesMaster1.xml" Id="R33d20baf1918429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1d07644fe0747c0" /><Relationship Type="http://schemas.openxmlformats.org/officeDocument/2006/relationships/notesMaster" Target="/ppt/notesMasters/notesMaster1.xml" Id="R40f43a238262444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476d84dcdbf4fe3" /><Relationship Type="http://schemas.openxmlformats.org/officeDocument/2006/relationships/notesMaster" Target="/ppt/notesMasters/notesMaster1.xml" Id="R14383ab5738c4e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one minute to study all three photographs. Let them name what they notice before asking who or what is affected. Use the sentence stem for a quick write, partner share, or call-out.</a:t>
            </a:r>
          </a:p>
          <a:p xmlns:a="http://schemas.openxmlformats.org/drawingml/2006/main">
            <a:r>
              <a:t/>
            </a:r>
          </a:p>
          <a:p xmlns:a="http://schemas.openxmlformats.org/drawingml/2006/main">
            <a:r>
              <a:t>[Sources]</a:t>
            </a:r>
          </a:p>
          <a:p xmlns:a="http://schemas.openxmlformats.org/drawingml/2006/main">
            <a:r>
              <a:t>- Copernicus Sentinel data, Severe drought in California, USA, Wikimedia Commons: https://commons.wikimedia.org/wiki/File:Severe_drought_in_California,_USA.jpg</a:t>
            </a:r>
          </a:p>
          <a:p xmlns:a="http://schemas.openxmlformats.org/drawingml/2006/main">
            <a:r>
              <a:t>- NOAA/CSU CIRA, Power Blackout on Java in Indonesia, public domain, Wikimedia Commons: https://commons.wikimedia.org/wiki/File:Power_Blackout_on_Java_in_Indonesia_(CIRA_2019-08-04_-_201908041806_n20-snpp_viirs_dnb_javablackout_nolabels0).png</a:t>
            </a:r>
          </a:p>
          <a:p xmlns:a="http://schemas.openxmlformats.org/drawingml/2006/main">
            <a:r>
              <a:t>- Tiia Monto, Trash in park, CC BY-SA 3.0, Wikimedia Commons: https://commons.wikimedia.org/wiki/File:Trash_in_park.jpg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Frame the final comic page as a cause-and-effect sequence. Students will show the challenge, the hero's choice, the gadget action, and a visible result.</a:t>
            </a:r>
          </a:p>
          <a:p xmlns:a="http://schemas.openxmlformats.org/drawingml/2006/main">
            <a:r>
              <a:t/>
            </a:r>
          </a:p>
          <a:p xmlns:a="http://schemas.openxmlformats.org/drawingml/2006/main">
            <a:r>
              <a:t>[Sources]</a:t>
            </a:r>
          </a:p>
          <a:p xmlns:a="http://schemas.openxmlformats.org/drawingml/2006/main">
            <a:r>
              <a:t>- medea_material, Skyline of Dallas, TX, CC BY 2.0, Wikimedia Commons: https://commons.wikimedia.org/wiki/File:Skyline_of_Dallas,_TX.jpg</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objective and Demonstration of Learning aloud. The learning is the analysis and evaluation. The revised Page 4 and complete comic are the project evidence the teacher uses to judge mastery.</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a:p xmlns:a="http://schemas.openxmlformats.org/drawingml/2006/main">
            <a:r>
              <a:t>- ASU Identifying Challenges in Your Communities presentation, teacher copy: https://docs.google.com/presentation/d/1OIJnbxQIhfM9WmfXTnHTuC5i_WKXaqkO9k0SUvDGvp0/copy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Build the two definitions from student examples. A challenge affects someone or something. A solution improves at least part of that situation. Return to the bottom check whenever a result is unclear.</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a:p xmlns:a="http://schemas.openxmlformats.org/drawingml/2006/main">
            <a:r>
              <a:t>- ASU Identifying Challenges in Your Communities presentation, teacher copy: https://docs.google.com/presentation/d/1OIJnbxQIhfM9WmfXTnHTuC5i_WKXaqkO9k0SUvDGvp0/copy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Define sustainability, then introduce the environmental, social, and economic lenses. Ask students to name one effect that could fit each lens. The lenses help students ask questions; they are not a rule that every problem belongs in only one category.</a:t>
            </a:r>
          </a:p>
          <a:p xmlns:a="http://schemas.openxmlformats.org/drawingml/2006/main">
            <a:r>
              <a:t/>
            </a:r>
          </a:p>
          <a:p xmlns:a="http://schemas.openxmlformats.org/drawingml/2006/main">
            <a:r>
              <a:t>[Sources]</a:t>
            </a:r>
          </a:p>
          <a:p xmlns:a="http://schemas.openxmlformats.org/drawingml/2006/main">
            <a:r>
              <a:t>- United Nations, What is sustainable development?: https://www.un.org/sustainabledevelopment/blog/2023/08/what-is-sustainable-development/</a:t>
            </a:r>
          </a:p>
          <a:p xmlns:a="http://schemas.openxmlformats.org/drawingml/2006/main">
            <a:r>
              <a:t>- ASU + Verizon Mapping Sustainability facilitator guide, teacher copy: https://docs.google.com/document/d/1u8MFHRMjT4c-NuFj85K5bi6QhyX8Rx6O/copy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Play The World's Largest Lesson. Ask students to choose one goal that connects to a problem they care about. The direct video link is also in the Canvas lesson for students who need to watch again.</a:t>
            </a:r>
          </a:p>
          <a:p xmlns:a="http://schemas.openxmlformats.org/drawingml/2006/main">
            <a:r>
              <a:t/>
            </a:r>
          </a:p>
          <a:p xmlns:a="http://schemas.openxmlformats.org/drawingml/2006/main">
            <a:r>
              <a:t>[Sources]</a:t>
            </a:r>
          </a:p>
          <a:p xmlns:a="http://schemas.openxmlformats.org/drawingml/2006/main">
            <a:r>
              <a:t>- The Global Goals, The World's Largest Lesson: https://youtu.be/cBxN9E5f7pc</a:t>
            </a:r>
          </a:p>
          <a:p xmlns:a="http://schemas.openxmlformats.org/drawingml/2006/main">
            <a:r>
              <a:t>- United Nations, The 17 Sustainable Development Goals: https://sdgs.un.org/goals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SDG image as a problem bank. Point out that the inherited chart sorts goals into three groups, but real problems often cross categories. A water problem can affect health, jobs, wildlife, and public spending at the same time.</a:t>
            </a:r>
          </a:p>
          <a:p xmlns:a="http://schemas.openxmlformats.org/drawingml/2006/main">
            <a:r>
              <a:t/>
            </a:r>
          </a:p>
          <a:p xmlns:a="http://schemas.openxmlformats.org/drawingml/2006/main">
            <a:r>
              <a:t>[Sources]</a:t>
            </a:r>
          </a:p>
          <a:p xmlns:a="http://schemas.openxmlformats.org/drawingml/2006/main">
            <a:r>
              <a:t>- United Nations, The 17 Sustainable Development Goals: https://sdgs.un.org/goals</a:t>
            </a:r>
          </a:p>
          <a:p xmlns:a="http://schemas.openxmlformats.org/drawingml/2006/main">
            <a:r>
              <a:t>- ASU + Verizon Mapping Sustainability presentation, teacher copy: https://docs.google.com/presentation/d/1wLmWv11evu872SNgYDrXIUlDrSCTgHGU/copy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 sustainability to current technology. AI can help with real problems, but training and running AI happens in power-hungry data centers. The IEA reports that data centers used about 1.5% of global electricity in 2024 and projects demand to more than double by 2030. Ask whether a solution fixes one problem while creating another.</a:t>
            </a:r>
          </a:p>
          <a:p xmlns:a="http://schemas.openxmlformats.org/drawingml/2006/main">
            <a:r>
              <a:t/>
            </a:r>
          </a:p>
          <a:p xmlns:a="http://schemas.openxmlformats.org/drawingml/2006/main">
            <a:r>
              <a:t>[Sources]</a:t>
            </a:r>
          </a:p>
          <a:p xmlns:a="http://schemas.openxmlformats.org/drawingml/2006/main">
            <a:r>
              <a:t>- International Energy Agency, Energy and AI executive summary, 2025: https://www.iea.org/reports/energy-and-ai/executive-summary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drought context, then have partners finish the stem with one kind of information a gadget could receive and one useful response. Accept several workable solutions.</a:t>
            </a:r>
          </a:p>
          <a:p xmlns:a="http://schemas.openxmlformats.org/drawingml/2006/main">
            <a:r>
              <a:t/>
            </a:r>
          </a:p>
          <a:p xmlns:a="http://schemas.openxmlformats.org/drawingml/2006/main">
            <a:r>
              <a:t>[Sources]</a:t>
            </a:r>
          </a:p>
          <a:p xmlns:a="http://schemas.openxmlformats.org/drawingml/2006/main">
            <a:r>
              <a:t>- Copernicus Sentinel data, Severe drought in California, USA, Wikimedia Commons: https://commons.wikimedia.org/wiki/File:Severe_drought_in_California,_USA.jpg</a:t>
            </a:r>
          </a:p>
          <a:p xmlns:a="http://schemas.openxmlformats.org/drawingml/2006/main">
            <a:r>
              <a:t>- ASU + Verizon Mapping Sustainability facilitator guide, teacher copy: https://docs.google.com/document/d/1u8MFHRMjT4c-NuFj85K5bi6QhyX8Rx6O/copy</a:t>
            </a:r>
          </a:p>
          <a:p xmlns:a="http://schemas.openxmlformats.org/drawingml/2006/main">
            <a:r>
              <a:t>- ASU + Verizon Mapping Sustainability presentation, teacher copy: https://docs.google.com/presentation/d/1wLmWv11evu872SNgYDrXIUlDrSCTgHGU/copy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blackout image to make the effect of lost electricity visible. Ask students which systems would be affected first and what information a gadget would need before it could respond.</a:t>
            </a:r>
          </a:p>
          <a:p xmlns:a="http://schemas.openxmlformats.org/drawingml/2006/main">
            <a:r>
              <a:t/>
            </a:r>
          </a:p>
          <a:p xmlns:a="http://schemas.openxmlformats.org/drawingml/2006/main">
            <a:r>
              <a:t>[Sources]</a:t>
            </a:r>
          </a:p>
          <a:p xmlns:a="http://schemas.openxmlformats.org/drawingml/2006/main">
            <a:r>
              <a:t>- NOAA/CSU CIRA, Power Blackout on Java in Indonesia, public domain, Wikimedia Commons: https://commons.wikimedia.org/wiki/File:Power_Blackout_on_Java_in_Indonesia_(CIRA_2019-08-04_-_201908041806_n20-snpp_viirs_dnb_javablackout_nolabels0).png</a:t>
            </a:r>
          </a:p>
          <a:p xmlns:a="http://schemas.openxmlformats.org/drawingml/2006/main">
            <a:r>
              <a:t>- ASU + Verizon Mapping Sustainability facilitator guide, teacher copy: https://docs.google.com/document/d/1u8MFHRMjT4c-NuFj85K5bi6QhyX8Rx6O/copy</a:t>
            </a:r>
          </a:p>
          <a:p xmlns:a="http://schemas.openxmlformats.org/drawingml/2006/main">
            <a:r>
              <a:t>- ASU + Verizon Mapping Sustainability presentation, teacher copy: https://docs.google.com/presentation/d/1wLmWv11evu872SNgYDrXIUlDrSCTgHGU/copy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distinguish the trash itself from the larger challenge: a shared space is becoming unsafe or unusable. The response should change what happens next, not only decorate the scene.</a:t>
            </a:r>
          </a:p>
          <a:p xmlns:a="http://schemas.openxmlformats.org/drawingml/2006/main">
            <a:r>
              <a:t/>
            </a:r>
          </a:p>
          <a:p xmlns:a="http://schemas.openxmlformats.org/drawingml/2006/main">
            <a:r>
              <a:t>[Sources]</a:t>
            </a:r>
          </a:p>
          <a:p xmlns:a="http://schemas.openxmlformats.org/drawingml/2006/main">
            <a:r>
              <a:t>- Tiia Monto, Trash in park, CC BY-SA 3.0, Wikimedia Commons: https://commons.wikimedia.org/wiki/File:Trash_in_park.jpg</a:t>
            </a:r>
          </a:p>
          <a:p xmlns:a="http://schemas.openxmlformats.org/drawingml/2006/main">
            <a:r>
              <a:t>- ASU + Verizon Mapping Sustainability facilitator guide, teacher copy: https://docs.google.com/document/d/1u8MFHRMjT4c-NuFj85K5bi6QhyX8Rx6O/copy</a:t>
            </a:r>
          </a:p>
          <a:p xmlns:a="http://schemas.openxmlformats.org/drawingml/2006/main">
            <a:r>
              <a:t>- ASU + Verizon Mapping Sustainability presentation, teacher copy: https://docs.google.com/presentation/d/1wLmWv11evu872SNgYDrXIUlDrSCTgHGU/copy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may use one of the three inherited prompts or an approved access, safety, communication, community, or other problem. They should choose a challenge that gives both their existing hero and their Page 2 gadget a clear job. Use the stem to test the fit before anyone begins drawing.</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VilBot example from first panel to last. Point out the challenge, VilBot's choice, the gadget action, and the visible result. The sequence works because the page carries the explanation.</a:t>
            </a:r>
          </a:p>
          <a:p xmlns:a="http://schemas.openxmlformats.org/drawingml/2006/main">
            <a:r>
              <a:t/>
            </a:r>
          </a:p>
          <a:p xmlns:a="http://schemas.openxmlformats.org/drawingml/2006/main">
            <a:r>
              <a:t>[Sources]</a:t>
            </a:r>
          </a:p>
          <a:p xmlns:a="http://schemas.openxmlformats.org/drawingml/2006/main">
            <a:r>
              <a:t>- Teacher-created VilBot comic exemplar used in the Smart Solutions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these four labels as a trace. In the gadget-action section, ask students to name the input, the process or rule, and the output already established on Page 2.</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Have students write one short planning note in each box before drawing. Check the order and the visible result first. Drawing details come after the sequence works.</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the four moves quickly. Remind students that drawing skill is not scored. The reader needs to see the action, follow the order, and understand what changed.</a:t>
            </a:r>
          </a:p>
          <a:p xmlns:a="http://schemas.openxmlformats.org/drawingml/2006/main">
            <a:r>
              <a:t/>
            </a:r>
          </a:p>
          <a:p xmlns:a="http://schemas.openxmlformats.org/drawingml/2006/main">
            <a:r>
              <a:t>[Sources]</a:t>
            </a:r>
          </a:p>
          <a:p xmlns:a="http://schemas.openxmlformats.org/drawingml/2006/main">
            <a:r>
              <a:t>- Teacher-created VilBot comic exemplar used in the Smart Solutions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reader goes first and the creator stays quiet. If the reader cannot point to one of the four parts, the creator adds a visual, label, caption, arrow, or speech bubble.</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Leave this slide projected during work time. Read the exact rubric focus before students begin. Direct students to the bilingual word bank and sentence stems when they need language support.</a:t>
            </a:r>
          </a:p>
          <a:p xmlns:a="http://schemas.openxmlformats.org/drawingml/2006/main">
            <a:r>
              <a:t/>
            </a:r>
          </a:p>
          <a:p xmlns:a="http://schemas.openxmlformats.org/drawingml/2006/main">
            <a:r>
              <a:t>[Sources]</a:t>
            </a:r>
          </a:p>
          <a:p xmlns:a="http://schemas.openxmlformats.org/drawingml/2006/main">
            <a:r>
              <a:t>- Teacher-created VilBot comic exemplar used in the Smart Solutions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submit the entire comic: cover and Pages 1 through 4. Let a student use one slow, readable video when separate photographs create a barrier. Preview every file before submitting.</a:t>
            </a:r>
          </a:p>
          <a:p xmlns:a="http://schemas.openxmlformats.org/drawingml/2006/main">
            <a:r>
              <a:t/>
            </a:r>
          </a:p>
          <a:p xmlns:a="http://schemas.openxmlformats.org/drawingml/2006/main">
            <a:r>
              <a:t>[Sources]</a:t>
            </a:r>
          </a:p>
          <a:p xmlns:a="http://schemas.openxmlformats.org/drawingml/2006/main">
            <a:r>
              <a:t>- Teacher-created VilBot comic exemplar used in the Smart Solutions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bilingual cause-and-effect stem as a written or oral exit ticket. Listen for a specific challenge, a clear response, and a result that a reader can actually see in the final panel.</a:t>
            </a:r>
          </a:p>
          <a:p xmlns:a="http://schemas.openxmlformats.org/drawingml/2006/main">
            <a:r>
              <a:t/>
            </a:r>
          </a:p>
          <a:p xmlns:a="http://schemas.openxmlformats.org/drawingml/2006/main">
            <a:r>
              <a:t>[Sources]</a:t>
            </a:r>
          </a:p>
          <a:p xmlns:a="http://schemas.openxmlformats.org/drawingml/2006/main">
            <a:r>
              <a:t>- ASU Identifying Challenges in Your Communities facilitator guide, teacher copy: https://docs.google.com/document/d/1JwuSSRtIizdjKJ0lHQR75Gyxw0ZuNVdKZGZQwXzeGbA/copy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4da31844f3546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da8b4d59cd4b7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6a52af190b84f6f"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abe9b6131c8454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c237d2e835d4837" /></Relationships>
</file>

<file path=ppt/slideLayouts/slideLayout1.xml><?xml version="1.0" encoding="utf-8"?>
<p:sldLayout xmlns:p="http://schemas.openxmlformats.org/presentationml/2006/main" matchingName="Blank" type="obj">
  <p:cSld name="OBJECT">
    <p:spTree>
      <p:nvGrpSpPr>
        <p:cNvPr id="1" name=""/>
        <p:cNvGrpSpPr/>
        <p:nvPr/>
      </p:nvGrpSpPr>
      <p:grpSpPr>
        <a:xfrm xmlns:a="http://schemas.openxmlformats.org/drawingml/2006/main"/>
      </p:grpSpPr>
      <p:sp>
        <p:nvSpPr>
          <p:cNvPr id="15" name="Google Shape;15;p2">
            <a:extLst xmlns:a="http://schemas.openxmlformats.org/drawingml/2006/main">
              <a:ext uri="{FF2B5EF4-FFF2-40B4-BE49-F238E27FC236}">
                <a16:creationId xmlns:a16="http://schemas.microsoft.com/office/drawing/2014/main" id="{C7356282-B1E4-4955-920F-FCC904912608}"/>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16" name="Google Shape;16;p2">
            <a:extLst xmlns:a="http://schemas.openxmlformats.org/drawingml/2006/main">
              <a:ext uri="{FF2B5EF4-FFF2-40B4-BE49-F238E27FC236}">
                <a16:creationId xmlns:a16="http://schemas.microsoft.com/office/drawing/2014/main" id="{8900F519-D5C6-4B55-81C9-9BBD7769C8F3}"/>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17" name="Google Shape;17;p2">
            <a:extLst xmlns:a="http://schemas.openxmlformats.org/drawingml/2006/main">
              <a:ext uri="{FF2B5EF4-FFF2-40B4-BE49-F238E27FC236}">
                <a16:creationId xmlns:a16="http://schemas.microsoft.com/office/drawing/2014/main" id="{CA350760-42EE-45DE-BFCC-40E9F4FA2658}"/>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a:solidFill>
                  <a:srgbClr val="888888"/>
                </a:solidFill>
              </a:defRPr>
            </a:lvl1pPr>
            <a:lvl2pPr indent="0" algn="r">
              <a:spcBef>
                <a:spcPts val="0"/>
              </a:spcBef>
              <a:buNone/>
              <a:defRPr>
                <a:solidFill>
                  <a:srgbClr val="888888"/>
                </a:solidFill>
              </a:defRPr>
            </a:lvl2pPr>
            <a:lvl3pPr indent="0" algn="r">
              <a:spcBef>
                <a:spcPts val="0"/>
              </a:spcBef>
              <a:buNone/>
              <a:defRPr>
                <a:solidFill>
                  <a:srgbClr val="888888"/>
                </a:solidFill>
              </a:defRPr>
            </a:lvl3pPr>
            <a:lvl4pPr indent="0" algn="r">
              <a:spcBef>
                <a:spcPts val="0"/>
              </a:spcBef>
              <a:buNone/>
              <a:defRPr>
                <a:solidFill>
                  <a:srgbClr val="888888"/>
                </a:solidFill>
              </a:defRPr>
            </a:lvl4pPr>
            <a:lvl5pPr indent="0" algn="r">
              <a:spcBef>
                <a:spcPts val="0"/>
              </a:spcBef>
              <a:buNone/>
              <a:defRPr>
                <a:solidFill>
                  <a:srgbClr val="888888"/>
                </a:solidFill>
              </a:defRPr>
            </a:lvl5pPr>
            <a:lvl6pPr indent="0" algn="r">
              <a:spcBef>
                <a:spcPts val="0"/>
              </a:spcBef>
              <a:buNone/>
              <a:defRPr>
                <a:solidFill>
                  <a:srgbClr val="888888"/>
                </a:solidFill>
              </a:defRPr>
            </a:lvl6pPr>
            <a:lvl7pPr indent="0" algn="r">
              <a:spcBef>
                <a:spcPts val="0"/>
              </a:spcBef>
              <a:buNone/>
              <a:defRPr>
                <a:solidFill>
                  <a:srgbClr val="888888"/>
                </a:solidFill>
              </a:defRPr>
            </a:lvl7pPr>
            <a:lvl8pPr indent="0" algn="r">
              <a:spcBef>
                <a:spcPts val="0"/>
              </a:spcBef>
              <a:buNone/>
              <a:defRPr>
                <a:solidFill>
                  <a:srgbClr val="888888"/>
                </a:solidFill>
              </a:defRPr>
            </a:lvl8pPr>
            <a:lvl9pPr indent="0" algn="r">
              <a:spcBef>
                <a:spcPts val="0"/>
              </a:spcBef>
              <a:buNone/>
              <a:defRPr>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2.xml><?xml version="1.0" encoding="utf-8"?>
<p:sldLayout xmlns:p="http://schemas.openxmlformats.org/presentationml/2006/main" matchingName="Title and Content">
  <p:cSld name="Title and Content">
    <p:spTree>
      <p:nvGrpSpPr>
        <p:cNvPr id="1" name=""/>
        <p:cNvGrpSpPr/>
        <p:nvPr/>
      </p:nvGrpSpPr>
      <p:grpSpPr>
        <a:xfrm xmlns:a="http://schemas.openxmlformats.org/drawingml/2006/main"/>
      </p:grpSpPr>
      <p:sp>
        <p:nvSpPr>
          <p:cNvPr id="19" name="Google Shape;19;p3">
            <a:extLst xmlns:a="http://schemas.openxmlformats.org/drawingml/2006/main">
              <a:ext uri="{FF2B5EF4-FFF2-40B4-BE49-F238E27FC236}">
                <a16:creationId xmlns:a16="http://schemas.microsoft.com/office/drawing/2014/main" id="{4C19837F-BB1C-4D1C-B092-7FC97C130B2D}"/>
              </a:ext>
            </a:extLst>
          </p:cNvPr>
          <p:cNvSpPr>
            <a:spLocks xmlns:a="http://schemas.openxmlformats.org/drawingml/2006/main" noGrp="1"/>
          </p:cNvSpPr>
          <p:nvPr>
            <p:ph type="title" idx="0"/>
          </p:nvPr>
        </p:nvSpPr>
        <p:spPr>
          <a:xfrm xmlns:a="http://schemas.openxmlformats.org/drawingml/2006/main">
            <a:off x="463550" y="1435100"/>
            <a:ext cx="11264900" cy="4368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sz="2250" b="0" i="1">
                <a:solidFill>
                  <a:srgbClr val="2562EB"/>
                </a:solidFill>
                <a:latin typeface="Helvetica Neue"/>
                <a:ea typeface="Helvetica Neue"/>
                <a:cs typeface="Helvetica Neu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0" name="Google Shape;20;p3">
            <a:extLst xmlns:a="http://schemas.openxmlformats.org/drawingml/2006/main">
              <a:ext uri="{FF2B5EF4-FFF2-40B4-BE49-F238E27FC236}">
                <a16:creationId xmlns:a16="http://schemas.microsoft.com/office/drawing/2014/main" id="{7E7192D2-52F6-4D70-9602-05E4F1334834}"/>
              </a:ext>
            </a:extLst>
          </p:cNvPr>
          <p:cNvSpPr>
            <a:spLocks xmlns:a="http://schemas.openxmlformats.org/drawingml/2006/main" noGrp="1"/>
          </p:cNvSpPr>
          <p:nvPr>
            <p:ph type="body" idx="1"/>
          </p:nvPr>
        </p:nvSpPr>
        <p:spPr>
          <a:xfrm xmlns:a="http://schemas.openxmlformats.org/drawingml/2006/main">
            <a:off x="292099" y="1149186"/>
            <a:ext cx="10875645" cy="425894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marL="457200" indent="-228600" algn="l">
              <a:spcBef>
                <a:spcPts val="0"/>
              </a:spcBef>
              <a:spcAft>
                <a:spcPts val="0"/>
              </a:spcAft>
              <a:buSzPts val="1400"/>
              <a:buNone/>
              <a:defRPr b="0" i="0">
                <a:solidFill>
                  <a:schemeClr val="dk1"/>
                </a:solidFill>
              </a:defRPr>
            </a:lvl1pPr>
            <a:lvl2pPr marL="914400" indent="-228600" algn="l">
              <a:spcBef>
                <a:spcPts val="0"/>
              </a:spcBef>
              <a:spcAft>
                <a:spcPts val="0"/>
              </a:spcAft>
              <a:buSzPts val="1400"/>
              <a:buNone/>
              <a:defRPr/>
            </a:lvl2pPr>
            <a:lvl3pPr marL="1371600" indent="-228600" algn="l">
              <a:spcBef>
                <a:spcPts val="0"/>
              </a:spcBef>
              <a:spcAft>
                <a:spcPts val="0"/>
              </a:spcAft>
              <a:buSzPts val="1400"/>
              <a:buNone/>
              <a:defRPr/>
            </a:lvl3pPr>
            <a:lvl4pPr marL="1828800" indent="-228600" algn="l">
              <a:spcBef>
                <a:spcPts val="0"/>
              </a:spcBef>
              <a:spcAft>
                <a:spcPts val="0"/>
              </a:spcAft>
              <a:buSzPts val="1400"/>
              <a:buNone/>
              <a:defRPr/>
            </a:lvl4pPr>
            <a:lvl5pPr marL="2286000" indent="-228600" algn="l">
              <a:spcBef>
                <a:spcPts val="0"/>
              </a:spcBef>
              <a:spcAft>
                <a:spcPts val="0"/>
              </a:spcAft>
              <a:buSzPts val="1400"/>
              <a:buNone/>
              <a:defRPr/>
            </a:lvl5pPr>
            <a:lvl6pPr marL="2743200" indent="-228600" algn="l">
              <a:spcBef>
                <a:spcPts val="0"/>
              </a:spcBef>
              <a:spcAft>
                <a:spcPts val="0"/>
              </a:spcAft>
              <a:buSzPts val="1400"/>
              <a:buNone/>
              <a:defRPr/>
            </a:lvl6pPr>
            <a:lvl7pPr marL="3200400" indent="-228600" algn="l">
              <a:spcBef>
                <a:spcPts val="0"/>
              </a:spcBef>
              <a:spcAft>
                <a:spcPts val="0"/>
              </a:spcAft>
              <a:buSzPts val="1400"/>
              <a:buNone/>
              <a:defRPr/>
            </a:lvl7pPr>
            <a:lvl8pPr marL="3657600" indent="-228600" algn="l">
              <a:spcBef>
                <a:spcPts val="0"/>
              </a:spcBef>
              <a:spcAft>
                <a:spcPts val="0"/>
              </a:spcAft>
              <a:buSzPts val="1400"/>
              <a:buNone/>
              <a:defRPr/>
            </a:lvl8pPr>
            <a:lvl9pPr marL="4114800" indent="-228600" algn="l">
              <a:spcBef>
                <a:spcPts val="0"/>
              </a:spcBef>
              <a:spcAft>
                <a:spcPts val="0"/>
              </a:spcAft>
              <a:buSzPts val="1400"/>
              <a:buNone/>
              <a:defRPr/>
            </a:lvl9pPr>
          </a:lstStyle>
          <a:p xmlns:a="http://schemas.openxmlformats.org/drawingml/2006/main"/>
        </p:txBody>
      </p:sp>
      <p:sp>
        <p:nvSpPr>
          <p:cNvPr id="21" name="Google Shape;21;p3">
            <a:extLst xmlns:a="http://schemas.openxmlformats.org/drawingml/2006/main">
              <a:ext uri="{FF2B5EF4-FFF2-40B4-BE49-F238E27FC236}">
                <a16:creationId xmlns:a16="http://schemas.microsoft.com/office/drawing/2014/main" id="{5EBDA976-63F0-4A0F-AD35-EC0F571B3597}"/>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2" name="Google Shape;22;p3">
            <a:extLst xmlns:a="http://schemas.openxmlformats.org/drawingml/2006/main">
              <a:ext uri="{FF2B5EF4-FFF2-40B4-BE49-F238E27FC236}">
                <a16:creationId xmlns:a16="http://schemas.microsoft.com/office/drawing/2014/main" id="{A9E108B2-E653-490A-9B4C-E2E451CA29FF}"/>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3" name="Google Shape;23;p3">
            <a:extLst xmlns:a="http://schemas.openxmlformats.org/drawingml/2006/main">
              <a:ext uri="{FF2B5EF4-FFF2-40B4-BE49-F238E27FC236}">
                <a16:creationId xmlns:a16="http://schemas.microsoft.com/office/drawing/2014/main" id="{8F8CB185-126A-4E7E-900E-30C71A5C421D}"/>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a:solidFill>
                  <a:srgbClr val="888888"/>
                </a:solidFill>
              </a:defRPr>
            </a:lvl1pPr>
            <a:lvl2pPr indent="0" algn="r">
              <a:spcBef>
                <a:spcPts val="0"/>
              </a:spcBef>
              <a:buNone/>
              <a:defRPr>
                <a:solidFill>
                  <a:srgbClr val="888888"/>
                </a:solidFill>
              </a:defRPr>
            </a:lvl2pPr>
            <a:lvl3pPr indent="0" algn="r">
              <a:spcBef>
                <a:spcPts val="0"/>
              </a:spcBef>
              <a:buNone/>
              <a:defRPr>
                <a:solidFill>
                  <a:srgbClr val="888888"/>
                </a:solidFill>
              </a:defRPr>
            </a:lvl3pPr>
            <a:lvl4pPr indent="0" algn="r">
              <a:spcBef>
                <a:spcPts val="0"/>
              </a:spcBef>
              <a:buNone/>
              <a:defRPr>
                <a:solidFill>
                  <a:srgbClr val="888888"/>
                </a:solidFill>
              </a:defRPr>
            </a:lvl4pPr>
            <a:lvl5pPr indent="0" algn="r">
              <a:spcBef>
                <a:spcPts val="0"/>
              </a:spcBef>
              <a:buNone/>
              <a:defRPr>
                <a:solidFill>
                  <a:srgbClr val="888888"/>
                </a:solidFill>
              </a:defRPr>
            </a:lvl5pPr>
            <a:lvl6pPr indent="0" algn="r">
              <a:spcBef>
                <a:spcPts val="0"/>
              </a:spcBef>
              <a:buNone/>
              <a:defRPr>
                <a:solidFill>
                  <a:srgbClr val="888888"/>
                </a:solidFill>
              </a:defRPr>
            </a:lvl6pPr>
            <a:lvl7pPr indent="0" algn="r">
              <a:spcBef>
                <a:spcPts val="0"/>
              </a:spcBef>
              <a:buNone/>
              <a:defRPr>
                <a:solidFill>
                  <a:srgbClr val="888888"/>
                </a:solidFill>
              </a:defRPr>
            </a:lvl7pPr>
            <a:lvl8pPr indent="0" algn="r">
              <a:spcBef>
                <a:spcPts val="0"/>
              </a:spcBef>
              <a:buNone/>
              <a:defRPr>
                <a:solidFill>
                  <a:srgbClr val="888888"/>
                </a:solidFill>
              </a:defRPr>
            </a:lvl8pPr>
            <a:lvl9pPr indent="0" algn="r">
              <a:spcBef>
                <a:spcPts val="0"/>
              </a:spcBef>
              <a:buNone/>
              <a:defRPr>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3.xml><?xml version="1.0" encoding="utf-8"?>
<p:sldLayout xmlns:p="http://schemas.openxmlformats.org/presentationml/2006/main" matchingName="Title Slide">
  <p:cSld name="Title Slide">
    <p:spTree>
      <p:nvGrpSpPr>
        <p:cNvPr id="1" name=""/>
        <p:cNvGrpSpPr/>
        <p:nvPr/>
      </p:nvGrpSpPr>
      <p:grpSpPr>
        <a:xfrm xmlns:a="http://schemas.openxmlformats.org/drawingml/2006/main"/>
      </p:grpSpPr>
      <p:sp>
        <p:nvSpPr>
          <p:cNvPr id="25" name="Google Shape;25;p4">
            <a:extLst xmlns:a="http://schemas.openxmlformats.org/drawingml/2006/main">
              <a:ext uri="{FF2B5EF4-FFF2-40B4-BE49-F238E27FC236}">
                <a16:creationId xmlns:a16="http://schemas.microsoft.com/office/drawing/2014/main" id="{686C13A8-D5E5-4B30-BBBC-8FC871C340FF}"/>
              </a:ext>
            </a:extLst>
          </p:cNvPr>
          <p:cNvSpPr>
            <a:spLocks xmlns:a="http://schemas.openxmlformats.org/drawingml/2006/main" noGrp="1"/>
          </p:cNvSpPr>
          <p:nvPr>
            <p:ph type="ctrTitle" idx="0"/>
          </p:nvPr>
        </p:nvSpPr>
        <p:spPr>
          <a:xfrm xmlns:a="http://schemas.openxmlformats.org/drawingml/2006/main">
            <a:off x="914400" y="2125980"/>
            <a:ext cx="10363200" cy="14401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sz="2250" b="0" i="1">
                <a:solidFill>
                  <a:srgbClr val="2562EB"/>
                </a:solidFill>
                <a:latin typeface="Helvetica Neue"/>
                <a:ea typeface="Helvetica Neue"/>
                <a:cs typeface="Helvetica Neu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6" name="Google Shape;26;p4">
            <a:extLst xmlns:a="http://schemas.openxmlformats.org/drawingml/2006/main">
              <a:ext uri="{FF2B5EF4-FFF2-40B4-BE49-F238E27FC236}">
                <a16:creationId xmlns:a16="http://schemas.microsoft.com/office/drawing/2014/main" id="{B769BCDA-0E53-4A21-8F5B-BBE585CDC760}"/>
              </a:ext>
            </a:extLst>
          </p:cNvPr>
          <p:cNvSpPr>
            <a:spLocks xmlns:a="http://schemas.openxmlformats.org/drawingml/2006/main" noGrp="1"/>
          </p:cNvSpPr>
          <p:nvPr>
            <p:ph type="subTitle" idx="1"/>
          </p:nvPr>
        </p:nvSpPr>
        <p:spPr>
          <a:xfrm xmlns:a="http://schemas.openxmlformats.org/drawingml/2006/main">
            <a:off x="1828800" y="3840480"/>
            <a:ext cx="8534400" cy="17145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b="0" i="0">
                <a:solidFill>
                  <a:schemeClr val="dk1"/>
                </a:solidFill>
              </a:defRPr>
            </a:lvl1pPr>
            <a:lvl2pPr algn="l">
              <a:spcBef>
                <a:spcPts val="0"/>
              </a:spcBef>
              <a:spcAft>
                <a:spcPts val="0"/>
              </a:spcAft>
              <a:buSzPts val="1400"/>
              <a:buNone/>
              <a:defRPr/>
            </a:lvl2pPr>
            <a:lvl3pPr algn="l">
              <a:spcBef>
                <a:spcPts val="0"/>
              </a:spcBef>
              <a:spcAft>
                <a:spcPts val="0"/>
              </a:spcAft>
              <a:buSzPts val="1400"/>
              <a:buNone/>
              <a:defRPr/>
            </a:lvl3pPr>
            <a:lvl4pPr algn="l">
              <a:spcBef>
                <a:spcPts val="0"/>
              </a:spcBef>
              <a:spcAft>
                <a:spcPts val="0"/>
              </a:spcAft>
              <a:buSzPts val="1400"/>
              <a:buNone/>
              <a:defRPr/>
            </a:lvl4pPr>
            <a:lvl5pPr algn="l">
              <a:spcBef>
                <a:spcPts val="0"/>
              </a:spcBef>
              <a:spcAft>
                <a:spcPts val="0"/>
              </a:spcAft>
              <a:buSzPts val="1400"/>
              <a:buNone/>
              <a:defRPr/>
            </a:lvl5pPr>
            <a:lvl6pPr algn="l">
              <a:spcBef>
                <a:spcPts val="0"/>
              </a:spcBef>
              <a:spcAft>
                <a:spcPts val="0"/>
              </a:spcAft>
              <a:buSzPts val="1400"/>
              <a:buNone/>
              <a:defRPr/>
            </a:lvl6pPr>
            <a:lvl7pPr algn="l">
              <a:spcBef>
                <a:spcPts val="0"/>
              </a:spcBef>
              <a:spcAft>
                <a:spcPts val="0"/>
              </a:spcAft>
              <a:buSzPts val="1400"/>
              <a:buNone/>
              <a:defRPr/>
            </a:lvl7pPr>
            <a:lvl8pPr algn="l">
              <a:spcBef>
                <a:spcPts val="0"/>
              </a:spcBef>
              <a:spcAft>
                <a:spcPts val="0"/>
              </a:spcAft>
              <a:buSzPts val="1400"/>
              <a:buNone/>
              <a:defRPr/>
            </a:lvl8pPr>
            <a:lvl9pPr algn="l">
              <a:spcBef>
                <a:spcPts val="0"/>
              </a:spcBef>
              <a:spcAft>
                <a:spcPts val="0"/>
              </a:spcAft>
              <a:buSzPts val="1400"/>
              <a:buNone/>
              <a:defRPr/>
            </a:lvl9pPr>
          </a:lstStyle>
          <a:p xmlns:a="http://schemas.openxmlformats.org/drawingml/2006/main"/>
        </p:txBody>
      </p:sp>
      <p:sp>
        <p:nvSpPr>
          <p:cNvPr id="27" name="Google Shape;27;p4">
            <a:extLst xmlns:a="http://schemas.openxmlformats.org/drawingml/2006/main">
              <a:ext uri="{FF2B5EF4-FFF2-40B4-BE49-F238E27FC236}">
                <a16:creationId xmlns:a16="http://schemas.microsoft.com/office/drawing/2014/main" id="{0CECEC6A-4381-45C6-980C-46EAF7107F62}"/>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8" name="Google Shape;28;p4">
            <a:extLst xmlns:a="http://schemas.openxmlformats.org/drawingml/2006/main">
              <a:ext uri="{FF2B5EF4-FFF2-40B4-BE49-F238E27FC236}">
                <a16:creationId xmlns:a16="http://schemas.microsoft.com/office/drawing/2014/main" id="{BB7A42FF-492E-42B7-885E-E7AAA7550263}"/>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29" name="Google Shape;29;p4">
            <a:extLst xmlns:a="http://schemas.openxmlformats.org/drawingml/2006/main">
              <a:ext uri="{FF2B5EF4-FFF2-40B4-BE49-F238E27FC236}">
                <a16:creationId xmlns:a16="http://schemas.microsoft.com/office/drawing/2014/main" id="{B90A5367-A96A-4875-BCE9-8206F3922960}"/>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a:solidFill>
                  <a:srgbClr val="888888"/>
                </a:solidFill>
              </a:defRPr>
            </a:lvl1pPr>
            <a:lvl2pPr indent="0" algn="r">
              <a:spcBef>
                <a:spcPts val="0"/>
              </a:spcBef>
              <a:buNone/>
              <a:defRPr>
                <a:solidFill>
                  <a:srgbClr val="888888"/>
                </a:solidFill>
              </a:defRPr>
            </a:lvl2pPr>
            <a:lvl3pPr indent="0" algn="r">
              <a:spcBef>
                <a:spcPts val="0"/>
              </a:spcBef>
              <a:buNone/>
              <a:defRPr>
                <a:solidFill>
                  <a:srgbClr val="888888"/>
                </a:solidFill>
              </a:defRPr>
            </a:lvl3pPr>
            <a:lvl4pPr indent="0" algn="r">
              <a:spcBef>
                <a:spcPts val="0"/>
              </a:spcBef>
              <a:buNone/>
              <a:defRPr>
                <a:solidFill>
                  <a:srgbClr val="888888"/>
                </a:solidFill>
              </a:defRPr>
            </a:lvl4pPr>
            <a:lvl5pPr indent="0" algn="r">
              <a:spcBef>
                <a:spcPts val="0"/>
              </a:spcBef>
              <a:buNone/>
              <a:defRPr>
                <a:solidFill>
                  <a:srgbClr val="888888"/>
                </a:solidFill>
              </a:defRPr>
            </a:lvl5pPr>
            <a:lvl6pPr indent="0" algn="r">
              <a:spcBef>
                <a:spcPts val="0"/>
              </a:spcBef>
              <a:buNone/>
              <a:defRPr>
                <a:solidFill>
                  <a:srgbClr val="888888"/>
                </a:solidFill>
              </a:defRPr>
            </a:lvl6pPr>
            <a:lvl7pPr indent="0" algn="r">
              <a:spcBef>
                <a:spcPts val="0"/>
              </a:spcBef>
              <a:buNone/>
              <a:defRPr>
                <a:solidFill>
                  <a:srgbClr val="888888"/>
                </a:solidFill>
              </a:defRPr>
            </a:lvl7pPr>
            <a:lvl8pPr indent="0" algn="r">
              <a:spcBef>
                <a:spcPts val="0"/>
              </a:spcBef>
              <a:buNone/>
              <a:defRPr>
                <a:solidFill>
                  <a:srgbClr val="888888"/>
                </a:solidFill>
              </a:defRPr>
            </a:lvl8pPr>
            <a:lvl9pPr indent="0" algn="r">
              <a:spcBef>
                <a:spcPts val="0"/>
              </a:spcBef>
              <a:buNone/>
              <a:defRPr>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4.xml><?xml version="1.0" encoding="utf-8"?>
<p:sldLayout xmlns:p="http://schemas.openxmlformats.org/presentationml/2006/main" matchingName="Two Content">
  <p:cSld name="Two Content">
    <p:spTree>
      <p:nvGrpSpPr>
        <p:cNvPr id="1" name=""/>
        <p:cNvGrpSpPr/>
        <p:nvPr/>
      </p:nvGrpSpPr>
      <p:grpSpPr>
        <a:xfrm xmlns:a="http://schemas.openxmlformats.org/drawingml/2006/main"/>
      </p:grpSpPr>
      <p:sp>
        <p:nvSpPr>
          <p:cNvPr id="31" name="Google Shape;31;p5">
            <a:extLst xmlns:a="http://schemas.openxmlformats.org/drawingml/2006/main">
              <a:ext uri="{FF2B5EF4-FFF2-40B4-BE49-F238E27FC236}">
                <a16:creationId xmlns:a16="http://schemas.microsoft.com/office/drawing/2014/main" id="{EFA62588-ACA1-4B98-A37A-369B57A52FFF}"/>
              </a:ext>
            </a:extLst>
          </p:cNvPr>
          <p:cNvSpPr>
            <a:spLocks xmlns:a="http://schemas.openxmlformats.org/drawingml/2006/main" noGrp="1"/>
          </p:cNvSpPr>
          <p:nvPr>
            <p:ph type="title" idx="0"/>
          </p:nvPr>
        </p:nvSpPr>
        <p:spPr>
          <a:xfrm xmlns:a="http://schemas.openxmlformats.org/drawingml/2006/main">
            <a:off x="463550" y="1435100"/>
            <a:ext cx="11264900" cy="4368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sz="2250" b="0" i="1">
                <a:solidFill>
                  <a:srgbClr val="2562EB"/>
                </a:solidFill>
                <a:latin typeface="Helvetica Neue"/>
                <a:ea typeface="Helvetica Neue"/>
                <a:cs typeface="Helvetica Neu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32" name="Google Shape;32;p5">
            <a:extLst xmlns:a="http://schemas.openxmlformats.org/drawingml/2006/main">
              <a:ext uri="{FF2B5EF4-FFF2-40B4-BE49-F238E27FC236}">
                <a16:creationId xmlns:a16="http://schemas.microsoft.com/office/drawing/2014/main" id="{EA380BDA-8954-495B-8A05-C3B4833DC8FA}"/>
              </a:ext>
            </a:extLst>
          </p:cNvPr>
          <p:cNvSpPr>
            <a:spLocks xmlns:a="http://schemas.openxmlformats.org/drawingml/2006/main" noGrp="1"/>
          </p:cNvSpPr>
          <p:nvPr>
            <p:ph type="body" idx="1"/>
          </p:nvPr>
        </p:nvSpPr>
        <p:spPr>
          <a:xfrm xmlns:a="http://schemas.openxmlformats.org/drawingml/2006/main">
            <a:off x="609600" y="1577340"/>
            <a:ext cx="5303520" cy="45262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marL="457200" indent="-228600" algn="l">
              <a:spcBef>
                <a:spcPts val="0"/>
              </a:spcBef>
              <a:spcAft>
                <a:spcPts val="0"/>
              </a:spcAft>
              <a:buSzPts val="1400"/>
              <a:buNone/>
              <a:defRPr/>
            </a:lvl1pPr>
            <a:lvl2pPr marL="914400" indent="-228600" algn="l">
              <a:spcBef>
                <a:spcPts val="0"/>
              </a:spcBef>
              <a:spcAft>
                <a:spcPts val="0"/>
              </a:spcAft>
              <a:buSzPts val="1400"/>
              <a:buNone/>
              <a:defRPr/>
            </a:lvl2pPr>
            <a:lvl3pPr marL="1371600" indent="-228600" algn="l">
              <a:spcBef>
                <a:spcPts val="0"/>
              </a:spcBef>
              <a:spcAft>
                <a:spcPts val="0"/>
              </a:spcAft>
              <a:buSzPts val="1400"/>
              <a:buNone/>
              <a:defRPr/>
            </a:lvl3pPr>
            <a:lvl4pPr marL="1828800" indent="-228600" algn="l">
              <a:spcBef>
                <a:spcPts val="0"/>
              </a:spcBef>
              <a:spcAft>
                <a:spcPts val="0"/>
              </a:spcAft>
              <a:buSzPts val="1400"/>
              <a:buNone/>
              <a:defRPr/>
            </a:lvl4pPr>
            <a:lvl5pPr marL="2286000" indent="-228600" algn="l">
              <a:spcBef>
                <a:spcPts val="0"/>
              </a:spcBef>
              <a:spcAft>
                <a:spcPts val="0"/>
              </a:spcAft>
              <a:buSzPts val="1400"/>
              <a:buNone/>
              <a:defRPr/>
            </a:lvl5pPr>
            <a:lvl6pPr marL="2743200" indent="-228600" algn="l">
              <a:spcBef>
                <a:spcPts val="0"/>
              </a:spcBef>
              <a:spcAft>
                <a:spcPts val="0"/>
              </a:spcAft>
              <a:buSzPts val="1400"/>
              <a:buNone/>
              <a:defRPr/>
            </a:lvl6pPr>
            <a:lvl7pPr marL="3200400" indent="-228600" algn="l">
              <a:spcBef>
                <a:spcPts val="0"/>
              </a:spcBef>
              <a:spcAft>
                <a:spcPts val="0"/>
              </a:spcAft>
              <a:buSzPts val="1400"/>
              <a:buNone/>
              <a:defRPr/>
            </a:lvl7pPr>
            <a:lvl8pPr marL="3657600" indent="-228600" algn="l">
              <a:spcBef>
                <a:spcPts val="0"/>
              </a:spcBef>
              <a:spcAft>
                <a:spcPts val="0"/>
              </a:spcAft>
              <a:buSzPts val="1400"/>
              <a:buNone/>
              <a:defRPr/>
            </a:lvl8pPr>
            <a:lvl9pPr marL="4114800" indent="-228600" algn="l">
              <a:spcBef>
                <a:spcPts val="0"/>
              </a:spcBef>
              <a:spcAft>
                <a:spcPts val="0"/>
              </a:spcAft>
              <a:buSzPts val="1400"/>
              <a:buNone/>
              <a:defRPr/>
            </a:lvl9pPr>
          </a:lstStyle>
          <a:p xmlns:a="http://schemas.openxmlformats.org/drawingml/2006/main"/>
        </p:txBody>
      </p:sp>
      <p:sp>
        <p:nvSpPr>
          <p:cNvPr id="33" name="Google Shape;33;p5">
            <a:extLst xmlns:a="http://schemas.openxmlformats.org/drawingml/2006/main">
              <a:ext uri="{FF2B5EF4-FFF2-40B4-BE49-F238E27FC236}">
                <a16:creationId xmlns:a16="http://schemas.microsoft.com/office/drawing/2014/main" id="{484B5B2A-B053-45EC-8F05-3910AB9F66F8}"/>
              </a:ext>
            </a:extLst>
          </p:cNvPr>
          <p:cNvSpPr>
            <a:spLocks xmlns:a="http://schemas.openxmlformats.org/drawingml/2006/main" noGrp="1"/>
          </p:cNvSpPr>
          <p:nvPr>
            <p:ph type="body" idx="2"/>
          </p:nvPr>
        </p:nvSpPr>
        <p:spPr>
          <a:xfrm xmlns:a="http://schemas.openxmlformats.org/drawingml/2006/main">
            <a:off x="6278880" y="1577340"/>
            <a:ext cx="5303520" cy="45262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marL="457200" indent="-228600" algn="l">
              <a:spcBef>
                <a:spcPts val="0"/>
              </a:spcBef>
              <a:spcAft>
                <a:spcPts val="0"/>
              </a:spcAft>
              <a:buSzPts val="1400"/>
              <a:buNone/>
              <a:defRPr/>
            </a:lvl1pPr>
            <a:lvl2pPr marL="914400" indent="-228600" algn="l">
              <a:spcBef>
                <a:spcPts val="0"/>
              </a:spcBef>
              <a:spcAft>
                <a:spcPts val="0"/>
              </a:spcAft>
              <a:buSzPts val="1400"/>
              <a:buNone/>
              <a:defRPr/>
            </a:lvl2pPr>
            <a:lvl3pPr marL="1371600" indent="-228600" algn="l">
              <a:spcBef>
                <a:spcPts val="0"/>
              </a:spcBef>
              <a:spcAft>
                <a:spcPts val="0"/>
              </a:spcAft>
              <a:buSzPts val="1400"/>
              <a:buNone/>
              <a:defRPr/>
            </a:lvl3pPr>
            <a:lvl4pPr marL="1828800" indent="-228600" algn="l">
              <a:spcBef>
                <a:spcPts val="0"/>
              </a:spcBef>
              <a:spcAft>
                <a:spcPts val="0"/>
              </a:spcAft>
              <a:buSzPts val="1400"/>
              <a:buNone/>
              <a:defRPr/>
            </a:lvl4pPr>
            <a:lvl5pPr marL="2286000" indent="-228600" algn="l">
              <a:spcBef>
                <a:spcPts val="0"/>
              </a:spcBef>
              <a:spcAft>
                <a:spcPts val="0"/>
              </a:spcAft>
              <a:buSzPts val="1400"/>
              <a:buNone/>
              <a:defRPr/>
            </a:lvl5pPr>
            <a:lvl6pPr marL="2743200" indent="-228600" algn="l">
              <a:spcBef>
                <a:spcPts val="0"/>
              </a:spcBef>
              <a:spcAft>
                <a:spcPts val="0"/>
              </a:spcAft>
              <a:buSzPts val="1400"/>
              <a:buNone/>
              <a:defRPr/>
            </a:lvl6pPr>
            <a:lvl7pPr marL="3200400" indent="-228600" algn="l">
              <a:spcBef>
                <a:spcPts val="0"/>
              </a:spcBef>
              <a:spcAft>
                <a:spcPts val="0"/>
              </a:spcAft>
              <a:buSzPts val="1400"/>
              <a:buNone/>
              <a:defRPr/>
            </a:lvl7pPr>
            <a:lvl8pPr marL="3657600" indent="-228600" algn="l">
              <a:spcBef>
                <a:spcPts val="0"/>
              </a:spcBef>
              <a:spcAft>
                <a:spcPts val="0"/>
              </a:spcAft>
              <a:buSzPts val="1400"/>
              <a:buNone/>
              <a:defRPr/>
            </a:lvl8pPr>
            <a:lvl9pPr marL="4114800" indent="-228600" algn="l">
              <a:spcBef>
                <a:spcPts val="0"/>
              </a:spcBef>
              <a:spcAft>
                <a:spcPts val="0"/>
              </a:spcAft>
              <a:buSzPts val="1400"/>
              <a:buNone/>
              <a:defRPr/>
            </a:lvl9pPr>
          </a:lstStyle>
          <a:p xmlns:a="http://schemas.openxmlformats.org/drawingml/2006/main"/>
        </p:txBody>
      </p:sp>
      <p:sp>
        <p:nvSpPr>
          <p:cNvPr id="34" name="Google Shape;34;p5">
            <a:extLst xmlns:a="http://schemas.openxmlformats.org/drawingml/2006/main">
              <a:ext uri="{FF2B5EF4-FFF2-40B4-BE49-F238E27FC236}">
                <a16:creationId xmlns:a16="http://schemas.microsoft.com/office/drawing/2014/main" id="{539CF1EF-6CE5-4F74-8F79-F94EE0B401AE}"/>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35" name="Google Shape;35;p5">
            <a:extLst xmlns:a="http://schemas.openxmlformats.org/drawingml/2006/main">
              <a:ext uri="{FF2B5EF4-FFF2-40B4-BE49-F238E27FC236}">
                <a16:creationId xmlns:a16="http://schemas.microsoft.com/office/drawing/2014/main" id="{EFB24B78-4C72-4375-AEE4-202FBD744348}"/>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36" name="Google Shape;36;p5">
            <a:extLst xmlns:a="http://schemas.openxmlformats.org/drawingml/2006/main">
              <a:ext uri="{FF2B5EF4-FFF2-40B4-BE49-F238E27FC236}">
                <a16:creationId xmlns:a16="http://schemas.microsoft.com/office/drawing/2014/main" id="{B6657B54-C480-4AC5-B2F1-9878C76D94D5}"/>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a:solidFill>
                  <a:srgbClr val="888888"/>
                </a:solidFill>
              </a:defRPr>
            </a:lvl1pPr>
            <a:lvl2pPr indent="0" algn="r">
              <a:spcBef>
                <a:spcPts val="0"/>
              </a:spcBef>
              <a:buNone/>
              <a:defRPr>
                <a:solidFill>
                  <a:srgbClr val="888888"/>
                </a:solidFill>
              </a:defRPr>
            </a:lvl2pPr>
            <a:lvl3pPr indent="0" algn="r">
              <a:spcBef>
                <a:spcPts val="0"/>
              </a:spcBef>
              <a:buNone/>
              <a:defRPr>
                <a:solidFill>
                  <a:srgbClr val="888888"/>
                </a:solidFill>
              </a:defRPr>
            </a:lvl3pPr>
            <a:lvl4pPr indent="0" algn="r">
              <a:spcBef>
                <a:spcPts val="0"/>
              </a:spcBef>
              <a:buNone/>
              <a:defRPr>
                <a:solidFill>
                  <a:srgbClr val="888888"/>
                </a:solidFill>
              </a:defRPr>
            </a:lvl4pPr>
            <a:lvl5pPr indent="0" algn="r">
              <a:spcBef>
                <a:spcPts val="0"/>
              </a:spcBef>
              <a:buNone/>
              <a:defRPr>
                <a:solidFill>
                  <a:srgbClr val="888888"/>
                </a:solidFill>
              </a:defRPr>
            </a:lvl5pPr>
            <a:lvl6pPr indent="0" algn="r">
              <a:spcBef>
                <a:spcPts val="0"/>
              </a:spcBef>
              <a:buNone/>
              <a:defRPr>
                <a:solidFill>
                  <a:srgbClr val="888888"/>
                </a:solidFill>
              </a:defRPr>
            </a:lvl6pPr>
            <a:lvl7pPr indent="0" algn="r">
              <a:spcBef>
                <a:spcPts val="0"/>
              </a:spcBef>
              <a:buNone/>
              <a:defRPr>
                <a:solidFill>
                  <a:srgbClr val="888888"/>
                </a:solidFill>
              </a:defRPr>
            </a:lvl7pPr>
            <a:lvl8pPr indent="0" algn="r">
              <a:spcBef>
                <a:spcPts val="0"/>
              </a:spcBef>
              <a:buNone/>
              <a:defRPr>
                <a:solidFill>
                  <a:srgbClr val="888888"/>
                </a:solidFill>
              </a:defRPr>
            </a:lvl8pPr>
            <a:lvl9pPr indent="0" algn="r">
              <a:spcBef>
                <a:spcPts val="0"/>
              </a:spcBef>
              <a:buNone/>
              <a:defRPr>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Layouts/slideLayout5.xml><?xml version="1.0" encoding="utf-8"?>
<p:sldLayout xmlns:p="http://schemas.openxmlformats.org/presentationml/2006/main" matchingName="Title Only">
  <p:cSld name="Title Only">
    <p:spTree>
      <p:nvGrpSpPr>
        <p:cNvPr id="1" name=""/>
        <p:cNvGrpSpPr/>
        <p:nvPr/>
      </p:nvGrpSpPr>
      <p:grpSpPr>
        <a:xfrm xmlns:a="http://schemas.openxmlformats.org/drawingml/2006/main"/>
      </p:grpSpPr>
      <p:sp>
        <p:nvSpPr>
          <p:cNvPr id="38" name="Google Shape;38;p6">
            <a:extLst xmlns:a="http://schemas.openxmlformats.org/drawingml/2006/main">
              <a:ext uri="{FF2B5EF4-FFF2-40B4-BE49-F238E27FC236}">
                <a16:creationId xmlns:a16="http://schemas.microsoft.com/office/drawing/2014/main" id="{A30DC27A-3D94-48C0-B117-E32C77DE3BFB}"/>
              </a:ext>
            </a:extLst>
          </p:cNvPr>
          <p:cNvSpPr>
            <a:spLocks xmlns:a="http://schemas.openxmlformats.org/drawingml/2006/main" noGrp="1"/>
          </p:cNvSpPr>
          <p:nvPr>
            <p:ph type="title" idx="0"/>
          </p:nvPr>
        </p:nvSpPr>
        <p:spPr>
          <a:xfrm xmlns:a="http://schemas.openxmlformats.org/drawingml/2006/main">
            <a:off x="463550" y="1435100"/>
            <a:ext cx="11264900" cy="4368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sz="2250" b="0" i="1">
                <a:solidFill>
                  <a:srgbClr val="2562EB"/>
                </a:solidFill>
                <a:latin typeface="Helvetica Neue"/>
                <a:ea typeface="Helvetica Neue"/>
                <a:cs typeface="Helvetica Neue"/>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39" name="Google Shape;39;p6">
            <a:extLst xmlns:a="http://schemas.openxmlformats.org/drawingml/2006/main">
              <a:ext uri="{FF2B5EF4-FFF2-40B4-BE49-F238E27FC236}">
                <a16:creationId xmlns:a16="http://schemas.microsoft.com/office/drawing/2014/main" id="{61DB3114-F718-4D05-BB52-EFB51E800C33}"/>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40" name="Google Shape;40;p6">
            <a:extLst xmlns:a="http://schemas.openxmlformats.org/drawingml/2006/main">
              <a:ext uri="{FF2B5EF4-FFF2-40B4-BE49-F238E27FC236}">
                <a16:creationId xmlns:a16="http://schemas.microsoft.com/office/drawing/2014/main" id="{349A7381-4B9B-4E7B-B330-5155C6313AEE}"/>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a:solidFill>
                  <a:srgbClr val="888888"/>
                </a:solidFill>
              </a:defRPr>
            </a:lvl1pPr>
            <a:lvl2pPr>
              <a:spcBef>
                <a:spcPts val="0"/>
              </a:spcBef>
              <a:spcAft>
                <a:spcPts val="0"/>
              </a:spcAft>
              <a:buSzPts val="1400"/>
              <a:buNone/>
              <a:defRPr/>
            </a:lvl2pPr>
            <a:lvl3pPr>
              <a:spcBef>
                <a:spcPts val="0"/>
              </a:spcBef>
              <a:spcAft>
                <a:spcPts val="0"/>
              </a:spcAft>
              <a:buSzPts val="1400"/>
              <a:buNone/>
              <a:defRPr/>
            </a:lvl3pPr>
            <a:lvl4pPr>
              <a:spcBef>
                <a:spcPts val="0"/>
              </a:spcBef>
              <a:spcAft>
                <a:spcPts val="0"/>
              </a:spcAft>
              <a:buSzPts val="1400"/>
              <a:buNone/>
              <a:defRPr/>
            </a:lvl4pPr>
            <a:lvl5pPr>
              <a:spcBef>
                <a:spcPts val="0"/>
              </a:spcBef>
              <a:spcAft>
                <a:spcPts val="0"/>
              </a:spcAft>
              <a:buSzPts val="1400"/>
              <a:buNone/>
              <a:defRPr/>
            </a:lvl5pPr>
            <a:lvl6pPr>
              <a:spcBef>
                <a:spcPts val="0"/>
              </a:spcBef>
              <a:spcAft>
                <a:spcPts val="0"/>
              </a:spcAft>
              <a:buSzPts val="1400"/>
              <a:buNone/>
              <a:defRPr/>
            </a:lvl6pPr>
            <a:lvl7pPr>
              <a:spcBef>
                <a:spcPts val="0"/>
              </a:spcBef>
              <a:spcAft>
                <a:spcPts val="0"/>
              </a:spcAft>
              <a:buSzPts val="1400"/>
              <a:buNone/>
              <a:defRPr/>
            </a:lvl7pPr>
            <a:lvl8pPr>
              <a:spcBef>
                <a:spcPts val="0"/>
              </a:spcBef>
              <a:spcAft>
                <a:spcPts val="0"/>
              </a:spcAft>
              <a:buSzPts val="1400"/>
              <a:buNone/>
              <a:defRPr/>
            </a:lvl8pPr>
            <a:lvl9pPr>
              <a:spcBef>
                <a:spcPts val="0"/>
              </a:spcBef>
              <a:spcAft>
                <a:spcPts val="0"/>
              </a:spcAft>
              <a:buSzPts val="1400"/>
              <a:buNone/>
              <a:defRPr/>
            </a:lvl9pPr>
          </a:lstStyle>
          <a:p xmlns:a="http://schemas.openxmlformats.org/drawingml/2006/main"/>
        </p:txBody>
      </p:sp>
      <p:sp>
        <p:nvSpPr>
          <p:cNvPr id="41" name="Google Shape;41;p6">
            <a:extLst xmlns:a="http://schemas.openxmlformats.org/drawingml/2006/main">
              <a:ext uri="{FF2B5EF4-FFF2-40B4-BE49-F238E27FC236}">
                <a16:creationId xmlns:a16="http://schemas.microsoft.com/office/drawing/2014/main" id="{DB649BD8-35C4-4420-B051-93246991D051}"/>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a:solidFill>
                  <a:srgbClr val="888888"/>
                </a:solidFill>
              </a:defRPr>
            </a:lvl1pPr>
            <a:lvl2pPr indent="0" algn="r">
              <a:spcBef>
                <a:spcPts val="0"/>
              </a:spcBef>
              <a:buNone/>
              <a:defRPr>
                <a:solidFill>
                  <a:srgbClr val="888888"/>
                </a:solidFill>
              </a:defRPr>
            </a:lvl2pPr>
            <a:lvl3pPr indent="0" algn="r">
              <a:spcBef>
                <a:spcPts val="0"/>
              </a:spcBef>
              <a:buNone/>
              <a:defRPr>
                <a:solidFill>
                  <a:srgbClr val="888888"/>
                </a:solidFill>
              </a:defRPr>
            </a:lvl3pPr>
            <a:lvl4pPr indent="0" algn="r">
              <a:spcBef>
                <a:spcPts val="0"/>
              </a:spcBef>
              <a:buNone/>
              <a:defRPr>
                <a:solidFill>
                  <a:srgbClr val="888888"/>
                </a:solidFill>
              </a:defRPr>
            </a:lvl4pPr>
            <a:lvl5pPr indent="0" algn="r">
              <a:spcBef>
                <a:spcPts val="0"/>
              </a:spcBef>
              <a:buNone/>
              <a:defRPr>
                <a:solidFill>
                  <a:srgbClr val="888888"/>
                </a:solidFill>
              </a:defRPr>
            </a:lvl5pPr>
            <a:lvl6pPr indent="0" algn="r">
              <a:spcBef>
                <a:spcPts val="0"/>
              </a:spcBef>
              <a:buNone/>
              <a:defRPr>
                <a:solidFill>
                  <a:srgbClr val="888888"/>
                </a:solidFill>
              </a:defRPr>
            </a:lvl6pPr>
            <a:lvl7pPr indent="0" algn="r">
              <a:spcBef>
                <a:spcPts val="0"/>
              </a:spcBef>
              <a:buNone/>
              <a:defRPr>
                <a:solidFill>
                  <a:srgbClr val="888888"/>
                </a:solidFill>
              </a:defRPr>
            </a:lvl7pPr>
            <a:lvl8pPr indent="0" algn="r">
              <a:spcBef>
                <a:spcPts val="0"/>
              </a:spcBef>
              <a:buNone/>
              <a:defRPr>
                <a:solidFill>
                  <a:srgbClr val="888888"/>
                </a:solidFill>
              </a:defRPr>
            </a:lvl8pPr>
            <a:lvl9pPr indent="0" algn="r">
              <a:spcBef>
                <a:spcPts val="0"/>
              </a:spcBef>
              <a:buNone/>
              <a:defRPr>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image" Target="/ppt/media/image.png" Id="R830cad8cd74744dd" /><Relationship Type="http://schemas.openxmlformats.org/officeDocument/2006/relationships/theme" Target="/ppt/slideMasters/theme/theme2.xml" Id="Ra8af51320eeb47c0" /><Relationship Type="http://schemas.openxmlformats.org/officeDocument/2006/relationships/slideLayout" Target="/ppt/slideLayouts/slideLayout1.xml" Id="R484fd24167964947" /><Relationship Type="http://schemas.openxmlformats.org/officeDocument/2006/relationships/slideLayout" Target="/ppt/slideLayouts/slideLayout2.xml" Id="R49c7fad1b6f642b3" /><Relationship Type="http://schemas.openxmlformats.org/officeDocument/2006/relationships/slideLayout" Target="/ppt/slideLayouts/slideLayout3.xml" Id="R473af29e6cef4e24" /><Relationship Type="http://schemas.openxmlformats.org/officeDocument/2006/relationships/slideLayout" Target="/ppt/slideLayouts/slideLayout4.xml" Id="Refa06a7ce7fa47c4" /><Relationship Type="http://schemas.openxmlformats.org/officeDocument/2006/relationships/slideLayout" Target="/ppt/slideLayouts/slideLayout5.xml" Id="Rbdaaf0207d974c5d" /></Relationships>
</file>

<file path=ppt/slideMasters/slideMaster1.xml><?xml version="1.0" encoding="utf-8"?>
<p:sldMaster xmlns:p="http://schemas.openxmlformats.org/presentationml/2006/main">
  <p:cSld>
    <p:bg>
      <p:bgPr>
        <a:solidFill xmlns:a="http://schemas.openxmlformats.org/drawingml/2006/main">
          <a:schemeClr val="lt1"/>
        </a:solidFill>
      </p:bgPr>
    </p:bg>
    <p:spTree>
      <p:nvGrpSpPr>
        <p:cNvPr id="1" name=""/>
        <p:cNvGrpSpPr/>
        <p:nvPr/>
      </p:nvGrpSpPr>
      <p:grpSpPr>
        <a:xfrm xmlns:a="http://schemas.openxmlformats.org/drawingml/2006/main"/>
      </p:grpSpPr>
      <p:pic>
        <p:nvPicPr>
          <p:cNvPr id="15" name="Google Shape;6;p1"/>
          <p:cNvPicPr>
            <a:picLocks xmlns:a="http://schemas.openxmlformats.org/drawingml/2006/main" noChangeAspect="1"/>
          </p:cNvPicPr>
          <p:nvPr/>
        </p:nvPicPr>
        <p:blipFill rotWithShape="1">
          <a:blip xmlns:r="http://schemas.openxmlformats.org/officeDocument/2006/relationships" xmlns:a="http://schemas.openxmlformats.org/drawingml/2006/main" r:embed="R830cad8cd74744dd">
            <a:alphaModFix/>
          </a:blip>
          <a:srcRect xmlns:a="http://schemas.openxmlformats.org/drawingml/2006/main" l="0" t="0" r="0" b="0"/>
          <a:stretch xmlns:a="http://schemas.openxmlformats.org/drawingml/2006/main"/>
        </p:blipFill>
        <p:spPr>
          <a:xfrm xmlns:a="http://schemas.openxmlformats.org/drawingml/2006/main">
            <a:off x="0" y="0"/>
            <a:ext cx="12191999" cy="6857999"/>
          </a:xfrm>
          <a:prstGeom xmlns:a="http://schemas.openxmlformats.org/drawingml/2006/main" prst="rect">
            <a:avLst/>
          </a:prstGeom>
          <a:ln xmlns:a="http://schemas.openxmlformats.org/drawingml/2006/main">
            <a:noFill/>
          </a:ln>
        </p:spPr>
      </p:pic>
      <p:sp>
        <p:nvSpPr>
          <p:cNvPr id="7" name="Google Shape;7;p1">
            <a:extLst xmlns:a="http://schemas.openxmlformats.org/drawingml/2006/main">
              <a:ext uri="{FF2B5EF4-FFF2-40B4-BE49-F238E27FC236}">
                <a16:creationId xmlns:a16="http://schemas.microsoft.com/office/drawing/2014/main" id="{995CB84A-5341-446A-9FCF-6900D06623B8}"/>
              </a:ext>
            </a:extLst>
          </p:cNvPr>
          <p:cNvSpPr>
            <a:spLocks xmlns:a="http://schemas.openxmlformats.org/drawingml/2006/main" noGrp="1"/>
          </p:cNvSpPr>
          <p:nvPr/>
        </p:nvSpPr>
        <p:spPr>
          <a:xfrm xmlns:a="http://schemas.openxmlformats.org/drawingml/2006/main">
            <a:off x="0" y="6372224"/>
            <a:ext cx="12192000" cy="485775"/>
          </a:xfrm>
          <a:custGeom xmlns:a="http://schemas.openxmlformats.org/drawingml/2006/main">
            <a:rect l="l" t="t" r="r" b="b"/>
            <a:pathLst>
              <a:path w="12192000" h="485775">
                <a:moveTo>
                  <a:pt x="12191999" y="485774"/>
                </a:moveTo>
                <a:lnTo>
                  <a:pt x="0" y="485774"/>
                </a:lnTo>
                <a:lnTo>
                  <a:pt x="0" y="0"/>
                </a:lnTo>
                <a:lnTo>
                  <a:pt x="12191999" y="0"/>
                </a:lnTo>
                <a:lnTo>
                  <a:pt x="12191999" y="485774"/>
                </a:lnTo>
                <a:close/>
              </a:path>
            </a:pathLst>
          </a:custGeom>
          <a:solidFill xmlns:a="http://schemas.openxmlformats.org/drawingml/2006/main">
            <a:srgbClr val="FFEB3B"/>
          </a:solidFill>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8" name="Google Shape;8;p1">
            <a:extLst xmlns:a="http://schemas.openxmlformats.org/drawingml/2006/main">
              <a:ext uri="{FF2B5EF4-FFF2-40B4-BE49-F238E27FC236}">
                <a16:creationId xmlns:a16="http://schemas.microsoft.com/office/drawing/2014/main" id="{0ADB0A9B-6C6D-4FB0-93E9-733F9E027741}"/>
              </a:ext>
            </a:extLst>
          </p:cNvPr>
          <p:cNvSpPr>
            <a:spLocks xmlns:a="http://schemas.openxmlformats.org/drawingml/2006/main" noGrp="1"/>
          </p:cNvSpPr>
          <p:nvPr/>
        </p:nvSpPr>
        <p:spPr>
          <a:xfrm xmlns:a="http://schemas.openxmlformats.org/drawingml/2006/main">
            <a:off x="0" y="6372224"/>
            <a:ext cx="12192000" cy="28575"/>
          </a:xfrm>
          <a:custGeom xmlns:a="http://schemas.openxmlformats.org/drawingml/2006/main">
            <a:rect l="l" t="t" r="r" b="b"/>
            <a:pathLst>
              <a:path w="12192000" h="28575">
                <a:moveTo>
                  <a:pt x="12191999" y="28574"/>
                </a:moveTo>
                <a:lnTo>
                  <a:pt x="0" y="28574"/>
                </a:lnTo>
                <a:lnTo>
                  <a:pt x="0" y="0"/>
                </a:lnTo>
                <a:lnTo>
                  <a:pt x="12191999" y="0"/>
                </a:lnTo>
                <a:lnTo>
                  <a:pt x="12191999" y="28574"/>
                </a:lnTo>
                <a:close/>
              </a:path>
            </a:pathLst>
          </a:custGeom>
          <a:solidFill xmlns:a="http://schemas.openxmlformats.org/drawingml/2006/main">
            <a:srgbClr val="000000"/>
          </a:solidFill>
          <a:ln xmlns:a="http://schemas.openxmlformats.org/drawingml/2006/main">
            <a:noFill/>
          </a:ln>
        </p:spPr>
        <p:txBody>
          <a:bodyPr xmlns:a="http://schemas.openxmlformats.org/drawingml/2006/main" spcFirstLastPara="1" wrap="square" lIns="0" tIns="0" rIns="0" bIns="0" anchor="t">
            <a:noAutofit/>
          </a:bodyPr>
          <a:lstStyle xmlns:a="http://schemas.openxmlformats.org/drawingml/2006/main"/>
          <a:p xmlns:a="http://schemas.openxmlformats.org/drawingml/2006/main">
            <a:pPr marL="0" lvl="0" indent="0" algn="l">
              <a:spcBef>
                <a:spcPts val="0"/>
              </a:spcBef>
              <a:spcAft>
                <a:spcPts val="0"/>
              </a:spcAft>
              <a:buNone/>
            </a:pPr>
            <a:r>
              <a:t/>
            </a:r>
            <a:endParaRPr/>
          </a:p>
        </p:txBody>
      </p:sp>
      <p:sp>
        <p:nvSpPr>
          <p:cNvPr id="9" name="Google Shape;9;p1">
            <a:extLst xmlns:a="http://schemas.openxmlformats.org/drawingml/2006/main">
              <a:ext uri="{FF2B5EF4-FFF2-40B4-BE49-F238E27FC236}">
                <a16:creationId xmlns:a16="http://schemas.microsoft.com/office/drawing/2014/main" id="{7CE0D2B1-296C-49A9-8660-7D1AB4E9B714}"/>
              </a:ext>
            </a:extLst>
          </p:cNvPr>
          <p:cNvSpPr>
            <a:spLocks xmlns:a="http://schemas.openxmlformats.org/drawingml/2006/main" noGrp="1"/>
          </p:cNvSpPr>
          <p:nvPr>
            <p:ph type="title" idx="0"/>
          </p:nvPr>
        </p:nvSpPr>
        <p:spPr>
          <a:xfrm xmlns:a="http://schemas.openxmlformats.org/drawingml/2006/main">
            <a:off x="463550" y="1435100"/>
            <a:ext cx="11264900" cy="43688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marR="0" algn="l">
              <a:spcBef>
                <a:spcPts val="0"/>
              </a:spcBef>
              <a:spcAft>
                <a:spcPts val="0"/>
              </a:spcAft>
              <a:buSzPts val="1400"/>
              <a:buNone/>
              <a:defRPr sz="2250" b="0" i="1" u="none" cap="none">
                <a:solidFill>
                  <a:srgbClr val="2562EB"/>
                </a:solidFill>
                <a:latin typeface="Helvetica Neue"/>
                <a:ea typeface="Helvetica Neue"/>
                <a:cs typeface="Helvetica Neue"/>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
        <p:nvSpPr>
          <p:cNvPr id="10" name="Google Shape;10;p1">
            <a:extLst xmlns:a="http://schemas.openxmlformats.org/drawingml/2006/main">
              <a:ext uri="{FF2B5EF4-FFF2-40B4-BE49-F238E27FC236}">
                <a16:creationId xmlns:a16="http://schemas.microsoft.com/office/drawing/2014/main" id="{9B062565-6EB0-4F37-A904-9533FA0A085A}"/>
              </a:ext>
            </a:extLst>
          </p:cNvPr>
          <p:cNvSpPr>
            <a:spLocks xmlns:a="http://schemas.openxmlformats.org/drawingml/2006/main" noGrp="1"/>
          </p:cNvSpPr>
          <p:nvPr>
            <p:ph type="body" idx="1"/>
          </p:nvPr>
        </p:nvSpPr>
        <p:spPr>
          <a:xfrm xmlns:a="http://schemas.openxmlformats.org/drawingml/2006/main">
            <a:off x="292099" y="1149186"/>
            <a:ext cx="10875645" cy="425894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marL="457200" marR="0" indent="-228600" algn="l">
              <a:spcBef>
                <a:spcPts val="0"/>
              </a:spcBef>
              <a:spcAft>
                <a:spcPts val="0"/>
              </a:spcAft>
              <a:buSzPts val="1400"/>
              <a:buNone/>
              <a:defRPr sz="1800" b="0" i="0" u="none" cap="none">
                <a:solidFill>
                  <a:schemeClr val="dk1"/>
                </a:solidFill>
                <a:latin typeface="Calibri"/>
                <a:ea typeface="Calibri"/>
                <a:cs typeface="Calibri"/>
              </a:defRPr>
            </a:lvl1pPr>
            <a:lvl2pPr marL="914400" marR="0" indent="-228600" algn="l">
              <a:spcBef>
                <a:spcPts val="0"/>
              </a:spcBef>
              <a:spcAft>
                <a:spcPts val="0"/>
              </a:spcAft>
              <a:buSzPts val="1400"/>
              <a:buNone/>
              <a:defRPr sz="1800" b="0" i="0" u="none" cap="none">
                <a:latin typeface="Calibri"/>
                <a:ea typeface="Calibri"/>
                <a:cs typeface="Calibri"/>
              </a:defRPr>
            </a:lvl2pPr>
            <a:lvl3pPr marL="1371600" marR="0" indent="-228600" algn="l">
              <a:spcBef>
                <a:spcPts val="0"/>
              </a:spcBef>
              <a:spcAft>
                <a:spcPts val="0"/>
              </a:spcAft>
              <a:buSzPts val="1400"/>
              <a:buNone/>
              <a:defRPr sz="1800" b="0" i="0" u="none" cap="none">
                <a:latin typeface="Calibri"/>
                <a:ea typeface="Calibri"/>
                <a:cs typeface="Calibri"/>
              </a:defRPr>
            </a:lvl3pPr>
            <a:lvl4pPr marL="1828800" marR="0" indent="-228600" algn="l">
              <a:spcBef>
                <a:spcPts val="0"/>
              </a:spcBef>
              <a:spcAft>
                <a:spcPts val="0"/>
              </a:spcAft>
              <a:buSzPts val="1400"/>
              <a:buNone/>
              <a:defRPr sz="1800" b="0" i="0" u="none" cap="none">
                <a:latin typeface="Calibri"/>
                <a:ea typeface="Calibri"/>
                <a:cs typeface="Calibri"/>
              </a:defRPr>
            </a:lvl4pPr>
            <a:lvl5pPr marL="2286000" marR="0" indent="-228600" algn="l">
              <a:spcBef>
                <a:spcPts val="0"/>
              </a:spcBef>
              <a:spcAft>
                <a:spcPts val="0"/>
              </a:spcAft>
              <a:buSzPts val="1400"/>
              <a:buNone/>
              <a:defRPr sz="1800" b="0" i="0" u="none" cap="none">
                <a:latin typeface="Calibri"/>
                <a:ea typeface="Calibri"/>
                <a:cs typeface="Calibri"/>
              </a:defRPr>
            </a:lvl5pPr>
            <a:lvl6pPr marL="2743200" marR="0" indent="-228600" algn="l">
              <a:spcBef>
                <a:spcPts val="0"/>
              </a:spcBef>
              <a:spcAft>
                <a:spcPts val="0"/>
              </a:spcAft>
              <a:buSzPts val="1400"/>
              <a:buNone/>
              <a:defRPr sz="1800" b="0" i="0" u="none" cap="none">
                <a:latin typeface="Calibri"/>
                <a:ea typeface="Calibri"/>
                <a:cs typeface="Calibri"/>
              </a:defRPr>
            </a:lvl6pPr>
            <a:lvl7pPr marL="3200400" marR="0" indent="-228600" algn="l">
              <a:spcBef>
                <a:spcPts val="0"/>
              </a:spcBef>
              <a:spcAft>
                <a:spcPts val="0"/>
              </a:spcAft>
              <a:buSzPts val="1400"/>
              <a:buNone/>
              <a:defRPr sz="1800" b="0" i="0" u="none" cap="none">
                <a:latin typeface="Calibri"/>
                <a:ea typeface="Calibri"/>
                <a:cs typeface="Calibri"/>
              </a:defRPr>
            </a:lvl7pPr>
            <a:lvl8pPr marL="3657600" marR="0" indent="-228600" algn="l">
              <a:spcBef>
                <a:spcPts val="0"/>
              </a:spcBef>
              <a:spcAft>
                <a:spcPts val="0"/>
              </a:spcAft>
              <a:buSzPts val="1400"/>
              <a:buNone/>
              <a:defRPr sz="1800" b="0" i="0" u="none" cap="none">
                <a:latin typeface="Calibri"/>
                <a:ea typeface="Calibri"/>
                <a:cs typeface="Calibri"/>
              </a:defRPr>
            </a:lvl8pPr>
            <a:lvl9pPr marL="4114800" marR="0" indent="-228600" algn="l">
              <a:spcBef>
                <a:spcPts val="0"/>
              </a:spcBef>
              <a:spcAft>
                <a:spcPts val="0"/>
              </a:spcAft>
              <a:buSzPts val="1400"/>
              <a:buNone/>
              <a:defRPr sz="1800" b="0" i="0" u="none" cap="none">
                <a:latin typeface="Calibri"/>
                <a:ea typeface="Calibri"/>
                <a:cs typeface="Calibri"/>
              </a:defRPr>
            </a:lvl9pPr>
          </a:lstStyle>
          <a:p xmlns:a="http://schemas.openxmlformats.org/drawingml/2006/main"/>
        </p:txBody>
      </p:sp>
      <p:sp>
        <p:nvSpPr>
          <p:cNvPr id="11" name="Google Shape;11;p1">
            <a:extLst xmlns:a="http://schemas.openxmlformats.org/drawingml/2006/main">
              <a:ext uri="{FF2B5EF4-FFF2-40B4-BE49-F238E27FC236}">
                <a16:creationId xmlns:a16="http://schemas.microsoft.com/office/drawing/2014/main" id="{666D0C21-F4AC-4B91-926A-1143C795AD7F}"/>
              </a:ext>
            </a:extLst>
          </p:cNvPr>
          <p:cNvSpPr>
            <a:spLocks xmlns:a="http://schemas.openxmlformats.org/drawingml/2006/main" noGrp="1"/>
          </p:cNvSpPr>
          <p:nvPr>
            <p:ph type="ftr" idx="11"/>
          </p:nvPr>
        </p:nvSpPr>
        <p:spPr>
          <a:xfrm xmlns:a="http://schemas.openxmlformats.org/drawingml/2006/main">
            <a:off x="4145280" y="6377940"/>
            <a:ext cx="390144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ctr">
              <a:spcBef>
                <a:spcPts val="0"/>
              </a:spcBef>
              <a:spcAft>
                <a:spcPts val="0"/>
              </a:spcAft>
              <a:buSzPts val="1400"/>
              <a:buNone/>
              <a:defRPr sz="1800">
                <a:solidFill>
                  <a:srgbClr val="888888"/>
                </a:solidFill>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
        <p:nvSpPr>
          <p:cNvPr id="12" name="Google Shape;12;p1">
            <a:extLst xmlns:a="http://schemas.openxmlformats.org/drawingml/2006/main">
              <a:ext uri="{FF2B5EF4-FFF2-40B4-BE49-F238E27FC236}">
                <a16:creationId xmlns:a16="http://schemas.microsoft.com/office/drawing/2014/main" id="{81234A7B-96F8-44BD-9AC6-41C4AA1E3ED1}"/>
              </a:ext>
            </a:extLst>
          </p:cNvPr>
          <p:cNvSpPr>
            <a:spLocks xmlns:a="http://schemas.openxmlformats.org/drawingml/2006/main" noGrp="1"/>
          </p:cNvSpPr>
          <p:nvPr>
            <p:ph type="dt" idx="10"/>
          </p:nvPr>
        </p:nvSpPr>
        <p:spPr>
          <a:xfrm xmlns:a="http://schemas.openxmlformats.org/drawingml/2006/main">
            <a:off x="60960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algn="l">
              <a:spcBef>
                <a:spcPts val="0"/>
              </a:spcBef>
              <a:spcAft>
                <a:spcPts val="0"/>
              </a:spcAft>
              <a:buSzPts val="1400"/>
              <a:buNone/>
              <a:defRPr sz="1800">
                <a:solidFill>
                  <a:srgbClr val="888888"/>
                </a:solidFill>
              </a:defRPr>
            </a:lvl1pPr>
            <a:lvl2pPr>
              <a:spcBef>
                <a:spcPts val="0"/>
              </a:spcBef>
              <a:spcAft>
                <a:spcPts val="0"/>
              </a:spcAft>
              <a:buSzPts val="1400"/>
              <a:buNone/>
              <a:defRPr sz="1800"/>
            </a:lvl2pPr>
            <a:lvl3pPr>
              <a:spcBef>
                <a:spcPts val="0"/>
              </a:spcBef>
              <a:spcAft>
                <a:spcPts val="0"/>
              </a:spcAft>
              <a:buSzPts val="1400"/>
              <a:buNone/>
              <a:defRPr sz="1800"/>
            </a:lvl3pPr>
            <a:lvl4pPr>
              <a:spcBef>
                <a:spcPts val="0"/>
              </a:spcBef>
              <a:spcAft>
                <a:spcPts val="0"/>
              </a:spcAft>
              <a:buSzPts val="1400"/>
              <a:buNone/>
              <a:defRPr sz="1800"/>
            </a:lvl4pPr>
            <a:lvl5pPr>
              <a:spcBef>
                <a:spcPts val="0"/>
              </a:spcBef>
              <a:spcAft>
                <a:spcPts val="0"/>
              </a:spcAft>
              <a:buSzPts val="1400"/>
              <a:buNone/>
              <a:defRPr sz="1800"/>
            </a:lvl5pPr>
            <a:lvl6pPr>
              <a:spcBef>
                <a:spcPts val="0"/>
              </a:spcBef>
              <a:spcAft>
                <a:spcPts val="0"/>
              </a:spcAft>
              <a:buSzPts val="1400"/>
              <a:buNone/>
              <a:defRPr sz="1800"/>
            </a:lvl6pPr>
            <a:lvl7pPr>
              <a:spcBef>
                <a:spcPts val="0"/>
              </a:spcBef>
              <a:spcAft>
                <a:spcPts val="0"/>
              </a:spcAft>
              <a:buSzPts val="1400"/>
              <a:buNone/>
              <a:defRPr sz="1800"/>
            </a:lvl7pPr>
            <a:lvl8pPr>
              <a:spcBef>
                <a:spcPts val="0"/>
              </a:spcBef>
              <a:spcAft>
                <a:spcPts val="0"/>
              </a:spcAft>
              <a:buSzPts val="1400"/>
              <a:buNone/>
              <a:defRPr sz="1800"/>
            </a:lvl8pPr>
            <a:lvl9pPr>
              <a:spcBef>
                <a:spcPts val="0"/>
              </a:spcBef>
              <a:spcAft>
                <a:spcPts val="0"/>
              </a:spcAft>
              <a:buSzPts val="1400"/>
              <a:buNone/>
              <a:defRPr sz="1800"/>
            </a:lvl9pPr>
          </a:lstStyle>
          <a:p xmlns:a="http://schemas.openxmlformats.org/drawingml/2006/main"/>
        </p:txBody>
      </p:sp>
      <p:sp>
        <p:nvSpPr>
          <p:cNvPr id="13" name="Google Shape;13;p1">
            <a:extLst xmlns:a="http://schemas.openxmlformats.org/drawingml/2006/main">
              <a:ext uri="{FF2B5EF4-FFF2-40B4-BE49-F238E27FC236}">
                <a16:creationId xmlns:a16="http://schemas.microsoft.com/office/drawing/2014/main" id="{49D8A24C-002E-451F-9023-140996981895}"/>
              </a:ext>
            </a:extLst>
          </p:cNvPr>
          <p:cNvSpPr>
            <a:spLocks xmlns:a="http://schemas.openxmlformats.org/drawingml/2006/main" noGrp="1"/>
          </p:cNvSpPr>
          <p:nvPr>
            <p:ph type="sldNum" idx="12"/>
          </p:nvPr>
        </p:nvSpPr>
        <p:spPr>
          <a:xfrm xmlns:a="http://schemas.openxmlformats.org/drawingml/2006/main">
            <a:off x="8778240" y="6377940"/>
            <a:ext cx="2804160" cy="3429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spcFirstLastPara="1" wrap="square" lIns="0" tIns="0" rIns="0" bIns="0" anchor="t">
            <a:spAutoFit/>
          </a:bodyPr>
          <a:lstStyle xmlns:a="http://schemas.openxmlformats.org/drawingml/2006/main">
            <a:lvl1pPr indent="0" algn="r">
              <a:spcBef>
                <a:spcPts val="0"/>
              </a:spcBef>
              <a:buNone/>
              <a:defRPr sz="1800">
                <a:solidFill>
                  <a:srgbClr val="888888"/>
                </a:solidFill>
              </a:defRPr>
            </a:lvl1pPr>
            <a:lvl2pPr indent="0" algn="r">
              <a:spcBef>
                <a:spcPts val="0"/>
              </a:spcBef>
              <a:buNone/>
              <a:defRPr sz="1800">
                <a:solidFill>
                  <a:srgbClr val="888888"/>
                </a:solidFill>
              </a:defRPr>
            </a:lvl2pPr>
            <a:lvl3pPr indent="0" algn="r">
              <a:spcBef>
                <a:spcPts val="0"/>
              </a:spcBef>
              <a:buNone/>
              <a:defRPr sz="1800">
                <a:solidFill>
                  <a:srgbClr val="888888"/>
                </a:solidFill>
              </a:defRPr>
            </a:lvl3pPr>
            <a:lvl4pPr indent="0" algn="r">
              <a:spcBef>
                <a:spcPts val="0"/>
              </a:spcBef>
              <a:buNone/>
              <a:defRPr sz="1800">
                <a:solidFill>
                  <a:srgbClr val="888888"/>
                </a:solidFill>
              </a:defRPr>
            </a:lvl4pPr>
            <a:lvl5pPr indent="0" algn="r">
              <a:spcBef>
                <a:spcPts val="0"/>
              </a:spcBef>
              <a:buNone/>
              <a:defRPr sz="1800">
                <a:solidFill>
                  <a:srgbClr val="888888"/>
                </a:solidFill>
              </a:defRPr>
            </a:lvl5pPr>
            <a:lvl6pPr indent="0" algn="r">
              <a:spcBef>
                <a:spcPts val="0"/>
              </a:spcBef>
              <a:buNone/>
              <a:defRPr sz="1800">
                <a:solidFill>
                  <a:srgbClr val="888888"/>
                </a:solidFill>
              </a:defRPr>
            </a:lvl6pPr>
            <a:lvl7pPr indent="0" algn="r">
              <a:spcBef>
                <a:spcPts val="0"/>
              </a:spcBef>
              <a:buNone/>
              <a:defRPr sz="1800">
                <a:solidFill>
                  <a:srgbClr val="888888"/>
                </a:solidFill>
              </a:defRPr>
            </a:lvl7pPr>
            <a:lvl8pPr indent="0" algn="r">
              <a:spcBef>
                <a:spcPts val="0"/>
              </a:spcBef>
              <a:buNone/>
              <a:defRPr sz="1800">
                <a:solidFill>
                  <a:srgbClr val="888888"/>
                </a:solidFill>
              </a:defRPr>
            </a:lvl8pPr>
            <a:lvl9pPr indent="0" algn="r">
              <a:spcBef>
                <a:spcPts val="0"/>
              </a:spcBef>
              <a:buNone/>
              <a:defRPr sz="1800">
                <a:solidFill>
                  <a:srgbClr val="888888"/>
                </a:solidFill>
              </a:defRPr>
            </a:lvl9pPr>
          </a:lstStyle>
          <a:p xmlns:a="http://schemas.openxmlformats.org/drawingml/2006/main">
            <a:pPr marL="0" lvl="0" indent="0" algn="r">
              <a:spcBef>
                <a:spcPts val="0"/>
              </a:spcBef>
              <a:spcAft>
                <a:spcPts val="0"/>
              </a:spcAft>
              <a:buNone/>
            </a:pPr>
            <a:fld id="{00000000-1234-1234-1234-123412341234}" type="slidenum">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xmlns:r="http://schemas.openxmlformats.org/officeDocument/2006/relationships" id="2147483649" r:id="R484fd24167964947"/>
    <p:sldLayoutId xmlns:r="http://schemas.openxmlformats.org/officeDocument/2006/relationships" id="2147483650" r:id="R49c7fad1b6f642b3"/>
    <p:sldLayoutId xmlns:r="http://schemas.openxmlformats.org/officeDocument/2006/relationships" id="2147483651" r:id="R473af29e6cef4e24"/>
    <p:sldLayoutId xmlns:r="http://schemas.openxmlformats.org/officeDocument/2006/relationships" id="2147483652" r:id="Refa06a7ce7fa47c4"/>
    <p:sldLayoutId xmlns:r="http://schemas.openxmlformats.org/officeDocument/2006/relationships" id="2147483653" r:id="Rbdaaf0207d974c5d"/>
  </p:sldLayoutIdLst>
  <p:hf sldNum="0" hdr="0" ftr="0" dt="0"/>
  <p:txStyles>
    <p:title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titleStyle>
    <p:body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bodyStyle>
    <p:otherStyle>
      <a:lvl1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1pPr>
      <a:lvl2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2pPr>
      <a:lvl3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3pPr>
      <a:lvl4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4pPr>
      <a:lvl5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5pPr>
      <a:lvl6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6pPr>
      <a:lvl7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7pPr>
      <a:lvl8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8pPr>
      <a:lvl9pPr xmlns:a="http://schemas.openxmlformats.org/drawingml/2006/main" marR="0" algn="l">
        <a:lnSpc>
          <a:spcPct val="100000"/>
        </a:lnSpc>
        <a:spcBef>
          <a:spcPts val="0"/>
        </a:spcBef>
        <a:spcAft>
          <a:spcPts val="0"/>
        </a:spcAft>
        <a:buClr>
          <a:srgbClr val="000000"/>
        </a:buClr>
        <a:buFont typeface="Arial"/>
        <a:buNone/>
        <a:defRPr sz="1400" b="0" i="0" u="none" cap="none" spc="0">
          <a:solidFill>
            <a:srgbClr val="000000"/>
          </a:solidFill>
          <a:latin typeface="Arial"/>
          <a:ea typeface="Arial"/>
          <a:cs typeface="Arial"/>
        </a:defRPr>
      </a:lvl9pPr>
    </p:otherStyle>
  </p:txStyles>
</p:sldMaster>
</file>

<file path=ppt/slideMasters/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ac7756d4bc849e5" /><Relationship Type="http://schemas.openxmlformats.org/officeDocument/2006/relationships/image" Target="/ppt/media/image2.png" Id="R97cb0d19343d40a9" /><Relationship Type="http://schemas.openxmlformats.org/officeDocument/2006/relationships/notesSlide" Target="/ppt/notesSlides/notesSlide1.xml" Id="Rbaf9e471d3ca477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ca57257b0cb41ab" /><Relationship Type="http://schemas.openxmlformats.org/officeDocument/2006/relationships/image" Target="/ppt/media/image3.png" Id="R3dc8ce97df6c4866" /><Relationship Type="http://schemas.openxmlformats.org/officeDocument/2006/relationships/notesSlide" Target="/ppt/notesSlides/notesSlide2.xml" Id="R993a4b29b230462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008c517ca4946a8" /><Relationship Type="http://schemas.openxmlformats.org/officeDocument/2006/relationships/image" Target="/ppt/media/image4.png" Id="R3f698acf49fd473a" /><Relationship Type="http://schemas.openxmlformats.org/officeDocument/2006/relationships/notesSlide" Target="/ppt/notesSlides/notesSlide3.xml" Id="R93c8da9c6d7f4c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82d51e6d10064e40" /><Relationship Type="http://schemas.openxmlformats.org/officeDocument/2006/relationships/image" Target="/ppt/media/image5.png" Id="R3fe0bce9fe5f4a49" /><Relationship Type="http://schemas.openxmlformats.org/officeDocument/2006/relationships/notesSlide" Target="/ppt/notesSlides/notesSlide4.xml" Id="Rd931be6f228941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69dbb16c1844718" /><Relationship Type="http://schemas.openxmlformats.org/officeDocument/2006/relationships/image" Target="/ppt/media/image6.png" Id="R76cf882a44d64aaa" /><Relationship Type="http://schemas.openxmlformats.org/officeDocument/2006/relationships/notesSlide" Target="/ppt/notesSlides/notesSlide5.xml" Id="Rdde9d1429d614d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30bdd425b714975" /><Relationship Type="http://schemas.openxmlformats.org/officeDocument/2006/relationships/image" Target="/ppt/media/image7.png" Id="R62c2b045648e416d" /><Relationship Type="http://schemas.openxmlformats.org/officeDocument/2006/relationships/notesSlide" Target="/ppt/notesSlides/notesSlide6.xml" Id="R52caf7a93db943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943672cb65f4089" /><Relationship Type="http://schemas.openxmlformats.org/officeDocument/2006/relationships/image" Target="/ppt/media/image8.png" Id="R5ec68846acbe4b88" /><Relationship Type="http://schemas.openxmlformats.org/officeDocument/2006/relationships/notesSlide" Target="/ppt/notesSlides/notesSlide7.xml" Id="Rea55eb7d2a59478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411b8f5ca1784ec6" /><Relationship Type="http://schemas.openxmlformats.org/officeDocument/2006/relationships/image" Target="/ppt/media/image9.png" Id="R57a3ce48c3234410" /><Relationship Type="http://schemas.openxmlformats.org/officeDocument/2006/relationships/notesSlide" Target="/ppt/notesSlides/notesSlide8.xml" Id="R0c8609952b1c44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a28d8ac21484eae" /><Relationship Type="http://schemas.openxmlformats.org/officeDocument/2006/relationships/image" Target="/ppt/media/image10.png" Id="Rb8de9175de9a4bb6" /><Relationship Type="http://schemas.openxmlformats.org/officeDocument/2006/relationships/notesSlide" Target="/ppt/notesSlides/notesSlide9.xml" Id="R26cbfa288a74498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ad46a1a099c41e9" /><Relationship Type="http://schemas.openxmlformats.org/officeDocument/2006/relationships/image" Target="/ppt/media/image11.png" Id="R1c821a97813342f3" /><Relationship Type="http://schemas.openxmlformats.org/officeDocument/2006/relationships/notesSlide" Target="/ppt/notesSlides/notesSlide10.xml" Id="Rf1f58d17debb4b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dd4109c23564346" /><Relationship Type="http://schemas.openxmlformats.org/officeDocument/2006/relationships/image" Target="/ppt/media/image12.png" Id="R73505a87793b45b1" /><Relationship Type="http://schemas.openxmlformats.org/officeDocument/2006/relationships/notesSlide" Target="/ppt/notesSlides/notesSlide11.xml" Id="R5a271578fac4432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1a77133b26a7453a" /><Relationship Type="http://schemas.openxmlformats.org/officeDocument/2006/relationships/image" Target="/ppt/media/image13.png" Id="Rba5013fcb5c54dad" /><Relationship Type="http://schemas.openxmlformats.org/officeDocument/2006/relationships/notesSlide" Target="/ppt/notesSlides/notesSlide12.xml" Id="R3bf10f18bb354b3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3cac01588cf4daa" /><Relationship Type="http://schemas.openxmlformats.org/officeDocument/2006/relationships/image" Target="/ppt/media/image14.png" Id="R57b9f2e0058e4f1e" /><Relationship Type="http://schemas.openxmlformats.org/officeDocument/2006/relationships/notesSlide" Target="/ppt/notesSlides/notesSlide13.xml" Id="R110cfdfe00f34eb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d132299f22f40e3" /><Relationship Type="http://schemas.openxmlformats.org/officeDocument/2006/relationships/image" Target="/ppt/media/image15.png" Id="Rb6ca012823204d61" /><Relationship Type="http://schemas.openxmlformats.org/officeDocument/2006/relationships/notesSlide" Target="/ppt/notesSlides/notesSlide14.xml" Id="R87f4f258e2d943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5d3e657e34345ec" /><Relationship Type="http://schemas.openxmlformats.org/officeDocument/2006/relationships/image" Target="/ppt/media/image16.png" Id="Reee8244c2ba44901" /><Relationship Type="http://schemas.openxmlformats.org/officeDocument/2006/relationships/notesSlide" Target="/ppt/notesSlides/notesSlide15.xml" Id="Rb544d0ed4fa247f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30d057f108248bb" /><Relationship Type="http://schemas.openxmlformats.org/officeDocument/2006/relationships/image" Target="/ppt/media/image17.png" Id="R1661cc09a0844013" /><Relationship Type="http://schemas.openxmlformats.org/officeDocument/2006/relationships/notesSlide" Target="/ppt/notesSlides/notesSlide16.xml" Id="R443cb7f6beb640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f800af50eb842af" /><Relationship Type="http://schemas.openxmlformats.org/officeDocument/2006/relationships/image" Target="/ppt/media/image18.png" Id="R7d80ae9fbf754b23" /><Relationship Type="http://schemas.openxmlformats.org/officeDocument/2006/relationships/notesSlide" Target="/ppt/notesSlides/notesSlide17.xml" Id="R50fe0628b8434e3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acc5fd1c1523449a" /><Relationship Type="http://schemas.openxmlformats.org/officeDocument/2006/relationships/image" Target="/ppt/media/image19.png" Id="R85f42dac9cf14c12" /><Relationship Type="http://schemas.openxmlformats.org/officeDocument/2006/relationships/notesSlide" Target="/ppt/notesSlides/notesSlide18.xml" Id="Rf016ca97eb87452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3450953f0484ee3" /><Relationship Type="http://schemas.openxmlformats.org/officeDocument/2006/relationships/image" Target="/ppt/media/image20.png" Id="R4558bbb6a2c946b5" /><Relationship Type="http://schemas.openxmlformats.org/officeDocument/2006/relationships/notesSlide" Target="/ppt/notesSlides/notesSlide19.xml" Id="R4956be9794484fb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b7d64ac98d3b4967" /><Relationship Type="http://schemas.openxmlformats.org/officeDocument/2006/relationships/image" Target="/ppt/media/image21.png" Id="R14c6cbe737ba49fe" /><Relationship Type="http://schemas.openxmlformats.org/officeDocument/2006/relationships/notesSlide" Target="/ppt/notesSlides/notesSlide20.xml" Id="Rd7608c4fa4ce471a"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97cb0d19343d40a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66351967"/>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dc8ce97df6c4866"/>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84953999"/>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f698acf49fd473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7975372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3fe0bce9fe5f4a49"/>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5267740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6cf882a44d64aaa"/>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70541347"/>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62c2b045648e416d"/>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604522739"/>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ec68846acbe4b88"/>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68101984"/>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7a3ce48c3234410"/>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7078476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8de9175de9a4bb6"/>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3911487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c821a97813342f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751610571"/>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3505a87793b45b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55886825"/>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a5013fcb5c54dad"/>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086724572"/>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57b9f2e0058e4f1e"/>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10661728"/>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b6ca012823204d6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87458718"/>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eee8244c2ba4490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213174312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661cc09a084401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20315826"/>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7d80ae9fbf754b23"/>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491808977"/>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85f42dac9cf14c12"/>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011204463"/>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4558bbb6a2c946b5"/>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1266646484"/>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pic>
        <p:nvPicPr>
          <p:cNvPr id="2" name=""/>
          <p:cNvPicPr>
            <a:picLocks xmlns:a="http://schemas.openxmlformats.org/drawingml/2006/main" noChangeAspect="1"/>
          </p:cNvPicPr>
          <p:nvPr/>
        </p:nvPicPr>
        <p:blipFill>
          <a:blip xmlns:r="http://schemas.openxmlformats.org/officeDocument/2006/relationships" xmlns:a="http://schemas.openxmlformats.org/drawingml/2006/main" r:embed="R14c6cbe737ba49fe"/>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Tree>
    <p:extLst>
      <p:ext uri="{BB962C8B-B14F-4D97-AF65-F5344CB8AC3E}">
        <p14:creationId xmlns:p14="http://schemas.microsoft.com/office/powerpoint/2010/main" val="903901061"/>
      </p:ext>
    </p:extLst>
  </p:cSld>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2026-08-21T15:47:26.6230000Z</dcterms:created>
  <dcterms:modified xsi:type="dcterms:W3CDTF">2026-08-21T15:47:26.6230000Z</dcterms:modified>
</coreProperties>
</file>