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dat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3c016d82cd48e5" /><Relationship Type="http://schemas.openxmlformats.org/officeDocument/2006/relationships/extended-properties" Target="/docProps/app.xml" Id="R54d21f2f62994117" /><Relationship Type="http://schemas.openxmlformats.org/officeDocument/2006/relationships/officeDocument" Target="/ppt/presentation.xml" Id="Re1a9a4bb6fbb48fe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8326624bd8c64703"/>
  </p:sldMasterIdLst>
  <p:notesMasterIdLst>
    <p:notesMasterId xmlns:r="http://schemas.openxmlformats.org/officeDocument/2006/relationships" r:id="Rbdb90d3579974c1d"/>
  </p:notesMasterIdLst>
  <p:sldIdLst>
    <p:sldId xmlns:r="http://schemas.openxmlformats.org/officeDocument/2006/relationships" id="256" r:id="R5e1b1087800444db"/>
    <p:sldId xmlns:r="http://schemas.openxmlformats.org/officeDocument/2006/relationships" id="257" r:id="R85fde06ea7f54965"/>
    <p:sldId xmlns:r="http://schemas.openxmlformats.org/officeDocument/2006/relationships" id="258" r:id="R27e044acc4ec4c77"/>
    <p:sldId xmlns:r="http://schemas.openxmlformats.org/officeDocument/2006/relationships" id="259" r:id="R2df6ecc7de8949ac"/>
    <p:sldId xmlns:r="http://schemas.openxmlformats.org/officeDocument/2006/relationships" id="260" r:id="R88bac46172a84195"/>
    <p:sldId xmlns:r="http://schemas.openxmlformats.org/officeDocument/2006/relationships" id="261" r:id="Rb4c37cbb7b364acf"/>
    <p:sldId xmlns:r="http://schemas.openxmlformats.org/officeDocument/2006/relationships" id="262" r:id="Rb9de6dceeebb4957"/>
    <p:sldId xmlns:r="http://schemas.openxmlformats.org/officeDocument/2006/relationships" id="263" r:id="R144b78f7a5e747fc"/>
    <p:sldId xmlns:r="http://schemas.openxmlformats.org/officeDocument/2006/relationships" id="264" r:id="R653719021fbe4126"/>
    <p:sldId xmlns:r="http://schemas.openxmlformats.org/officeDocument/2006/relationships" id="265" r:id="Re6fd836a047e4e1d"/>
    <p:sldId xmlns:r="http://schemas.openxmlformats.org/officeDocument/2006/relationships" id="266" r:id="R001cb84cd89a428e"/>
  </p:sldIdLst>
  <p:sldSz cx="12192000" cy="6858000"/>
  <p:notesSz cx="6858000" cy="9144000"/>
  <p:embeddedFontLst>
    <p:embeddedFont>
      <p:font typeface="BIZ UDPGothic"/>
      <p:regular xmlns:r="http://schemas.openxmlformats.org/officeDocument/2006/relationships" r:id="R7dfcae21481045f2"/>
      <p:bold xmlns:r="http://schemas.openxmlformats.org/officeDocument/2006/relationships" r:id="Ra0b9c2cfb9fb49c3"/>
    </p:embeddedFont>
    <p:embeddedFont>
      <p:font typeface="Arial Narrow"/>
      <p:regular xmlns:r="http://schemas.openxmlformats.org/officeDocument/2006/relationships" r:id="R88a4aa3f48b54607"/>
      <p:bold xmlns:r="http://schemas.openxmlformats.org/officeDocument/2006/relationships" r:id="Ra3653f6994d54b9d"/>
      <p:italic xmlns:r="http://schemas.openxmlformats.org/officeDocument/2006/relationships" r:id="R0a38ec587a614601"/>
      <p:boldItalic xmlns:r="http://schemas.openxmlformats.org/officeDocument/2006/relationships" r:id="R5519197ae5d64cd5"/>
    </p:embeddedFont>
    <p:embeddedFont>
      <p:font typeface="Quattrocento Sans"/>
      <p:regular xmlns:r="http://schemas.openxmlformats.org/officeDocument/2006/relationships" r:id="Rd45caa3774b84215"/>
      <p:bold xmlns:r="http://schemas.openxmlformats.org/officeDocument/2006/relationships" r:id="R1d98a2a6c5464fca"/>
      <p:italic xmlns:r="http://schemas.openxmlformats.org/officeDocument/2006/relationships" r:id="Rad18960c8cd84d86"/>
      <p:boldItalic xmlns:r="http://schemas.openxmlformats.org/officeDocument/2006/relationships" r:id="R294ef38076164735"/>
    </p:embeddedFont>
    <p:embeddedFont>
      <p:font typeface="Helvetica Neue"/>
      <p:regular xmlns:r="http://schemas.openxmlformats.org/officeDocument/2006/relationships" r:id="R5c59af9ae7cf428d"/>
      <p:bold xmlns:r="http://schemas.openxmlformats.org/officeDocument/2006/relationships" r:id="R629228a57bcd484e"/>
      <p:italic xmlns:r="http://schemas.openxmlformats.org/officeDocument/2006/relationships" r:id="Rac9cf226ba62497d"/>
      <p:boldItalic xmlns:r="http://schemas.openxmlformats.org/officeDocument/2006/relationships" r:id="Rb9bb28f75d064351"/>
    </p:embeddedFont>
  </p:embeddedFontLst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3a71016a9b849b8" /><Relationship Type="http://schemas.openxmlformats.org/officeDocument/2006/relationships/slideMaster" Target="/ppt/slideMasters/slideMaster1.xml" Id="R8326624bd8c64703" /><Relationship Type="http://schemas.openxmlformats.org/officeDocument/2006/relationships/notesMaster" Target="/ppt/notesMasters/notesMaster1.xml" Id="Rbdb90d3579974c1d" /><Relationship Type="http://schemas.openxmlformats.org/officeDocument/2006/relationships/presProps" Target="/ppt/presProps.xml" Id="R851ce6d3d3df4ded" /><Relationship Type="http://schemas.openxmlformats.org/officeDocument/2006/relationships/viewProps" Target="/ppt/viewProps.xml" Id="Rea6b476126594cc8" /><Relationship Type="http://schemas.openxmlformats.org/officeDocument/2006/relationships/tableStyles" Target="/ppt/tableStyles.xml" Id="Re05a111208544d04" /><Relationship Type="http://schemas.openxmlformats.org/officeDocument/2006/relationships/font" Target="/ppt/fonts/font.dat" Id="R7dfcae21481045f2" /><Relationship Type="http://schemas.openxmlformats.org/officeDocument/2006/relationships/font" Target="/ppt/fonts/font2.dat" Id="Ra0b9c2cfb9fb49c3" /><Relationship Type="http://schemas.openxmlformats.org/officeDocument/2006/relationships/font" Target="/ppt/fonts/font3.dat" Id="R88a4aa3f48b54607" /><Relationship Type="http://schemas.openxmlformats.org/officeDocument/2006/relationships/font" Target="/ppt/fonts/font4.dat" Id="Ra3653f6994d54b9d" /><Relationship Type="http://schemas.openxmlformats.org/officeDocument/2006/relationships/font" Target="/ppt/fonts/font5.dat" Id="R0a38ec587a614601" /><Relationship Type="http://schemas.openxmlformats.org/officeDocument/2006/relationships/font" Target="/ppt/fonts/font6.dat" Id="R5519197ae5d64cd5" /><Relationship Type="http://schemas.openxmlformats.org/officeDocument/2006/relationships/font" Target="/ppt/fonts/font7.dat" Id="Rd45caa3774b84215" /><Relationship Type="http://schemas.openxmlformats.org/officeDocument/2006/relationships/font" Target="/ppt/fonts/font8.dat" Id="R1d98a2a6c5464fca" /><Relationship Type="http://schemas.openxmlformats.org/officeDocument/2006/relationships/font" Target="/ppt/fonts/font9.dat" Id="Rad18960c8cd84d86" /><Relationship Type="http://schemas.openxmlformats.org/officeDocument/2006/relationships/font" Target="/ppt/fonts/font10.dat" Id="R294ef38076164735" /><Relationship Type="http://schemas.openxmlformats.org/officeDocument/2006/relationships/font" Target="/ppt/fonts/font11.dat" Id="R5c59af9ae7cf428d" /><Relationship Type="http://schemas.openxmlformats.org/officeDocument/2006/relationships/font" Target="/ppt/fonts/font12.dat" Id="R629228a57bcd484e" /><Relationship Type="http://schemas.openxmlformats.org/officeDocument/2006/relationships/font" Target="/ppt/fonts/font13.dat" Id="Rac9cf226ba62497d" /><Relationship Type="http://schemas.openxmlformats.org/officeDocument/2006/relationships/font" Target="/ppt/fonts/font14.dat" Id="Rb9bb28f75d064351" /><Relationship Type="http://schemas.openxmlformats.org/officeDocument/2006/relationships/slide" Target="/ppt/slides/slide1.xml" Id="R5e1b1087800444db" /><Relationship Type="http://schemas.openxmlformats.org/officeDocument/2006/relationships/slide" Target="/ppt/slides/slide2.xml" Id="R85fde06ea7f54965" /><Relationship Type="http://schemas.openxmlformats.org/officeDocument/2006/relationships/slide" Target="/ppt/slides/slide3.xml" Id="R27e044acc4ec4c77" /><Relationship Type="http://schemas.openxmlformats.org/officeDocument/2006/relationships/slide" Target="/ppt/slides/slide4.xml" Id="R2df6ecc7de8949ac" /><Relationship Type="http://schemas.openxmlformats.org/officeDocument/2006/relationships/slide" Target="/ppt/slides/slide5.xml" Id="R88bac46172a84195" /><Relationship Type="http://schemas.openxmlformats.org/officeDocument/2006/relationships/slide" Target="/ppt/slides/slide6.xml" Id="Rb4c37cbb7b364acf" /><Relationship Type="http://schemas.openxmlformats.org/officeDocument/2006/relationships/slide" Target="/ppt/slides/slide7.xml" Id="Rb9de6dceeebb4957" /><Relationship Type="http://schemas.openxmlformats.org/officeDocument/2006/relationships/slide" Target="/ppt/slides/slide8.xml" Id="R144b78f7a5e747fc" /><Relationship Type="http://schemas.openxmlformats.org/officeDocument/2006/relationships/slide" Target="/ppt/slides/slide9.xml" Id="R653719021fbe4126" /><Relationship Type="http://schemas.openxmlformats.org/officeDocument/2006/relationships/slide" Target="/ppt/slides/slide10.xml" Id="Re6fd836a047e4e1d" /><Relationship Type="http://schemas.openxmlformats.org/officeDocument/2006/relationships/slide" Target="/ppt/slides/slide11.xml" Id="R001cb84cd89a42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655cca93c9247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bc51fcc04da4e2b" /><Relationship Type="http://schemas.openxmlformats.org/officeDocument/2006/relationships/notesMaster" Target="/ppt/notesMasters/notesMaster1.xml" Id="Rb147e41f03a3477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6a5d36fa0da4517" /><Relationship Type="http://schemas.openxmlformats.org/officeDocument/2006/relationships/notesMaster" Target="/ppt/notesMasters/notesMaster1.xml" Id="R061d74bd186642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06bd1b260814a9e" /><Relationship Type="http://schemas.openxmlformats.org/officeDocument/2006/relationships/notesMaster" Target="/ppt/notesMasters/notesMaster1.xml" Id="R72bf66e17c6347d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b83ce4395624fcc" /><Relationship Type="http://schemas.openxmlformats.org/officeDocument/2006/relationships/notesMaster" Target="/ppt/notesMasters/notesMaster1.xml" Id="Rb0627620ad2e4c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ec002d719fb40c0" /><Relationship Type="http://schemas.openxmlformats.org/officeDocument/2006/relationships/notesMaster" Target="/ppt/notesMasters/notesMaster1.xml" Id="Re0b5ce332b5e41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fee7b3c8fc64079" /><Relationship Type="http://schemas.openxmlformats.org/officeDocument/2006/relationships/notesMaster" Target="/ppt/notesMasters/notesMaster1.xml" Id="R95ed31e02fdb48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56bb301246749ee" /><Relationship Type="http://schemas.openxmlformats.org/officeDocument/2006/relationships/notesMaster" Target="/ppt/notesMasters/notesMaster1.xml" Id="R1d1cdd926d25414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5638e71685459f" /><Relationship Type="http://schemas.openxmlformats.org/officeDocument/2006/relationships/notesMaster" Target="/ppt/notesMasters/notesMaster1.xml" Id="R4bbc99e1abf4435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9770d016f14b28" /><Relationship Type="http://schemas.openxmlformats.org/officeDocument/2006/relationships/notesMaster" Target="/ppt/notesMasters/notesMaster1.xml" Id="R9bbac4613f4743a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02f1105d794756" /><Relationship Type="http://schemas.openxmlformats.org/officeDocument/2006/relationships/notesMaster" Target="/ppt/notesMasters/notesMaster1.xml" Id="Rb5f178ad74bb4af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284831369c450a" /><Relationship Type="http://schemas.openxmlformats.org/officeDocument/2006/relationships/notesMaster" Target="/ppt/notesMasters/notesMaster1.xml" Id="R7b362d13a9f641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Give students two quiet minutes for the Stop and Jot. Ask two or three students to share. The problem can be realistic or impossible.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Students invent a smart gadget that solves a problem. Tell them the idea does not have to be possible.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Read the objective and demonstration aloud. Define input and output. Do not add a process chain.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the hand dryer and motion light as quick input/output examples. Ask what each device notices and what happens next. Students will later label either an input or an output on their own page.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  <a:p xmlns:a="http://schemas.openxmlformats.org/drawingml/2006/main">
            <a:r>
              <a:t>- Automatic hand dryer photograph by Mk2010, CC BY-SA 3.0: https://commons.wikimedia.org/wiki/File:Automatic_hand_dryer.JPG</a:t>
            </a:r>
          </a:p>
          <a:p xmlns:a="http://schemas.openxmlformats.org/drawingml/2006/main">
            <a:r>
              <a:t>- Motion sensor light photograph by Santeri Viinamäki, CC BY-SA 4.0: https://commons.wikimedia.org/wiki/File:Motion_sensor_light.jpg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what problem each gadget solves. Students do not need to copy how any of these gadgets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  <a:p xmlns:a="http://schemas.openxmlformats.org/drawingml/2006/main">
            <a:r>
              <a:t>- The Flash #763, DC official issue page describing the Flash ring: https://www.dc.com/comics/the-flash-2016/the-flash-763</a:t>
            </a:r>
          </a:p>
          <a:p xmlns:a="http://schemas.openxmlformats.org/drawingml/2006/main">
            <a:r>
              <a:t>- Wakanda's Tech Today, Marvel official description of Kimoyo beads: https://www.marvel.com/articles/comics/wakanda-s-tech-today-the-reviews-are-in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Have students name the problem before naming the gadget. If they are stuck, use the examples on screen.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Point out the gadget name, function, drawing, and problem solved. Drawing skill is not the goal.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  <a:p xmlns:a="http://schemas.openxmlformats.org/drawingml/2006/main">
            <a:r>
              <a:t>- Authentic student Page 2 work supplied by the course author.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four parts of Page 2. Students also mention either one input or one output. Skip process rules.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Keep these bilingual stems visible for oral rehearsal. Students name a problem and either an input or an output.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Leave this slide projected during work time. Students need either an input or an output, not a full system chain. Use the VILBot page to point out the name, function, drawing, and problem solved.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  <a:p xmlns:a="http://schemas.openxmlformats.org/drawingml/2006/main">
            <a:r>
              <a:t>- Authentic student Page 2 work supplied by the course author.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as an oral or written exit ticket. Listen for purpose, a problem solved, and either an input or an output.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Smart Solutions Comics Lesson 3 owner-approved student and teacher materials, revised 2026-08-19.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2865aadcca443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a2f696643b40b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d317b2d4c7404e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eafa31da3db499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07446d53a04d5e" /></Relationships>
</file>

<file path=ppt/slideLayouts/slideLayout1.xml><?xml version="1.0" encoding="utf-8"?>
<p:sldLayout xmlns:p="http://schemas.openxmlformats.org/presentationml/2006/main" matchingName="Blank" type="obj">
  <p:cSld name="OBJEC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oogle Shape;15;p2">
            <a:extLst xmlns:a="http://schemas.openxmlformats.org/drawingml/2006/main">
              <a:ext uri="{FF2B5EF4-FFF2-40B4-BE49-F238E27FC236}">
                <a16:creationId xmlns:a16="http://schemas.microsoft.com/office/drawing/2014/main" id="{C7356282-B1E4-4955-920F-FCC90491260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145280" y="6377940"/>
            <a:ext cx="39014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6" name="Google Shape;16;p2">
            <a:extLst xmlns:a="http://schemas.openxmlformats.org/drawingml/2006/main">
              <a:ext uri="{FF2B5EF4-FFF2-40B4-BE49-F238E27FC236}">
                <a16:creationId xmlns:a16="http://schemas.microsoft.com/office/drawing/2014/main" id="{8900F519-D5C6-4B55-81C9-9BBD7769C8F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60960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7" name="Google Shape;17;p2">
            <a:extLst xmlns:a="http://schemas.openxmlformats.org/drawingml/2006/main">
              <a:ext uri="{FF2B5EF4-FFF2-40B4-BE49-F238E27FC236}">
                <a16:creationId xmlns:a16="http://schemas.microsoft.com/office/drawing/2014/main" id="{CA350760-42EE-45DE-BFCC-40E9F4FA265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77824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Title and Content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Google Shape;19;p3">
            <a:extLst xmlns:a="http://schemas.openxmlformats.org/drawingml/2006/main">
              <a:ext uri="{FF2B5EF4-FFF2-40B4-BE49-F238E27FC236}">
                <a16:creationId xmlns:a16="http://schemas.microsoft.com/office/drawing/2014/main" id="{4C19837F-BB1C-4D1C-B092-7FC97C130B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63550" y="1435100"/>
            <a:ext cx="11264900" cy="4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 sz="2250" b="0" i="1">
                <a:solidFill>
                  <a:srgbClr val="2562E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0" name="Google Shape;20;p3">
            <a:extLst xmlns:a="http://schemas.openxmlformats.org/drawingml/2006/main">
              <a:ext uri="{FF2B5EF4-FFF2-40B4-BE49-F238E27FC236}">
                <a16:creationId xmlns:a16="http://schemas.microsoft.com/office/drawing/2014/main" id="{7E7192D2-52F6-4D70-9602-05E4F13348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92099" y="1149186"/>
            <a:ext cx="10875645" cy="42589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4572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marL="9144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1" name="Google Shape;21;p3">
            <a:extLst xmlns:a="http://schemas.openxmlformats.org/drawingml/2006/main">
              <a:ext uri="{FF2B5EF4-FFF2-40B4-BE49-F238E27FC236}">
                <a16:creationId xmlns:a16="http://schemas.microsoft.com/office/drawing/2014/main" id="{5EBDA976-63F0-4A0F-AD35-EC0F571B359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145280" y="6377940"/>
            <a:ext cx="39014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2" name="Google Shape;22;p3">
            <a:extLst xmlns:a="http://schemas.openxmlformats.org/drawingml/2006/main">
              <a:ext uri="{FF2B5EF4-FFF2-40B4-BE49-F238E27FC236}">
                <a16:creationId xmlns:a16="http://schemas.microsoft.com/office/drawing/2014/main" id="{A9E108B2-E653-490A-9B4C-E2E451CA29F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60960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3" name="Google Shape;23;p3">
            <a:extLst xmlns:a="http://schemas.openxmlformats.org/drawingml/2006/main">
              <a:ext uri="{FF2B5EF4-FFF2-40B4-BE49-F238E27FC236}">
                <a16:creationId xmlns:a16="http://schemas.microsoft.com/office/drawing/2014/main" id="{8F8CB185-126A-4E7E-900E-30C71A5C421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77824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Title Slid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Google Shape;25;p4">
            <a:extLst xmlns:a="http://schemas.openxmlformats.org/drawingml/2006/main">
              <a:ext uri="{FF2B5EF4-FFF2-40B4-BE49-F238E27FC236}">
                <a16:creationId xmlns:a16="http://schemas.microsoft.com/office/drawing/2014/main" id="{686C13A8-D5E5-4B30-BBBC-8FC871C340FF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914400" y="2125980"/>
            <a:ext cx="10363200" cy="14401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 sz="2250" b="0" i="1">
                <a:solidFill>
                  <a:srgbClr val="2562E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6" name="Google Shape;26;p4">
            <a:extLst xmlns:a="http://schemas.openxmlformats.org/drawingml/2006/main">
              <a:ext uri="{FF2B5EF4-FFF2-40B4-BE49-F238E27FC236}">
                <a16:creationId xmlns:a16="http://schemas.microsoft.com/office/drawing/2014/main" id="{B769BCDA-0E53-4A21-8F5B-BBE585CDC760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840480"/>
            <a:ext cx="8534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>
                <a:solidFill>
                  <a:schemeClr val="dk1"/>
                </a:solidFill>
              </a:defRPr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7" name="Google Shape;27;p4">
            <a:extLst xmlns:a="http://schemas.openxmlformats.org/drawingml/2006/main">
              <a:ext uri="{FF2B5EF4-FFF2-40B4-BE49-F238E27FC236}">
                <a16:creationId xmlns:a16="http://schemas.microsoft.com/office/drawing/2014/main" id="{0CECEC6A-4381-45C6-980C-46EAF7107F6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145280" y="6377940"/>
            <a:ext cx="39014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8" name="Google Shape;28;p4">
            <a:extLst xmlns:a="http://schemas.openxmlformats.org/drawingml/2006/main">
              <a:ext uri="{FF2B5EF4-FFF2-40B4-BE49-F238E27FC236}">
                <a16:creationId xmlns:a16="http://schemas.microsoft.com/office/drawing/2014/main" id="{BB7A42FF-492E-42B7-885E-E7AAA755026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60960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9" name="Google Shape;29;p4">
            <a:extLst xmlns:a="http://schemas.openxmlformats.org/drawingml/2006/main">
              <a:ext uri="{FF2B5EF4-FFF2-40B4-BE49-F238E27FC236}">
                <a16:creationId xmlns:a16="http://schemas.microsoft.com/office/drawing/2014/main" id="{B90A5367-A96A-4875-BCE9-8206F392296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77824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Two Content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Google Shape;31;p5">
            <a:extLst xmlns:a="http://schemas.openxmlformats.org/drawingml/2006/main">
              <a:ext uri="{FF2B5EF4-FFF2-40B4-BE49-F238E27FC236}">
                <a16:creationId xmlns:a16="http://schemas.microsoft.com/office/drawing/2014/main" id="{EFA62588-ACA1-4B98-A37A-369B57A52F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63550" y="1435100"/>
            <a:ext cx="11264900" cy="4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 sz="2250" b="0" i="1">
                <a:solidFill>
                  <a:srgbClr val="2562E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2" name="Google Shape;32;p5">
            <a:extLst xmlns:a="http://schemas.openxmlformats.org/drawingml/2006/main">
              <a:ext uri="{FF2B5EF4-FFF2-40B4-BE49-F238E27FC236}">
                <a16:creationId xmlns:a16="http://schemas.microsoft.com/office/drawing/2014/main" id="{EA380BDA-8954-495B-8A05-C3B4833DC8F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9600" y="1577340"/>
            <a:ext cx="5303520" cy="4526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4572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3" name="Google Shape;33;p5">
            <a:extLst xmlns:a="http://schemas.openxmlformats.org/drawingml/2006/main">
              <a:ext uri="{FF2B5EF4-FFF2-40B4-BE49-F238E27FC236}">
                <a16:creationId xmlns:a16="http://schemas.microsoft.com/office/drawing/2014/main" id="{484B5B2A-B053-45EC-8F05-3910AB9F66F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278880" y="1577340"/>
            <a:ext cx="5303520" cy="4526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4572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4" name="Google Shape;34;p5">
            <a:extLst xmlns:a="http://schemas.openxmlformats.org/drawingml/2006/main">
              <a:ext uri="{FF2B5EF4-FFF2-40B4-BE49-F238E27FC236}">
                <a16:creationId xmlns:a16="http://schemas.microsoft.com/office/drawing/2014/main" id="{539CF1EF-6CE5-4F74-8F79-F94EE0B401A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145280" y="6377940"/>
            <a:ext cx="39014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5" name="Google Shape;35;p5">
            <a:extLst xmlns:a="http://schemas.openxmlformats.org/drawingml/2006/main">
              <a:ext uri="{FF2B5EF4-FFF2-40B4-BE49-F238E27FC236}">
                <a16:creationId xmlns:a16="http://schemas.microsoft.com/office/drawing/2014/main" id="{EFB24B78-4C72-4375-AEE4-202FBD74434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60960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6" name="Google Shape;36;p5">
            <a:extLst xmlns:a="http://schemas.openxmlformats.org/drawingml/2006/main">
              <a:ext uri="{FF2B5EF4-FFF2-40B4-BE49-F238E27FC236}">
                <a16:creationId xmlns:a16="http://schemas.microsoft.com/office/drawing/2014/main" id="{B6657B54-C480-4AC5-B2F1-9878C76D94D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77824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Title Only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Google Shape;38;p6">
            <a:extLst xmlns:a="http://schemas.openxmlformats.org/drawingml/2006/main">
              <a:ext uri="{FF2B5EF4-FFF2-40B4-BE49-F238E27FC236}">
                <a16:creationId xmlns:a16="http://schemas.microsoft.com/office/drawing/2014/main" id="{A30DC27A-3D94-48C0-B117-E32C77DE3BF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63550" y="1435100"/>
            <a:ext cx="11264900" cy="4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 sz="2250" b="0" i="1">
                <a:solidFill>
                  <a:srgbClr val="2562E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9" name="Google Shape;39;p6">
            <a:extLst xmlns:a="http://schemas.openxmlformats.org/drawingml/2006/main">
              <a:ext uri="{FF2B5EF4-FFF2-40B4-BE49-F238E27FC236}">
                <a16:creationId xmlns:a16="http://schemas.microsoft.com/office/drawing/2014/main" id="{61DB3114-F718-4D05-BB52-EFB51E800C3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145280" y="6377940"/>
            <a:ext cx="39014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0" name="Google Shape;40;p6">
            <a:extLst xmlns:a="http://schemas.openxmlformats.org/drawingml/2006/main">
              <a:ext uri="{FF2B5EF4-FFF2-40B4-BE49-F238E27FC236}">
                <a16:creationId xmlns:a16="http://schemas.microsoft.com/office/drawing/2014/main" id="{349A7381-4B9B-4E7B-B330-5155C6313AE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60960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1" name="Google Shape;41;p6">
            <a:extLst xmlns:a="http://schemas.openxmlformats.org/drawingml/2006/main">
              <a:ext uri="{FF2B5EF4-FFF2-40B4-BE49-F238E27FC236}">
                <a16:creationId xmlns:a16="http://schemas.microsoft.com/office/drawing/2014/main" id="{DB649BD8-35C4-4420-B051-93246991D051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77824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.png" Id="R8fcb8b8c575c4a5d" /><Relationship Type="http://schemas.openxmlformats.org/officeDocument/2006/relationships/theme" Target="/ppt/slideMasters/theme/theme2.xml" Id="R4a3ed125a53440bc" /><Relationship Type="http://schemas.openxmlformats.org/officeDocument/2006/relationships/slideLayout" Target="/ppt/slideLayouts/slideLayout1.xml" Id="Re4f168c11fd244f2" /><Relationship Type="http://schemas.openxmlformats.org/officeDocument/2006/relationships/slideLayout" Target="/ppt/slideLayouts/slideLayout2.xml" Id="Ra70987db3cd8459c" /><Relationship Type="http://schemas.openxmlformats.org/officeDocument/2006/relationships/slideLayout" Target="/ppt/slideLayouts/slideLayout3.xml" Id="Rffa64a4f1a254009" /><Relationship Type="http://schemas.openxmlformats.org/officeDocument/2006/relationships/slideLayout" Target="/ppt/slideLayouts/slideLayout4.xml" Id="R0cd1562122894b74" /><Relationship Type="http://schemas.openxmlformats.org/officeDocument/2006/relationships/slideLayout" Target="/ppt/slideLayouts/slideLayout5.xml" Id="Rbc22867c81084303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Google Shape;6;p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fcb8b8c575c4a5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1999" cy="68579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7" name="Google Shape;7;p1">
            <a:extLst xmlns:a="http://schemas.openxmlformats.org/drawingml/2006/main">
              <a:ext uri="{FF2B5EF4-FFF2-40B4-BE49-F238E27FC236}">
                <a16:creationId xmlns:a16="http://schemas.microsoft.com/office/drawing/2014/main" id="{995CB84A-5341-446A-9FCF-6900D0662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72224"/>
            <a:ext cx="12192000" cy="485775"/>
          </a:xfrm>
          <a:custGeom xmlns:a="http://schemas.openxmlformats.org/drawingml/2006/main">
            <a:rect l="l" t="t" r="r" b="b"/>
            <a:pathLst>
              <a:path w="12192000" h="485775">
                <a:moveTo>
                  <a:pt x="12191999" y="485774"/>
                </a:moveTo>
                <a:lnTo>
                  <a:pt x="0" y="485774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485774"/>
                </a:lnTo>
                <a:close/>
              </a:path>
            </a:pathLst>
          </a:custGeom>
          <a:solidFill xmlns:a="http://schemas.openxmlformats.org/drawingml/2006/main">
            <a:srgbClr val="FFEB3B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>
            <a:extLst xmlns:a="http://schemas.openxmlformats.org/drawingml/2006/main">
              <a:ext uri="{FF2B5EF4-FFF2-40B4-BE49-F238E27FC236}">
                <a16:creationId xmlns:a16="http://schemas.microsoft.com/office/drawing/2014/main" id="{0ADB0A9B-6C6D-4FB0-93E9-733F9E027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372224"/>
            <a:ext cx="12192000" cy="28575"/>
          </a:xfrm>
          <a:custGeom xmlns:a="http://schemas.openxmlformats.org/drawingml/2006/main">
            <a:rect l="l" t="t" r="r" b="b"/>
            <a:pathLst>
              <a:path w="12192000" h="28575">
                <a:moveTo>
                  <a:pt x="12191999" y="28574"/>
                </a:moveTo>
                <a:lnTo>
                  <a:pt x="0" y="28574"/>
                </a:lnTo>
                <a:lnTo>
                  <a:pt x="0" y="0"/>
                </a:lnTo>
                <a:lnTo>
                  <a:pt x="12191999" y="0"/>
                </a:lnTo>
                <a:lnTo>
                  <a:pt x="12191999" y="28574"/>
                </a:lnTo>
                <a:close/>
              </a:path>
            </a:pathLst>
          </a:custGeom>
          <a:solidFill xmlns:a="http://schemas.openxmlformats.org/drawingml/2006/main">
            <a:srgbClr val="000000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">
            <a:extLst xmlns:a="http://schemas.openxmlformats.org/drawingml/2006/main">
              <a:ext uri="{FF2B5EF4-FFF2-40B4-BE49-F238E27FC236}">
                <a16:creationId xmlns:a16="http://schemas.microsoft.com/office/drawing/2014/main" id="{7CE0D2B1-296C-49A9-8660-7D1AB4E9B7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63550" y="1435100"/>
            <a:ext cx="11264900" cy="4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250" b="0" i="1" u="none" cap="none">
                <a:solidFill>
                  <a:srgbClr val="2562EB"/>
                </a:solidFill>
                <a:latin typeface="Helvetica Neue"/>
                <a:ea typeface="Helvetica Neue"/>
                <a:cs typeface="Helvetica Neue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  <p:sp>
        <p:nvSpPr>
          <p:cNvPr id="10" name="Google Shape;10;p1">
            <a:extLst xmlns:a="http://schemas.openxmlformats.org/drawingml/2006/main">
              <a:ext uri="{FF2B5EF4-FFF2-40B4-BE49-F238E27FC236}">
                <a16:creationId xmlns:a16="http://schemas.microsoft.com/office/drawing/2014/main" id="{9B062565-6EB0-4F37-A904-9533FA0A085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92099" y="1149186"/>
            <a:ext cx="10875645" cy="42589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marL="457200" marR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latin typeface="Calibri"/>
                <a:ea typeface="Calibri"/>
                <a:cs typeface="Calibri"/>
              </a:defRPr>
            </a:lvl2pPr>
            <a:lvl3pPr marL="1371600" marR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latin typeface="Calibri"/>
                <a:ea typeface="Calibri"/>
                <a:cs typeface="Calibri"/>
              </a:defRPr>
            </a:lvl3pPr>
            <a:lvl4pPr marL="1828800" marR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latin typeface="Calibri"/>
                <a:ea typeface="Calibri"/>
                <a:cs typeface="Calibri"/>
              </a:defRPr>
            </a:lvl4pPr>
            <a:lvl5pPr marL="2286000" marR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latin typeface="Calibri"/>
                <a:ea typeface="Calibri"/>
                <a:cs typeface="Calibri"/>
              </a:defRPr>
            </a:lvl5pPr>
            <a:lvl6pPr marL="2743200" marR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latin typeface="Calibri"/>
                <a:ea typeface="Calibri"/>
                <a:cs typeface="Calibri"/>
              </a:defRPr>
            </a:lvl6pPr>
            <a:lvl7pPr marL="3200400" marR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latin typeface="Calibri"/>
                <a:ea typeface="Calibri"/>
                <a:cs typeface="Calibri"/>
              </a:defRPr>
            </a:lvl7pPr>
            <a:lvl8pPr marL="3657600" marR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latin typeface="Calibri"/>
                <a:ea typeface="Calibri"/>
                <a:cs typeface="Calibri"/>
              </a:defRPr>
            </a:lvl8pPr>
            <a:lvl9pPr marL="4114800" marR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cap="none"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11" name="Google Shape;11;p1">
            <a:extLst xmlns:a="http://schemas.openxmlformats.org/drawingml/2006/main">
              <a:ext uri="{FF2B5EF4-FFF2-40B4-BE49-F238E27FC236}">
                <a16:creationId xmlns:a16="http://schemas.microsoft.com/office/drawing/2014/main" id="{666D0C21-F4AC-4B91-926A-1143C795AD7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4145280" y="6377940"/>
            <a:ext cx="390144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  <p:sp>
        <p:nvSpPr>
          <p:cNvPr id="12" name="Google Shape;12;p1">
            <a:extLst xmlns:a="http://schemas.openxmlformats.org/drawingml/2006/main">
              <a:ext uri="{FF2B5EF4-FFF2-40B4-BE49-F238E27FC236}">
                <a16:creationId xmlns:a16="http://schemas.microsoft.com/office/drawing/2014/main" id="{81234A7B-96F8-44BD-9AC6-41C4AA1E3ED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60960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  <p:sp>
        <p:nvSpPr>
          <p:cNvPr id="13" name="Google Shape;13;p1">
            <a:extLst xmlns:a="http://schemas.openxmlformats.org/drawingml/2006/main">
              <a:ext uri="{FF2B5EF4-FFF2-40B4-BE49-F238E27FC236}">
                <a16:creationId xmlns:a16="http://schemas.microsoft.com/office/drawing/2014/main" id="{49D8A24C-002E-451F-9023-14099698189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8778240" y="6377940"/>
            <a:ext cx="280416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spAutoFit/>
          </a:bodyPr>
          <a:lstStyle xmlns:a="http://schemas.openxmlformats.org/drawingml/2006/main">
            <a:lvl1pPr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4f168c11fd244f2"/>
    <p:sldLayoutId xmlns:r="http://schemas.openxmlformats.org/officeDocument/2006/relationships" id="2147483650" r:id="Ra70987db3cd8459c"/>
    <p:sldLayoutId xmlns:r="http://schemas.openxmlformats.org/officeDocument/2006/relationships" id="2147483651" r:id="Rffa64a4f1a254009"/>
    <p:sldLayoutId xmlns:r="http://schemas.openxmlformats.org/officeDocument/2006/relationships" id="2147483652" r:id="R0cd1562122894b74"/>
    <p:sldLayoutId xmlns:r="http://schemas.openxmlformats.org/officeDocument/2006/relationships" id="2147483653" r:id="Rbc22867c81084303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91a51083164e54" /><Relationship Type="http://schemas.openxmlformats.org/officeDocument/2006/relationships/image" Target="/ppt/media/image2.png" Id="R8096cfd8b9204bfc" /><Relationship Type="http://schemas.openxmlformats.org/officeDocument/2006/relationships/notesSlide" Target="/ppt/notesSlides/notesSlide1.xml" Id="Refca465263de4e2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118f7d64f04a4d" /><Relationship Type="http://schemas.openxmlformats.org/officeDocument/2006/relationships/image" Target="/ppt/media/image3.png" Id="R9eba25f86860494c" /><Relationship Type="http://schemas.openxmlformats.org/officeDocument/2006/relationships/notesSlide" Target="/ppt/notesSlides/notesSlide2.xml" Id="Re8c234534144475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4ee41b1b8647fc" /><Relationship Type="http://schemas.openxmlformats.org/officeDocument/2006/relationships/image" Target="/ppt/media/image4.png" Id="R3793d23c554647da" /><Relationship Type="http://schemas.openxmlformats.org/officeDocument/2006/relationships/notesSlide" Target="/ppt/notesSlides/notesSlide3.xml" Id="R8f6e4e338325414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72af2d9cd4059" /><Relationship Type="http://schemas.openxmlformats.org/officeDocument/2006/relationships/image" Target="/ppt/media/image5.png" Id="R32b08c8a4e5e43da" /><Relationship Type="http://schemas.openxmlformats.org/officeDocument/2006/relationships/notesSlide" Target="/ppt/notesSlides/notesSlide4.xml" Id="Rce9839ae303944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55bfaa91bf41f1" /><Relationship Type="http://schemas.openxmlformats.org/officeDocument/2006/relationships/image" Target="/ppt/media/image6.png" Id="Rb56d2b4888854b18" /><Relationship Type="http://schemas.openxmlformats.org/officeDocument/2006/relationships/notesSlide" Target="/ppt/notesSlides/notesSlide5.xml" Id="Rdf66529ff48541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e0a4828882460c" /><Relationship Type="http://schemas.openxmlformats.org/officeDocument/2006/relationships/image" Target="/ppt/media/image7.png" Id="R942390451cd84e6a" /><Relationship Type="http://schemas.openxmlformats.org/officeDocument/2006/relationships/notesSlide" Target="/ppt/notesSlides/notesSlide6.xml" Id="R1637a67d8c6f4f3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731dfe8ed64c0c" /><Relationship Type="http://schemas.openxmlformats.org/officeDocument/2006/relationships/image" Target="/ppt/media/image8.png" Id="Raf6723e6b7bc47c4" /><Relationship Type="http://schemas.openxmlformats.org/officeDocument/2006/relationships/notesSlide" Target="/ppt/notesSlides/notesSlide7.xml" Id="Rfee7416123284a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7a5b817d904279" /><Relationship Type="http://schemas.openxmlformats.org/officeDocument/2006/relationships/image" Target="/ppt/media/image9.png" Id="Rf6713d765aa6415a" /><Relationship Type="http://schemas.openxmlformats.org/officeDocument/2006/relationships/notesSlide" Target="/ppt/notesSlides/notesSlide8.xml" Id="R47626f05965242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52c6587a8b4a69" /><Relationship Type="http://schemas.openxmlformats.org/officeDocument/2006/relationships/image" Target="/ppt/media/image10.png" Id="R1b988a7d730c4d98" /><Relationship Type="http://schemas.openxmlformats.org/officeDocument/2006/relationships/notesSlide" Target="/ppt/notesSlides/notesSlide9.xml" Id="Rd87a4e59c7d3402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cf106a11804c32" /><Relationship Type="http://schemas.openxmlformats.org/officeDocument/2006/relationships/image" Target="/ppt/media/image11.png" Id="Rbac55a5777cf4804" /><Relationship Type="http://schemas.openxmlformats.org/officeDocument/2006/relationships/notesSlide" Target="/ppt/notesSlides/notesSlide10.xml" Id="Rbb7d5c83366d46c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83a468a9314fb0" /><Relationship Type="http://schemas.openxmlformats.org/officeDocument/2006/relationships/image" Target="/ppt/media/image12.png" Id="Rb49c3cf1a72b4f92" /><Relationship Type="http://schemas.openxmlformats.org/officeDocument/2006/relationships/notesSlide" Target="/ppt/notesSlides/notesSlide11.xml" Id="R5cc1fa2e90f442ef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96cfd8b9204bf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24951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ba25f86860494c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58174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93d23c554647d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2242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b08c8a4e5e43d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52454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6d2b4888854b1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356885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2390451cd84e6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42603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6723e6b7bc47c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8434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713d765aa6415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46506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88a7d730c4d9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15638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c55a5777cf480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124733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9c3cf1a72b4f9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482475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2026-08-19T16:47:10.4000000Z</dcterms:created>
  <dcterms:modified xsi:type="dcterms:W3CDTF">2026-08-19T16:47:10.4000000Z</dcterms:modified>
</coreProperties>
</file>