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78d0ba26994493c" /><Relationship Type="http://schemas.openxmlformats.org/officeDocument/2006/relationships/extended-properties" Target="/docProps/app.xml" Id="Rfcdb6c2860a44297" /><Relationship Type="http://schemas.openxmlformats.org/officeDocument/2006/relationships/officeDocument" Target="/ppt/presentation.xml" Id="Rf09b0e83b0bd44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7502793b34c79"/>
  </p:sldMasterIdLst>
  <p:notesMasterIdLst>
    <p:notesMasterId xmlns:r="http://schemas.openxmlformats.org/officeDocument/2006/relationships" r:id="Red6e1177abcf4d24"/>
  </p:notesMasterIdLst>
  <p:sldIdLst>
    <p:sldId xmlns:r="http://schemas.openxmlformats.org/officeDocument/2006/relationships" id="256" r:id="Rd4c09ee6e25e4ecf"/>
    <p:sldId xmlns:r="http://schemas.openxmlformats.org/officeDocument/2006/relationships" id="257" r:id="Rf3da1e64815943cd"/>
    <p:sldId xmlns:r="http://schemas.openxmlformats.org/officeDocument/2006/relationships" id="258" r:id="R1d91280a92cc402b"/>
    <p:sldId xmlns:r="http://schemas.openxmlformats.org/officeDocument/2006/relationships" id="259" r:id="R02f1bf523b924f0d"/>
    <p:sldId xmlns:r="http://schemas.openxmlformats.org/officeDocument/2006/relationships" id="260" r:id="R6a29e96c86ba4883"/>
    <p:sldId xmlns:r="http://schemas.openxmlformats.org/officeDocument/2006/relationships" id="261" r:id="R4715a93ab5d347a4"/>
    <p:sldId xmlns:r="http://schemas.openxmlformats.org/officeDocument/2006/relationships" id="262" r:id="Rbe2e9a7905f342f9"/>
    <p:sldId xmlns:r="http://schemas.openxmlformats.org/officeDocument/2006/relationships" id="263" r:id="R06debf4de6774a97"/>
    <p:sldId xmlns:r="http://schemas.openxmlformats.org/officeDocument/2006/relationships" id="264" r:id="R30cf63d7e7dc4791"/>
    <p:sldId xmlns:r="http://schemas.openxmlformats.org/officeDocument/2006/relationships" id="265" r:id="R5713d4e2b0134a8d"/>
    <p:sldId xmlns:r="http://schemas.openxmlformats.org/officeDocument/2006/relationships" id="266" r:id="R4878625c519a4bfb"/>
    <p:sldId xmlns:r="http://schemas.openxmlformats.org/officeDocument/2006/relationships" id="267" r:id="R9fc36fe74803464d"/>
    <p:sldId xmlns:r="http://schemas.openxmlformats.org/officeDocument/2006/relationships" id="268" r:id="R5d70f5192860479e"/>
    <p:sldId xmlns:r="http://schemas.openxmlformats.org/officeDocument/2006/relationships" id="269" r:id="R4033601f2ccc4b52"/>
    <p:sldId xmlns:r="http://schemas.openxmlformats.org/officeDocument/2006/relationships" id="270" r:id="Ra4edcef76f05401a"/>
    <p:sldId xmlns:r="http://schemas.openxmlformats.org/officeDocument/2006/relationships" id="271" r:id="Rbdca68b012db488f"/>
    <p:sldId xmlns:r="http://schemas.openxmlformats.org/officeDocument/2006/relationships" id="272" r:id="Rf9d72087b3074d9e"/>
    <p:sldId xmlns:r="http://schemas.openxmlformats.org/officeDocument/2006/relationships" id="273" r:id="Rd599d07580a94a39"/>
    <p:sldId xmlns:r="http://schemas.openxmlformats.org/officeDocument/2006/relationships" id="274" r:id="R401e82e54c084dcf"/>
    <p:sldId xmlns:r="http://schemas.openxmlformats.org/officeDocument/2006/relationships" id="275" r:id="Rd0648f7160ce4261"/>
    <p:sldId xmlns:r="http://schemas.openxmlformats.org/officeDocument/2006/relationships" id="276" r:id="Rc666338f7cc04e2f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8a63e24558e477f" /><Relationship Type="http://schemas.openxmlformats.org/officeDocument/2006/relationships/slideMaster" Target="/ppt/slideMasters/slideMaster1.xml" Id="R2ec7502793b34c79" /><Relationship Type="http://schemas.openxmlformats.org/officeDocument/2006/relationships/notesMaster" Target="/ppt/notesMasters/notesMaster1.xml" Id="Red6e1177abcf4d24" /><Relationship Type="http://schemas.openxmlformats.org/officeDocument/2006/relationships/presProps" Target="/ppt/presProps.xml" Id="R3e047203444f4d7f" /><Relationship Type="http://schemas.openxmlformats.org/officeDocument/2006/relationships/tableStyles" Target="/ppt/tableStyles.xml" Id="R2541c09ac68d4953" /><Relationship Type="http://schemas.openxmlformats.org/officeDocument/2006/relationships/slide" Target="/ppt/slides/slide1.xml" Id="Rd4c09ee6e25e4ecf" /><Relationship Type="http://schemas.openxmlformats.org/officeDocument/2006/relationships/slide" Target="/ppt/slides/slide2.xml" Id="Rf3da1e64815943cd" /><Relationship Type="http://schemas.openxmlformats.org/officeDocument/2006/relationships/slide" Target="/ppt/slides/slide3.xml" Id="R1d91280a92cc402b" /><Relationship Type="http://schemas.openxmlformats.org/officeDocument/2006/relationships/slide" Target="/ppt/slides/slide4.xml" Id="R02f1bf523b924f0d" /><Relationship Type="http://schemas.openxmlformats.org/officeDocument/2006/relationships/slide" Target="/ppt/slides/slide5.xml" Id="R6a29e96c86ba4883" /><Relationship Type="http://schemas.openxmlformats.org/officeDocument/2006/relationships/slide" Target="/ppt/slides/slide6.xml" Id="R4715a93ab5d347a4" /><Relationship Type="http://schemas.openxmlformats.org/officeDocument/2006/relationships/slide" Target="/ppt/slides/slide7.xml" Id="Rbe2e9a7905f342f9" /><Relationship Type="http://schemas.openxmlformats.org/officeDocument/2006/relationships/slide" Target="/ppt/slides/slide8.xml" Id="R06debf4de6774a97" /><Relationship Type="http://schemas.openxmlformats.org/officeDocument/2006/relationships/slide" Target="/ppt/slides/slide9.xml" Id="R30cf63d7e7dc4791" /><Relationship Type="http://schemas.openxmlformats.org/officeDocument/2006/relationships/slide" Target="/ppt/slides/slide10.xml" Id="R5713d4e2b0134a8d" /><Relationship Type="http://schemas.openxmlformats.org/officeDocument/2006/relationships/slide" Target="/ppt/slides/slide11.xml" Id="R4878625c519a4bfb" /><Relationship Type="http://schemas.openxmlformats.org/officeDocument/2006/relationships/slide" Target="/ppt/slides/slide12.xml" Id="R9fc36fe74803464d" /><Relationship Type="http://schemas.openxmlformats.org/officeDocument/2006/relationships/slide" Target="/ppt/slides/slide13.xml" Id="R5d70f5192860479e" /><Relationship Type="http://schemas.openxmlformats.org/officeDocument/2006/relationships/slide" Target="/ppt/slides/slide14.xml" Id="R4033601f2ccc4b52" /><Relationship Type="http://schemas.openxmlformats.org/officeDocument/2006/relationships/slide" Target="/ppt/slides/slide15.xml" Id="Ra4edcef76f05401a" /><Relationship Type="http://schemas.openxmlformats.org/officeDocument/2006/relationships/slide" Target="/ppt/slides/slide16.xml" Id="Rbdca68b012db488f" /><Relationship Type="http://schemas.openxmlformats.org/officeDocument/2006/relationships/slide" Target="/ppt/slides/slide17.xml" Id="Rf9d72087b3074d9e" /><Relationship Type="http://schemas.openxmlformats.org/officeDocument/2006/relationships/slide" Target="/ppt/slides/slide18.xml" Id="Rd599d07580a94a39" /><Relationship Type="http://schemas.openxmlformats.org/officeDocument/2006/relationships/slide" Target="/ppt/slides/slide19.xml" Id="R401e82e54c084dcf" /><Relationship Type="http://schemas.openxmlformats.org/officeDocument/2006/relationships/slide" Target="/ppt/slides/slide20.xml" Id="Rd0648f7160ce4261" /><Relationship Type="http://schemas.openxmlformats.org/officeDocument/2006/relationships/slide" Target="/ppt/slides/slide21.xml" Id="Rc666338f7cc04e2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bc5b74218ee45f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fdd694703ed46af" /><Relationship Type="http://schemas.openxmlformats.org/officeDocument/2006/relationships/notesMaster" Target="/ppt/notesMasters/notesMaster1.xml" Id="R37e7e99f2d5546a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1118dfc74774379" /><Relationship Type="http://schemas.openxmlformats.org/officeDocument/2006/relationships/notesMaster" Target="/ppt/notesMasters/notesMaster1.xml" Id="R32d155bdd10243b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5b5e92446734f1b" /><Relationship Type="http://schemas.openxmlformats.org/officeDocument/2006/relationships/notesMaster" Target="/ppt/notesMasters/notesMaster1.xml" Id="R9ab87bae3e4345f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bd79b6d04244770" /><Relationship Type="http://schemas.openxmlformats.org/officeDocument/2006/relationships/notesMaster" Target="/ppt/notesMasters/notesMaster1.xml" Id="R9a7111d449df450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20d3a8b9d324145" /><Relationship Type="http://schemas.openxmlformats.org/officeDocument/2006/relationships/notesMaster" Target="/ppt/notesMasters/notesMaster1.xml" Id="R9d63561eee8b4f7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c03159fc74c463b" /><Relationship Type="http://schemas.openxmlformats.org/officeDocument/2006/relationships/notesMaster" Target="/ppt/notesMasters/notesMaster1.xml" Id="R6430ae15679a42b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8e862ec7a1b46fe" /><Relationship Type="http://schemas.openxmlformats.org/officeDocument/2006/relationships/notesMaster" Target="/ppt/notesMasters/notesMaster1.xml" Id="R90699968130c47d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5e410490e614336" /><Relationship Type="http://schemas.openxmlformats.org/officeDocument/2006/relationships/notesMaster" Target="/ppt/notesMasters/notesMaster1.xml" Id="R07fd00e4808e47e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54106d81b3348db" /><Relationship Type="http://schemas.openxmlformats.org/officeDocument/2006/relationships/notesMaster" Target="/ppt/notesMasters/notesMaster1.xml" Id="R1f639418d88647f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857ae7215fa47f5" /><Relationship Type="http://schemas.openxmlformats.org/officeDocument/2006/relationships/notesMaster" Target="/ppt/notesMasters/notesMaster1.xml" Id="R5e00b9cf4c534fd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81f07d354da4ce4" /><Relationship Type="http://schemas.openxmlformats.org/officeDocument/2006/relationships/notesMaster" Target="/ppt/notesMasters/notesMaster1.xml" Id="Rf6a5bacfabe74fc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5583756f6ad426d" /><Relationship Type="http://schemas.openxmlformats.org/officeDocument/2006/relationships/notesMaster" Target="/ppt/notesMasters/notesMaster1.xml" Id="R9cf0e160b57a46b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2692efddcc3492f" /><Relationship Type="http://schemas.openxmlformats.org/officeDocument/2006/relationships/notesMaster" Target="/ppt/notesMasters/notesMaster1.xml" Id="R42bab967d8004dd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a13c99f8e1a4dde" /><Relationship Type="http://schemas.openxmlformats.org/officeDocument/2006/relationships/notesMaster" Target="/ppt/notesMasters/notesMaster1.xml" Id="R6328f92c48f2474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ece8638300044ca" /><Relationship Type="http://schemas.openxmlformats.org/officeDocument/2006/relationships/notesMaster" Target="/ppt/notesMasters/notesMaster1.xml" Id="Rc67860e67224412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7115112d75b4cb0" /><Relationship Type="http://schemas.openxmlformats.org/officeDocument/2006/relationships/notesMaster" Target="/ppt/notesMasters/notesMaster1.xml" Id="R03288d945f11496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90ff571f8a74906" /><Relationship Type="http://schemas.openxmlformats.org/officeDocument/2006/relationships/notesMaster" Target="/ppt/notesMasters/notesMaster1.xml" Id="Ra76a0f0ae787479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4d24195bcd24a1d" /><Relationship Type="http://schemas.openxmlformats.org/officeDocument/2006/relationships/notesMaster" Target="/ppt/notesMasters/notesMaster1.xml" Id="Ra25d186b01b2467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d1cceae8647447f" /><Relationship Type="http://schemas.openxmlformats.org/officeDocument/2006/relationships/notesMaster" Target="/ppt/notesMasters/notesMaster1.xml" Id="R5e37a1f083ea4a0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6e9a56af0504a47" /><Relationship Type="http://schemas.openxmlformats.org/officeDocument/2006/relationships/notesMaster" Target="/ppt/notesMasters/notesMaster1.xml" Id="R516cb28ea69d4c5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3db70bc53da4056" /><Relationship Type="http://schemas.openxmlformats.org/officeDocument/2006/relationships/notesMaster" Target="/ppt/notesMasters/notesMaster1.xml" Id="Recb11e3482af406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by naming the two different kinds of thinking. Day 1 is about following and understanding a working pattern. Day 2 is about changing that pattern intentionally.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  <a:p xmlns:a="http://schemas.openxmlformats.org/drawingml/2006/main">
            <a:r>
              <a:t>- Microsoft MakeCode Arcade. “Skillmaps.” https://arcade.makecode.com/skillmaps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Complete one tutorial step as a class. Before running, ask students to predict what the block will change. After running, require a code-to-game sentence.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Microsoft MakeCode Arcade. “Intro to MakeCode Arcade.” https://arcade.makecode.com/tutorials/intro (accessed 2026-08-16).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up during submission. The screenshot verifies progress. The explanation is the conceptual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  <a:p xmlns:a="http://schemas.openxmlformats.org/drawingml/2006/main">
            <a:r>
              <a:t>- Microsoft MakeCode Arcade. “Intro to MakeCode Arcade.” https://arcade.makecode.com/tutorials/intro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slide projected for work time. Check backup status before dismissal because Day 2 depends on reopening a working project.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  <a:p xmlns:a="http://schemas.openxmlformats.org/drawingml/2006/main">
            <a:r>
              <a:t>- Microsoft MakeCode Arcade. “Saving projects.” https://arcade.makecode.com/save (accessed 2026-08-16).</a:t>
            </a:r>
          </a:p>
          <a:p xmlns:a="http://schemas.openxmlformats.org/drawingml/2006/main">
            <a:r>
              <a:t>- Microsoft MakeCode Arcade. “Cloud Synchronization in MakeCode.” https://arcade.makecode.com/identity/cloud-sync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by distinguishing a remix from random decoration. A remix preserves a working base and changes the player experience intentionally.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what the player will notice, not only which block they will drag. Feature choice should have a reason.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  <a:p xmlns:a="http://schemas.openxmlformats.org/drawingml/2006/main">
            <a:r>
              <a:t>- Microsoft MakeCode Arcade. “MakeCode Arcade Interface.” https://arcade.makecode.com/ide-tour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Show the three recovery routes before work time. The official Greeting Card example is a bounded fallback for absentees or lost browser storage.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Microsoft MakeCode Arcade. “Saving projects.” https://arcade.makecode.com/save (accessed 2026-08-16).</a:t>
            </a:r>
          </a:p>
          <a:p xmlns:a="http://schemas.openxmlformats.org/drawingml/2006/main">
            <a:r>
              <a:t>- Microsoft MakeCode Arcade. “Cloud Synchronization in MakeCode.” https://arcade.makecode.com/identity/cloud-sync (accessed 2026-08-16).</a:t>
            </a:r>
          </a:p>
          <a:p xmlns:a="http://schemas.openxmlformats.org/drawingml/2006/main">
            <a:r>
              <a:t>- Microsoft MakeCode Arcade. “Greeting Card.” https://arcade.makecode.com/14885-64298-31361-79978 (accessed 2026-08-16).</a:t>
            </a:r>
          </a:p>
          <a:p xmlns:a="http://schemas.openxmlformats.org/drawingml/2006/main">
            <a:r>
              <a:t>- Microsoft MakeCode Arcade. “About the Beginner’s Guide to Arcade Games.” https://arcade.makecode.com/skillmap/educator-info/basic-map-info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choose features from two different categories when possible. This reduces duplicate cosmetic changes and encourages a more meaningful remix.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  <a:p xmlns:a="http://schemas.openxmlformats.org/drawingml/2006/main">
            <a:r>
              <a:t>- Microsoft MakeCode Arcade. “Intro to MakeCode Arcade.” https://arcade.makecode.com/tutorials/intro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conditionals conceptual. Students do not all need the same block. They need a clear trigger, response, and visible player feedback.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  <a:p xmlns:a="http://schemas.openxmlformats.org/drawingml/2006/main">
            <a:r>
              <a:t>- Microsoft MakeCode Arcade. “Intro to MakeCode Arcade.” https://arcade.makecode.com/tutorials/intro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why adding both features before testing makes debugging harder. Students should run the game after each feature and record one test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  <a:p xmlns:a="http://schemas.openxmlformats.org/drawingml/2006/main">
            <a:r>
              <a:t>- Microsoft MakeCode Arcade. “Intro to MakeCode Arcade.” https://arcade.makecode.com/tutorials/intro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Review the exact Canvas rubric before students begin. The product and the explanation both matter. Missing evidence should receive missing credit.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Preview the full arc. Tell students that clicking Next is not the goal. They should be able to point to a block, name what it controls, and explain what changed.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  <a:p xmlns:a="http://schemas.openxmlformats.org/drawingml/2006/main">
            <a:r>
              <a:t>- Microsoft MakeCode Arcade. “About the Beginner’s Guide to Arcade Games.” https://arcade.makecode.com/skillmap/educator-info/basic-map-info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slide projected through submission. Ask students to point to each feature in the gameplay image or live game before turning it 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returning to the opening learning arc. Invite two or three students to show one feature and name the exact rule or block that controls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  <a:p xmlns:a="http://schemas.openxmlformats.org/drawingml/2006/main">
            <a:r>
              <a:t>- Microsoft MakeCode Arcade. “About the Beginner’s Guide to Arcade Games.” https://arcade.makecode.com/skillmap/educator-info/basic-map-info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administration-ready opening. The two tutorials are the practice route. The code-to-game explanation is the evidence of understanding.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  <a:p xmlns:a="http://schemas.openxmlformats.org/drawingml/2006/main">
            <a:r>
              <a:t>- Microsoft MakeCode Arcade. “About the Beginner’s Guide to Arcade Games.” https://arcade.makecode.com/skillmap/educator-info/basic-map-info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one familiar game interaction such as pressing A to jump. Ask students to separate the input, the code rule, and the visible feedback.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Video Game Design Canvas module, facilitator guide, Lesson 1 Skillmap, Lesson 2 Remix, and rubric 6081. Irving 2027 Template course 23402 (accessed 2026-08-16).</a:t>
            </a:r>
          </a:p>
          <a:p xmlns:a="http://schemas.openxmlformats.org/drawingml/2006/main">
            <a:r>
              <a:t>- Microsoft MakeCode Arcade. “Intro to MakeCode Arcade.” https://arcade.makecode.com/tutorials/intro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Correct the old misconception directly. For Irving, Microsoft sign-in remains the preferred continuity route. Demonstrate the project PNG backup before students begin.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Microsoft MakeCode Arcade. “Online Accounts and MakeCode.” https://arcade.makecode.com/identity/sign-in (accessed 2026-08-16).</a:t>
            </a:r>
          </a:p>
          <a:p xmlns:a="http://schemas.openxmlformats.org/drawingml/2006/main">
            <a:r>
              <a:t>- Microsoft MakeCode Arcade. “Cloud Synchronization in MakeCode.” https://arcade.makecode.com/identity/cloud-sync (accessed 2026-08-16).</a:t>
            </a:r>
          </a:p>
          <a:p xmlns:a="http://schemas.openxmlformats.org/drawingml/2006/main">
            <a:r>
              <a:t>- Microsoft MakeCode Arcade. “Saving projects.” https://arcade.makecode.com/save (accessed 2026-08-16).</a:t>
            </a:r>
          </a:p>
          <a:p xmlns:a="http://schemas.openxmlformats.org/drawingml/2006/main">
            <a:r>
              <a:t>- Microsoft MakeCode Arcade. “MakeCode Arcade Interface.” https://arcade.makecode.com/ide-tour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Project the official editor diagram, then point to the same five places in a live MakeCode tab. Do not begin a tutorial until students can locate the simulator, toolbox, and workspace.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Microsoft MakeCode Arcade. “MakeCode Arcade Interface.” https://arcade.makecode.com/ide-tour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the exact Beginner Skillmap link from Canvas. The current guide contains eleven tutorials across storytelling, clicker, and collector paths. Two tutorials fit this compressed day.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Microsoft MakeCode Arcade. “Skillmaps.” https://arcade.makecode.com/skillmaps (accessed 2026-08-16).</a:t>
            </a:r>
          </a:p>
          <a:p xmlns:a="http://schemas.openxmlformats.org/drawingml/2006/main">
            <a:r>
              <a:t>- Microsoft MakeCode Arcade. “About the Beginner’s Guide to Arcade Games.” https://arcade.makecode.com/skillmap/educator-info/basic-map-info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map language students see. If the current visual differs slightly, keep the concept: open nodes start work, locked nodes show sequence, and rewards mark completion.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Microsoft MakeCode Arcade. “About the Beginner’s Guide to Arcade Games.” https://arcade.makecode.com/skillmap/educator-info/basic-map-info (accessed 2026-08-16).</a:t>
            </a:r>
          </a:p>
          <a:p xmlns:a="http://schemas.openxmlformats.org/drawingml/2006/main">
            <a:r>
              <a:t>- Glenn Malcolm. “Microsoft Makecode Beginner Skill Map Level One Part 1.” YouTube, 2022. https://www.youtube.com/watch?v=6uLxS2CWLO4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video has no captions or transcript. Use it as an optional preview, pause for questions, and rely on the current live interface for exact button locations.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Glenn Malcolm. “Microsoft Makecode Beginner Skill Map Level One Part 1.” YouTube, 2022. https://www.youtube.com/watch?v=6uLxS2CWLO4 (accessed 2026-08-16).</a:t>
            </a:r>
          </a:p>
          <a:p xmlns:a="http://schemas.openxmlformats.org/drawingml/2006/main">
            <a:r>
              <a:t>- Microsoft MakeCode Arcade. “MakeCode Arcade Interface.” https://arcade.makecode.com/ide-tour (accessed 2026-08-16).</a:t>
            </a:r>
          </a:p>
          <a:p xmlns:a="http://schemas.openxmlformats.org/drawingml/2006/main">
            <a:r>
              <a:t>- Microsoft MakeCode Arcade. “Intro to MakeCode Arcade.” https://arcade.makecode.com/tutorials/intro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ebd9af9854c8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235c0ab51924176" /><Relationship Type="http://schemas.openxmlformats.org/officeDocument/2006/relationships/slideLayout" Target="/ppt/slideLayouts/slideLayout1.xml" Id="Ra45ad71ed734471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ad71ed734471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5eb31dffa482a" /><Relationship Type="http://schemas.openxmlformats.org/officeDocument/2006/relationships/image" Target="/ppt/media/image.png" Id="R5b2e541f936e46c7" /><Relationship Type="http://schemas.openxmlformats.org/officeDocument/2006/relationships/notesSlide" Target="/ppt/notesSlides/notesSlide1.xml" Id="R6bd1b3206e8b4a0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a898104794b90" /><Relationship Type="http://schemas.openxmlformats.org/officeDocument/2006/relationships/image" Target="/ppt/media/image10.png" Id="R9827f8b5d505404b" /><Relationship Type="http://schemas.openxmlformats.org/officeDocument/2006/relationships/notesSlide" Target="/ppt/notesSlides/notesSlide10.xml" Id="R2f528bb29586455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a73419c144bb" /><Relationship Type="http://schemas.openxmlformats.org/officeDocument/2006/relationships/image" Target="/ppt/media/image11.png" Id="R51c93d60d67441a3" /><Relationship Type="http://schemas.openxmlformats.org/officeDocument/2006/relationships/notesSlide" Target="/ppt/notesSlides/notesSlide11.xml" Id="Refdbe06980ce4c8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3cf6979994a7b" /><Relationship Type="http://schemas.openxmlformats.org/officeDocument/2006/relationships/image" Target="/ppt/media/image12.png" Id="Ra210f1edfb5446de" /><Relationship Type="http://schemas.openxmlformats.org/officeDocument/2006/relationships/notesSlide" Target="/ppt/notesSlides/notesSlide12.xml" Id="Rb2227bf14bbf4ef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8af47fae7451a" /><Relationship Type="http://schemas.openxmlformats.org/officeDocument/2006/relationships/image" Target="/ppt/media/image13.png" Id="Rb1cf87fe35a84518" /><Relationship Type="http://schemas.openxmlformats.org/officeDocument/2006/relationships/notesSlide" Target="/ppt/notesSlides/notesSlide13.xml" Id="R651596e79c364a9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d6d72c8d94cf1" /><Relationship Type="http://schemas.openxmlformats.org/officeDocument/2006/relationships/image" Target="/ppt/media/image14.png" Id="R50c8d932353c4f7c" /><Relationship Type="http://schemas.openxmlformats.org/officeDocument/2006/relationships/notesSlide" Target="/ppt/notesSlides/notesSlide14.xml" Id="Rade9c43d0d57472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12316b42d4dcc" /><Relationship Type="http://schemas.openxmlformats.org/officeDocument/2006/relationships/image" Target="/ppt/media/image15.png" Id="R86f7c46b8dc14425" /><Relationship Type="http://schemas.openxmlformats.org/officeDocument/2006/relationships/notesSlide" Target="/ppt/notesSlides/notesSlide15.xml" Id="R73674fef3293461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297532d7e4479" /><Relationship Type="http://schemas.openxmlformats.org/officeDocument/2006/relationships/image" Target="/ppt/media/image16.png" Id="R177d764518fe4eb0" /><Relationship Type="http://schemas.openxmlformats.org/officeDocument/2006/relationships/notesSlide" Target="/ppt/notesSlides/notesSlide16.xml" Id="Rca3d497be22044b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e28f84dd42ed" /><Relationship Type="http://schemas.openxmlformats.org/officeDocument/2006/relationships/image" Target="/ppt/media/image17.png" Id="Rc26fafb7050e4c74" /><Relationship Type="http://schemas.openxmlformats.org/officeDocument/2006/relationships/notesSlide" Target="/ppt/notesSlides/notesSlide17.xml" Id="R8c262789d5fa469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9d79423394972" /><Relationship Type="http://schemas.openxmlformats.org/officeDocument/2006/relationships/image" Target="/ppt/media/image18.png" Id="R07f7f7437fe64aa0" /><Relationship Type="http://schemas.openxmlformats.org/officeDocument/2006/relationships/notesSlide" Target="/ppt/notesSlides/notesSlide18.xml" Id="Rb86dee7c66784ae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28e7b0b54441" /><Relationship Type="http://schemas.openxmlformats.org/officeDocument/2006/relationships/image" Target="/ppt/media/image19.png" Id="R01467820e997414a" /><Relationship Type="http://schemas.openxmlformats.org/officeDocument/2006/relationships/notesSlide" Target="/ppt/notesSlides/notesSlide19.xml" Id="R33d2ba9bf855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cb49d2d434a13" /><Relationship Type="http://schemas.openxmlformats.org/officeDocument/2006/relationships/image" Target="/ppt/media/image2.png" Id="R0ed226588d194124" /><Relationship Type="http://schemas.openxmlformats.org/officeDocument/2006/relationships/notesSlide" Target="/ppt/notesSlides/notesSlide2.xml" Id="R70c9bbf10f5c4bb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f06ec910b4e29" /><Relationship Type="http://schemas.openxmlformats.org/officeDocument/2006/relationships/image" Target="/ppt/media/image20.png" Id="R2c6d3cd5c75b4cbd" /><Relationship Type="http://schemas.openxmlformats.org/officeDocument/2006/relationships/notesSlide" Target="/ppt/notesSlides/notesSlide20.xml" Id="R2d3b2901f3eb435a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b46d43f534dc0" /><Relationship Type="http://schemas.openxmlformats.org/officeDocument/2006/relationships/image" Target="/ppt/media/image21.png" Id="Rf8c1c8c0e69f45ef" /><Relationship Type="http://schemas.openxmlformats.org/officeDocument/2006/relationships/notesSlide" Target="/ppt/notesSlides/notesSlide21.xml" Id="Rf869e60064de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fa68cc2cd4e40" /><Relationship Type="http://schemas.openxmlformats.org/officeDocument/2006/relationships/image" Target="/ppt/media/image3.png" Id="Recf2c2ceef2b4874" /><Relationship Type="http://schemas.openxmlformats.org/officeDocument/2006/relationships/notesSlide" Target="/ppt/notesSlides/notesSlide3.xml" Id="Rda0447aae6a846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150cc41854d3c" /><Relationship Type="http://schemas.openxmlformats.org/officeDocument/2006/relationships/image" Target="/ppt/media/image4.png" Id="R9385b86fe84c45f2" /><Relationship Type="http://schemas.openxmlformats.org/officeDocument/2006/relationships/notesSlide" Target="/ppt/notesSlides/notesSlide4.xml" Id="R6de379699e43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bed14c422487d" /><Relationship Type="http://schemas.openxmlformats.org/officeDocument/2006/relationships/image" Target="/ppt/media/image5.png" Id="Rfc8c1ff66ebb4174" /><Relationship Type="http://schemas.openxmlformats.org/officeDocument/2006/relationships/notesSlide" Target="/ppt/notesSlides/notesSlide5.xml" Id="Rb254147bbef5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63ca31c04469" /><Relationship Type="http://schemas.openxmlformats.org/officeDocument/2006/relationships/image" Target="/ppt/media/image6.png" Id="R439b9d9031c64761" /><Relationship Type="http://schemas.openxmlformats.org/officeDocument/2006/relationships/notesSlide" Target="/ppt/notesSlides/notesSlide6.xml" Id="R3e624877afe6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90699b0704062" /><Relationship Type="http://schemas.openxmlformats.org/officeDocument/2006/relationships/image" Target="/ppt/media/image7.png" Id="R3850dc05b2514512" /><Relationship Type="http://schemas.openxmlformats.org/officeDocument/2006/relationships/notesSlide" Target="/ppt/notesSlides/notesSlide7.xml" Id="R4aed337592634ca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bdf9d1e0497f" /><Relationship Type="http://schemas.openxmlformats.org/officeDocument/2006/relationships/image" Target="/ppt/media/image8.png" Id="Rd321cba5d9d7415d" /><Relationship Type="http://schemas.openxmlformats.org/officeDocument/2006/relationships/notesSlide" Target="/ppt/notesSlides/notesSlide8.xml" Id="Rfac67e919f2e480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7166e797a4b33" /><Relationship Type="http://schemas.openxmlformats.org/officeDocument/2006/relationships/image" Target="/ppt/media/image9.png" Id="Rb8e42ba0684b46fc" /><Relationship Type="http://schemas.openxmlformats.org/officeDocument/2006/relationships/notesSlide" Target="/ppt/notesSlides/notesSlide9.xml" Id="Ree3081eed5ce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2e541f936e46c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2152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27f8b5d505404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93228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c93d60d67441a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8811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10f1edfb5446d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96791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cf87fe35a8451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487014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c8d932353c4f7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319717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f7c46b8dc1442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80558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7d764518fe4eb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45871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6fafb7050e4c7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74034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f7f7437fe64aa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53824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467820e997414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5325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d226588d19412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05107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6d3cd5c75b4cb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00934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c1c8c0e69f45e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94823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f2c2ceef2b487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0916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85b86fe84c45f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45030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8c1ff66ebb417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9191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9b9d9031c6476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1669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50dc05b251451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9932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21cba5d9d7415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1224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e42ba0684b46f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4576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2026-08-16T23:44:02.9490000Z</dcterms:created>
  <dcterms:modified xsi:type="dcterms:W3CDTF">2026-08-16T23:44:02.9490000Z</dcterms:modified>
</coreProperties>
</file>