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75046b0a7e9470e" /><Relationship Type="http://schemas.openxmlformats.org/officeDocument/2006/relationships/extended-properties" Target="/docProps/app.xml" Id="R428a6bd85fbd4030" /><Relationship Type="http://schemas.openxmlformats.org/officeDocument/2006/relationships/officeDocument" Target="/ppt/presentation.xml" Id="R5eb81bd4cb324c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c211cb5f954313"/>
  </p:sldMasterIdLst>
  <p:notesMasterIdLst>
    <p:notesMasterId xmlns:r="http://schemas.openxmlformats.org/officeDocument/2006/relationships" r:id="R758c5fed20a346b2"/>
  </p:notesMasterIdLst>
  <p:sldIdLst>
    <p:sldId xmlns:r="http://schemas.openxmlformats.org/officeDocument/2006/relationships" id="256" r:id="Rdc513427064c4fac"/>
    <p:sldId xmlns:r="http://schemas.openxmlformats.org/officeDocument/2006/relationships" id="257" r:id="R963a90c61f4849e9"/>
    <p:sldId xmlns:r="http://schemas.openxmlformats.org/officeDocument/2006/relationships" id="258" r:id="Re11e220205824c7f"/>
    <p:sldId xmlns:r="http://schemas.openxmlformats.org/officeDocument/2006/relationships" id="259" r:id="R629118e1d54f4e38"/>
    <p:sldId xmlns:r="http://schemas.openxmlformats.org/officeDocument/2006/relationships" id="260" r:id="R86b7a313c5d742bc"/>
    <p:sldId xmlns:r="http://schemas.openxmlformats.org/officeDocument/2006/relationships" id="261" r:id="R349c4bfa69d64c94"/>
    <p:sldId xmlns:r="http://schemas.openxmlformats.org/officeDocument/2006/relationships" id="262" r:id="Rbd46349d44d949a1"/>
    <p:sldId xmlns:r="http://schemas.openxmlformats.org/officeDocument/2006/relationships" id="263" r:id="R915e693d1f0b4312"/>
    <p:sldId xmlns:r="http://schemas.openxmlformats.org/officeDocument/2006/relationships" id="264" r:id="Rb67a55411c6442cb"/>
    <p:sldId xmlns:r="http://schemas.openxmlformats.org/officeDocument/2006/relationships" id="265" r:id="R376dc5382aaf42e1"/>
    <p:sldId xmlns:r="http://schemas.openxmlformats.org/officeDocument/2006/relationships" id="266" r:id="R497ca90416414bd0"/>
    <p:sldId xmlns:r="http://schemas.openxmlformats.org/officeDocument/2006/relationships" id="267" r:id="R6c4ca366589e4460"/>
    <p:sldId xmlns:r="http://schemas.openxmlformats.org/officeDocument/2006/relationships" id="268" r:id="R0181c81e62604109"/>
    <p:sldId xmlns:r="http://schemas.openxmlformats.org/officeDocument/2006/relationships" id="269" r:id="Rff1f951b57ad494a"/>
    <p:sldId xmlns:r="http://schemas.openxmlformats.org/officeDocument/2006/relationships" id="270" r:id="Rd564c6bedade47fc"/>
    <p:sldId xmlns:r="http://schemas.openxmlformats.org/officeDocument/2006/relationships" id="271" r:id="Rc6931b1d5dd842b3"/>
    <p:sldId xmlns:r="http://schemas.openxmlformats.org/officeDocument/2006/relationships" id="272" r:id="R10b1b2e93e334d27"/>
    <p:sldId xmlns:r="http://schemas.openxmlformats.org/officeDocument/2006/relationships" id="273" r:id="R44fec21692b0418d"/>
    <p:sldId xmlns:r="http://schemas.openxmlformats.org/officeDocument/2006/relationships" id="274" r:id="R0eba065433b8458c"/>
    <p:sldId xmlns:r="http://schemas.openxmlformats.org/officeDocument/2006/relationships" id="275" r:id="R9cc449e18b254ede"/>
    <p:sldId xmlns:r="http://schemas.openxmlformats.org/officeDocument/2006/relationships" id="276" r:id="R4e942002aec04db9"/>
    <p:sldId xmlns:r="http://schemas.openxmlformats.org/officeDocument/2006/relationships" id="277" r:id="Rcfced46120954048"/>
    <p:sldId xmlns:r="http://schemas.openxmlformats.org/officeDocument/2006/relationships" id="278" r:id="R63a5eee4ec0a457a"/>
    <p:sldId xmlns:r="http://schemas.openxmlformats.org/officeDocument/2006/relationships" id="279" r:id="R64ad9d78932f499e"/>
    <p:sldId xmlns:r="http://schemas.openxmlformats.org/officeDocument/2006/relationships" id="280" r:id="Rb089831619d04508"/>
    <p:sldId xmlns:r="http://schemas.openxmlformats.org/officeDocument/2006/relationships" id="281" r:id="Re60bfa11a22b472f"/>
    <p:sldId xmlns:r="http://schemas.openxmlformats.org/officeDocument/2006/relationships" id="282" r:id="R3c0bda9739d34919"/>
    <p:sldId xmlns:r="http://schemas.openxmlformats.org/officeDocument/2006/relationships" id="283" r:id="R962eed872d41402f"/>
    <p:sldId xmlns:r="http://schemas.openxmlformats.org/officeDocument/2006/relationships" id="284" r:id="R7bdf0473ad2e46ef"/>
    <p:sldId xmlns:r="http://schemas.openxmlformats.org/officeDocument/2006/relationships" id="285" r:id="Rc999bd7919b5421a"/>
    <p:sldId xmlns:r="http://schemas.openxmlformats.org/officeDocument/2006/relationships" id="286" r:id="R3b7f5310f8a84144"/>
    <p:sldId xmlns:r="http://schemas.openxmlformats.org/officeDocument/2006/relationships" id="287" r:id="R1cb3cff236d041b8"/>
    <p:sldId xmlns:r="http://schemas.openxmlformats.org/officeDocument/2006/relationships" id="288" r:id="R2e638c97d14d4514"/>
    <p:sldId xmlns:r="http://schemas.openxmlformats.org/officeDocument/2006/relationships" id="289" r:id="R03b5d1a96ebb411f"/>
    <p:sldId xmlns:r="http://schemas.openxmlformats.org/officeDocument/2006/relationships" id="290" r:id="R24b7ba0c227645ae"/>
    <p:sldId xmlns:r="http://schemas.openxmlformats.org/officeDocument/2006/relationships" id="291" r:id="Rb2425981f8f14e64"/>
    <p:sldId xmlns:r="http://schemas.openxmlformats.org/officeDocument/2006/relationships" id="292" r:id="Ra982c9aa11414135"/>
    <p:sldId xmlns:r="http://schemas.openxmlformats.org/officeDocument/2006/relationships" id="293" r:id="R99d1aaa0e4f54a20"/>
    <p:sldId xmlns:r="http://schemas.openxmlformats.org/officeDocument/2006/relationships" id="294" r:id="R41770d29dc31461c"/>
    <p:sldId xmlns:r="http://schemas.openxmlformats.org/officeDocument/2006/relationships" id="295" r:id="R8d3951f1ac7f4691"/>
    <p:sldId xmlns:r="http://schemas.openxmlformats.org/officeDocument/2006/relationships" id="296" r:id="R1494473d54a04265"/>
    <p:sldId xmlns:r="http://schemas.openxmlformats.org/officeDocument/2006/relationships" id="297" r:id="R4f6689d9bf9b4560"/>
    <p:sldId xmlns:r="http://schemas.openxmlformats.org/officeDocument/2006/relationships" id="298" r:id="R9b5ad5e31189457a"/>
    <p:sldId xmlns:r="http://schemas.openxmlformats.org/officeDocument/2006/relationships" id="299" r:id="R6df57e5c080d4a04"/>
    <p:sldId xmlns:r="http://schemas.openxmlformats.org/officeDocument/2006/relationships" id="300" r:id="R1a9820c0b3034c95"/>
    <p:sldId xmlns:r="http://schemas.openxmlformats.org/officeDocument/2006/relationships" id="301" r:id="R41e8e245b8fd4e11"/>
    <p:sldId xmlns:r="http://schemas.openxmlformats.org/officeDocument/2006/relationships" id="302" r:id="Rac4a6f4bc77f4973"/>
    <p:sldId xmlns:r="http://schemas.openxmlformats.org/officeDocument/2006/relationships" id="303" r:id="R84b8b11c3eea47cd"/>
    <p:sldId xmlns:r="http://schemas.openxmlformats.org/officeDocument/2006/relationships" id="304" r:id="Re5a979f90a9a47b5"/>
  </p:sldIdLst>
  <p:sldSz cx="18288000" cy="10287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f9b1656a4834e13" /><Relationship Type="http://schemas.openxmlformats.org/officeDocument/2006/relationships/slideMaster" Target="/ppt/slideMasters/slideMaster1.xml" Id="Rc7c211cb5f954313" /><Relationship Type="http://schemas.openxmlformats.org/officeDocument/2006/relationships/notesMaster" Target="/ppt/notesMasters/notesMaster1.xml" Id="R758c5fed20a346b2" /><Relationship Type="http://schemas.openxmlformats.org/officeDocument/2006/relationships/presProps" Target="/ppt/presProps.xml" Id="R26185ebf4cf1485a" /><Relationship Type="http://schemas.openxmlformats.org/officeDocument/2006/relationships/tableStyles" Target="/ppt/tableStyles.xml" Id="Rdf4d7b3ceaf24e0f" /><Relationship Type="http://schemas.openxmlformats.org/officeDocument/2006/relationships/slide" Target="/ppt/slides/slide1.xml" Id="Rdc513427064c4fac" /><Relationship Type="http://schemas.openxmlformats.org/officeDocument/2006/relationships/slide" Target="/ppt/slides/slide2.xml" Id="R963a90c61f4849e9" /><Relationship Type="http://schemas.openxmlformats.org/officeDocument/2006/relationships/slide" Target="/ppt/slides/slide3.xml" Id="Re11e220205824c7f" /><Relationship Type="http://schemas.openxmlformats.org/officeDocument/2006/relationships/slide" Target="/ppt/slides/slide4.xml" Id="R629118e1d54f4e38" /><Relationship Type="http://schemas.openxmlformats.org/officeDocument/2006/relationships/slide" Target="/ppt/slides/slide5.xml" Id="R86b7a313c5d742bc" /><Relationship Type="http://schemas.openxmlformats.org/officeDocument/2006/relationships/slide" Target="/ppt/slides/slide6.xml" Id="R349c4bfa69d64c94" /><Relationship Type="http://schemas.openxmlformats.org/officeDocument/2006/relationships/slide" Target="/ppt/slides/slide7.xml" Id="Rbd46349d44d949a1" /><Relationship Type="http://schemas.openxmlformats.org/officeDocument/2006/relationships/slide" Target="/ppt/slides/slide8.xml" Id="R915e693d1f0b4312" /><Relationship Type="http://schemas.openxmlformats.org/officeDocument/2006/relationships/slide" Target="/ppt/slides/slide9.xml" Id="Rb67a55411c6442cb" /><Relationship Type="http://schemas.openxmlformats.org/officeDocument/2006/relationships/slide" Target="/ppt/slides/slide10.xml" Id="R376dc5382aaf42e1" /><Relationship Type="http://schemas.openxmlformats.org/officeDocument/2006/relationships/slide" Target="/ppt/slides/slide11.xml" Id="R497ca90416414bd0" /><Relationship Type="http://schemas.openxmlformats.org/officeDocument/2006/relationships/slide" Target="/ppt/slides/slide12.xml" Id="R6c4ca366589e4460" /><Relationship Type="http://schemas.openxmlformats.org/officeDocument/2006/relationships/slide" Target="/ppt/slides/slide13.xml" Id="R0181c81e62604109" /><Relationship Type="http://schemas.openxmlformats.org/officeDocument/2006/relationships/slide" Target="/ppt/slides/slide14.xml" Id="Rff1f951b57ad494a" /><Relationship Type="http://schemas.openxmlformats.org/officeDocument/2006/relationships/slide" Target="/ppt/slides/slide15.xml" Id="Rd564c6bedade47fc" /><Relationship Type="http://schemas.openxmlformats.org/officeDocument/2006/relationships/slide" Target="/ppt/slides/slide16.xml" Id="Rc6931b1d5dd842b3" /><Relationship Type="http://schemas.openxmlformats.org/officeDocument/2006/relationships/slide" Target="/ppt/slides/slide17.xml" Id="R10b1b2e93e334d27" /><Relationship Type="http://schemas.openxmlformats.org/officeDocument/2006/relationships/slide" Target="/ppt/slides/slide18.xml" Id="R44fec21692b0418d" /><Relationship Type="http://schemas.openxmlformats.org/officeDocument/2006/relationships/slide" Target="/ppt/slides/slide19.xml" Id="R0eba065433b8458c" /><Relationship Type="http://schemas.openxmlformats.org/officeDocument/2006/relationships/slide" Target="/ppt/slides/slide20.xml" Id="R9cc449e18b254ede" /><Relationship Type="http://schemas.openxmlformats.org/officeDocument/2006/relationships/slide" Target="/ppt/slides/slide21.xml" Id="R4e942002aec04db9" /><Relationship Type="http://schemas.openxmlformats.org/officeDocument/2006/relationships/slide" Target="/ppt/slides/slide22.xml" Id="Rcfced46120954048" /><Relationship Type="http://schemas.openxmlformats.org/officeDocument/2006/relationships/slide" Target="/ppt/slides/slide23.xml" Id="R63a5eee4ec0a457a" /><Relationship Type="http://schemas.openxmlformats.org/officeDocument/2006/relationships/slide" Target="/ppt/slides/slide24.xml" Id="R64ad9d78932f499e" /><Relationship Type="http://schemas.openxmlformats.org/officeDocument/2006/relationships/slide" Target="/ppt/slides/slide25.xml" Id="Rb089831619d04508" /><Relationship Type="http://schemas.openxmlformats.org/officeDocument/2006/relationships/slide" Target="/ppt/slides/slide26.xml" Id="Re60bfa11a22b472f" /><Relationship Type="http://schemas.openxmlformats.org/officeDocument/2006/relationships/slide" Target="/ppt/slides/slide27.xml" Id="R3c0bda9739d34919" /><Relationship Type="http://schemas.openxmlformats.org/officeDocument/2006/relationships/slide" Target="/ppt/slides/slide28.xml" Id="R962eed872d41402f" /><Relationship Type="http://schemas.openxmlformats.org/officeDocument/2006/relationships/slide" Target="/ppt/slides/slide29.xml" Id="R7bdf0473ad2e46ef" /><Relationship Type="http://schemas.openxmlformats.org/officeDocument/2006/relationships/slide" Target="/ppt/slides/slide30.xml" Id="Rc999bd7919b5421a" /><Relationship Type="http://schemas.openxmlformats.org/officeDocument/2006/relationships/slide" Target="/ppt/slides/slide31.xml" Id="R3b7f5310f8a84144" /><Relationship Type="http://schemas.openxmlformats.org/officeDocument/2006/relationships/slide" Target="/ppt/slides/slide32.xml" Id="R1cb3cff236d041b8" /><Relationship Type="http://schemas.openxmlformats.org/officeDocument/2006/relationships/slide" Target="/ppt/slides/slide33.xml" Id="R2e638c97d14d4514" /><Relationship Type="http://schemas.openxmlformats.org/officeDocument/2006/relationships/slide" Target="/ppt/slides/slide34.xml" Id="R03b5d1a96ebb411f" /><Relationship Type="http://schemas.openxmlformats.org/officeDocument/2006/relationships/slide" Target="/ppt/slides/slide35.xml" Id="R24b7ba0c227645ae" /><Relationship Type="http://schemas.openxmlformats.org/officeDocument/2006/relationships/slide" Target="/ppt/slides/slide36.xml" Id="Rb2425981f8f14e64" /><Relationship Type="http://schemas.openxmlformats.org/officeDocument/2006/relationships/slide" Target="/ppt/slides/slide37.xml" Id="Ra982c9aa11414135" /><Relationship Type="http://schemas.openxmlformats.org/officeDocument/2006/relationships/slide" Target="/ppt/slides/slide38.xml" Id="R99d1aaa0e4f54a20" /><Relationship Type="http://schemas.openxmlformats.org/officeDocument/2006/relationships/slide" Target="/ppt/slides/slide39.xml" Id="R41770d29dc31461c" /><Relationship Type="http://schemas.openxmlformats.org/officeDocument/2006/relationships/slide" Target="/ppt/slides/slide40.xml" Id="R8d3951f1ac7f4691" /><Relationship Type="http://schemas.openxmlformats.org/officeDocument/2006/relationships/slide" Target="/ppt/slides/slide41.xml" Id="R1494473d54a04265" /><Relationship Type="http://schemas.openxmlformats.org/officeDocument/2006/relationships/slide" Target="/ppt/slides/slide42.xml" Id="R4f6689d9bf9b4560" /><Relationship Type="http://schemas.openxmlformats.org/officeDocument/2006/relationships/slide" Target="/ppt/slides/slide43.xml" Id="R9b5ad5e31189457a" /><Relationship Type="http://schemas.openxmlformats.org/officeDocument/2006/relationships/slide" Target="/ppt/slides/slide44.xml" Id="R6df57e5c080d4a04" /><Relationship Type="http://schemas.openxmlformats.org/officeDocument/2006/relationships/slide" Target="/ppt/slides/slide45.xml" Id="R1a9820c0b3034c95" /><Relationship Type="http://schemas.openxmlformats.org/officeDocument/2006/relationships/slide" Target="/ppt/slides/slide46.xml" Id="R41e8e245b8fd4e11" /><Relationship Type="http://schemas.openxmlformats.org/officeDocument/2006/relationships/slide" Target="/ppt/slides/slide47.xml" Id="Rac4a6f4bc77f4973" /><Relationship Type="http://schemas.openxmlformats.org/officeDocument/2006/relationships/slide" Target="/ppt/slides/slide48.xml" Id="R84b8b11c3eea47cd" /><Relationship Type="http://schemas.openxmlformats.org/officeDocument/2006/relationships/slide" Target="/ppt/slides/slide49.xml" Id="Re5a979f90a9a47b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3df5101ac62475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be8d44a4a224de9" /><Relationship Type="http://schemas.openxmlformats.org/officeDocument/2006/relationships/notesMaster" Target="/ppt/notesMasters/notesMaster1.xml" Id="Rdd0e09b543a5461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220135f67ea415b" /><Relationship Type="http://schemas.openxmlformats.org/officeDocument/2006/relationships/notesMaster" Target="/ppt/notesMasters/notesMaster1.xml" Id="Rbfe0e28b58cc49f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c9f242f1f434850" /><Relationship Type="http://schemas.openxmlformats.org/officeDocument/2006/relationships/notesMaster" Target="/ppt/notesMasters/notesMaster1.xml" Id="R717b3b3b54854f9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508162938f14575" /><Relationship Type="http://schemas.openxmlformats.org/officeDocument/2006/relationships/notesMaster" Target="/ppt/notesMasters/notesMaster1.xml" Id="Rd39ca42b6f054d7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3593716652a475a" /><Relationship Type="http://schemas.openxmlformats.org/officeDocument/2006/relationships/notesMaster" Target="/ppt/notesMasters/notesMaster1.xml" Id="R6055a31a97704d7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a7d6a6a59cb4c42" /><Relationship Type="http://schemas.openxmlformats.org/officeDocument/2006/relationships/notesMaster" Target="/ppt/notesMasters/notesMaster1.xml" Id="R33245a5622b4443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85a45abea1b4e7e" /><Relationship Type="http://schemas.openxmlformats.org/officeDocument/2006/relationships/notesMaster" Target="/ppt/notesMasters/notesMaster1.xml" Id="Ra300638daeb84aa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ba5a3f4234f48d4" /><Relationship Type="http://schemas.openxmlformats.org/officeDocument/2006/relationships/notesMaster" Target="/ppt/notesMasters/notesMaster1.xml" Id="R2df358b22347451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ae396dd64b64a13" /><Relationship Type="http://schemas.openxmlformats.org/officeDocument/2006/relationships/notesMaster" Target="/ppt/notesMasters/notesMaster1.xml" Id="Rded56b824c85430d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da2e6379eed4aeb" /><Relationship Type="http://schemas.openxmlformats.org/officeDocument/2006/relationships/notesMaster" Target="/ppt/notesMasters/notesMaster1.xml" Id="R327e36bcad824381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e73c922b7484cfa" /><Relationship Type="http://schemas.openxmlformats.org/officeDocument/2006/relationships/notesMaster" Target="/ppt/notesMasters/notesMaster1.xml" Id="R4f79bce38fd9447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493c7db5ec04dc8" /><Relationship Type="http://schemas.openxmlformats.org/officeDocument/2006/relationships/notesMaster" Target="/ppt/notesMasters/notesMaster1.xml" Id="R1c70276acbac431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1dfe06fc1904a0c" /><Relationship Type="http://schemas.openxmlformats.org/officeDocument/2006/relationships/notesMaster" Target="/ppt/notesMasters/notesMaster1.xml" Id="R24352d768770456a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032fb8809fb747d1" /><Relationship Type="http://schemas.openxmlformats.org/officeDocument/2006/relationships/notesMaster" Target="/ppt/notesMasters/notesMaster1.xml" Id="R7562263e62fb4158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1d7f48b668a142e9" /><Relationship Type="http://schemas.openxmlformats.org/officeDocument/2006/relationships/notesMaster" Target="/ppt/notesMasters/notesMaster1.xml" Id="R7400649a75114f8c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aed0292078e743ec" /><Relationship Type="http://schemas.openxmlformats.org/officeDocument/2006/relationships/notesMaster" Target="/ppt/notesMasters/notesMaster1.xml" Id="Rc117b39438394476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d217b9626e294987" /><Relationship Type="http://schemas.openxmlformats.org/officeDocument/2006/relationships/notesMaster" Target="/ppt/notesMasters/notesMaster1.xml" Id="R981d2217be8f4ac0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2b7ab6796cd9406d" /><Relationship Type="http://schemas.openxmlformats.org/officeDocument/2006/relationships/notesMaster" Target="/ppt/notesMasters/notesMaster1.xml" Id="R789dfd41133d49e9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579059832f33494b" /><Relationship Type="http://schemas.openxmlformats.org/officeDocument/2006/relationships/notesMaster" Target="/ppt/notesMasters/notesMaster1.xml" Id="Reb9168d42a1842d1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b2e78cd41d654285" /><Relationship Type="http://schemas.openxmlformats.org/officeDocument/2006/relationships/notesMaster" Target="/ppt/notesMasters/notesMaster1.xml" Id="R863196ce7ab94f8f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2e48906da18e477d" /><Relationship Type="http://schemas.openxmlformats.org/officeDocument/2006/relationships/notesMaster" Target="/ppt/notesMasters/notesMaster1.xml" Id="R41f61148806c4c21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e99f4a0822a44ba8" /><Relationship Type="http://schemas.openxmlformats.org/officeDocument/2006/relationships/notesMaster" Target="/ppt/notesMasters/notesMaster1.xml" Id="Rdc852c46fd9c446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8744d2ffb7943ce" /><Relationship Type="http://schemas.openxmlformats.org/officeDocument/2006/relationships/notesMaster" Target="/ppt/notesMasters/notesMaster1.xml" Id="R11f3ee2b44ca48c6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de49e12981d24de1" /><Relationship Type="http://schemas.openxmlformats.org/officeDocument/2006/relationships/notesMaster" Target="/ppt/notesMasters/notesMaster1.xml" Id="R3cbdd49f26e24b0d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4a4713e027414bdc" /><Relationship Type="http://schemas.openxmlformats.org/officeDocument/2006/relationships/notesMaster" Target="/ppt/notesMasters/notesMaster1.xml" Id="R49e4afb664f54806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b22c99b338394f72" /><Relationship Type="http://schemas.openxmlformats.org/officeDocument/2006/relationships/notesMaster" Target="/ppt/notesMasters/notesMaster1.xml" Id="R76f9d3a2191e462c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d3cb6b37b71a4fc2" /><Relationship Type="http://schemas.openxmlformats.org/officeDocument/2006/relationships/notesMaster" Target="/ppt/notesMasters/notesMaster1.xml" Id="R6339616464ec4397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744db0cf83b34ffb" /><Relationship Type="http://schemas.openxmlformats.org/officeDocument/2006/relationships/notesMaster" Target="/ppt/notesMasters/notesMaster1.xml" Id="Reff0a2715284464b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74efab3681384fce" /><Relationship Type="http://schemas.openxmlformats.org/officeDocument/2006/relationships/notesMaster" Target="/ppt/notesMasters/notesMaster1.xml" Id="R7e46879dce4d467b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09815a1ee7b9476d" /><Relationship Type="http://schemas.openxmlformats.org/officeDocument/2006/relationships/notesMaster" Target="/ppt/notesMasters/notesMaster1.xml" Id="R1709d7fb72d449e3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69a2fd4cc1214431" /><Relationship Type="http://schemas.openxmlformats.org/officeDocument/2006/relationships/notesMaster" Target="/ppt/notesMasters/notesMaster1.xml" Id="R76bd610bf5f54a4b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8bf190d5b2774be9" /><Relationship Type="http://schemas.openxmlformats.org/officeDocument/2006/relationships/notesMaster" Target="/ppt/notesMasters/notesMaster1.xml" Id="R4c3695b6e5784364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d2c7949440274726" /><Relationship Type="http://schemas.openxmlformats.org/officeDocument/2006/relationships/notesMaster" Target="/ppt/notesMasters/notesMaster1.xml" Id="R3224e850ae054f2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09c8eb1e12c4208" /><Relationship Type="http://schemas.openxmlformats.org/officeDocument/2006/relationships/notesMaster" Target="/ppt/notesMasters/notesMaster1.xml" Id="Ra101e050d1964e33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67a101d964c14dc3" /><Relationship Type="http://schemas.openxmlformats.org/officeDocument/2006/relationships/notesMaster" Target="/ppt/notesMasters/notesMaster1.xml" Id="R343b55c9c8674098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322cffe811ef4c0d" /><Relationship Type="http://schemas.openxmlformats.org/officeDocument/2006/relationships/notesMaster" Target="/ppt/notesMasters/notesMaster1.xml" Id="Rc1661efce79344b8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7eaa9f4697f740f2" /><Relationship Type="http://schemas.openxmlformats.org/officeDocument/2006/relationships/notesMaster" Target="/ppt/notesMasters/notesMaster1.xml" Id="Raf2bb3ce07d84ebc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708e25f0e6dd4779" /><Relationship Type="http://schemas.openxmlformats.org/officeDocument/2006/relationships/notesMaster" Target="/ppt/notesMasters/notesMaster1.xml" Id="Rf5b71c15d8804e07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e3489371d8c04787" /><Relationship Type="http://schemas.openxmlformats.org/officeDocument/2006/relationships/notesMaster" Target="/ppt/notesMasters/notesMaster1.xml" Id="R71f46b60f2464108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bae384f2b3404763" /><Relationship Type="http://schemas.openxmlformats.org/officeDocument/2006/relationships/notesMaster" Target="/ppt/notesMasters/notesMaster1.xml" Id="R62b9c8a9d2394561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20de270d51974fa5" /><Relationship Type="http://schemas.openxmlformats.org/officeDocument/2006/relationships/notesMaster" Target="/ppt/notesMasters/notesMaster1.xml" Id="Re1615eebefb34be4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019b497b6d324ea0" /><Relationship Type="http://schemas.openxmlformats.org/officeDocument/2006/relationships/notesMaster" Target="/ppt/notesMasters/notesMaster1.xml" Id="Rb432ec1524bc43f4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afc2fde80aa0462f" /><Relationship Type="http://schemas.openxmlformats.org/officeDocument/2006/relationships/notesMaster" Target="/ppt/notesMasters/notesMaster1.xml" Id="R706bfa42b477418b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f79cccfba6f34a2b" /><Relationship Type="http://schemas.openxmlformats.org/officeDocument/2006/relationships/notesMaster" Target="/ppt/notesMasters/notesMaster1.xml" Id="R9a20c16b9b84412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502807dd77349ca" /><Relationship Type="http://schemas.openxmlformats.org/officeDocument/2006/relationships/notesMaster" Target="/ppt/notesMasters/notesMaster1.xml" Id="Rad510658ac6c4c9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a5cee2e0987450a" /><Relationship Type="http://schemas.openxmlformats.org/officeDocument/2006/relationships/notesMaster" Target="/ppt/notesMasters/notesMaster1.xml" Id="R11500f832acc4ee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b03e8744df548ae" /><Relationship Type="http://schemas.openxmlformats.org/officeDocument/2006/relationships/notesMaster" Target="/ppt/notesMasters/notesMaster1.xml" Id="Rcdece5a150d7406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25aac2514a94145" /><Relationship Type="http://schemas.openxmlformats.org/officeDocument/2006/relationships/notesMaster" Target="/ppt/notesMasters/notesMaster1.xml" Id="R75c3d201e7e14dd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8ab5267b1414423" /><Relationship Type="http://schemas.openxmlformats.org/officeDocument/2006/relationships/notesMaster" Target="/ppt/notesMasters/notesMaster1.xml" Id="R2d2931a8a41543a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two ideas that organize the unit. Week A asks what the computer was told to do. Week B asks whether a beginner can use the page.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“Web Development.” CSD 2026, Unit 2. https://studio.code.org/courses/csd-2026/units/2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the current Hour of Code catalog. Give students a small approved set if the full catalog creates choice overload.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Code.org. “Hour of Code.” https://code.org/en-US/hour-of-code (accessed 2026-08-16).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students to point at the relevant block or moment on their screen while they explain. This separates conceptual evidence from a certificate.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Frame a bug as information. The goal is not to avoid all mistakes; it is to make the next test useful.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“Express Course 2025.” https://studio.code.org/courses/express-2025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Make two changes at once in a sample and ask which one fixed it. Undo, isolate the changes, and test again.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Code.org. “Express Course 2025.” https://studio.code.org/courses/express-2025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Fill one bug record in front of students. Include one failed change if time permits so students see that a test can be useful even when it does not solve the problem.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“Express Course 2025.” https://studio.code.org/courses/express-2025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routine before students ask the teacher. Partners may ask questions and point to evidence; they should not grab the device and rebuild the code.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If time is short, require two complete records instead of three. Do not remove the evidence structure.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Shift from code blocks to a systems mental model. Students should describe information, not only devices.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“What Is a Computer?” CSD 2026, Unit 1, Lesson 4. https://studio.code.org/courses/csd-2026/units/1/lessons/4 (accessed 2026-08-16).</a:t>
            </a:r>
          </a:p>
          <a:p xmlns:a="http://schemas.openxmlformats.org/drawingml/2006/main">
            <a:r>
              <a:t>- Code.org. “Processing.” CSD 2026, Unit 1, Lesson 6. https://studio.code.org/courses/csd-2026/units/1/lessons/6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official What Is a Computer prompt. Let students classify one borderline device and justify the decision with information 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Code.org. “What Is a Computer?” CSD 2026, Unit 1, Lesson 4. https://studio.code.org/courses/csd-2026/units/1/lessons/4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Correct the common misconception “the keyboard is the input.” The keyboard is an input device; the typed words are the information input.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Code.org. “Processing.” CSD 2026, Unit 1, Lesson 6. https://studio.code.org/courses/csd-2026/units/1/lessons/6 (accessed 2026-08-16).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Preview the full arc. Students should expect to explain what happened, not only click through levels.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“Computer Science Discoveries.” https://code.org/cs/curriculum/computer-science-discoveries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Think aloud through the processing step. Avoid “the computer thinks.” Name the comparison, count, match, or rule.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Code.org. “Processing.” CSD 2026, Unit 1, Lesson 6. https://studio.code.org/courses/csd-2026/units/1/lessons/6 (accessed 2026-08-16).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may submit a labeled diagram, one slide, paper photo, or short recording. The four-part explanation is the required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the bridge into Web Lab. HTML is not decoration; it tells the browser the role of each part.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“Web Development.” CSD 2026, Unit 2. https://studio.code.org/courses/csd-2026/units/2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Inspect the official examples. Focus first on structure and audience, not whether students like the colors.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Code.org. “Web Development.” CSD 2026, Unit 2. https://studio.code.org/courses/csd-2026/units/2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Point to each opening tag, content, and closing tag. Change h1 to h2 and ask students to predict the visual change before refreshing.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Code.org. “Web Development.” CSD 2026, Unit 2. https://studio.code.org/courses/csd-2026/units/2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Live-demo one tag change in Web Lab. Keep code and preview visible together. Fix a missing closing tag in front of students.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Code.org. “Web Development.” CSD 2026, Unit 2. https://studio.code.org/courses/csd-2026/units/2 (accessed 2026-08-16).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Require a specific tag-to-output explanation. “I learned HTML” is not enough.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Introduce the shared project brief. Student topic choice remains, but the audience problem and three-section contract are fixed.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“Mini-Project: HTML Web Page.” CSD 2026, Unit 2, Lesson 5. https://studio.code.org/courses/csd-2026/units/2/lessons/5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narrowing a broad topic. “Basketball” becomes “What to bring to your first middle-school basketball practice.”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“Mini-Project: HTML Web Page.” CSD 2026, Unit 2, Lesson 5. https://studio.code.org/courses/csd-2026/units/2/lessons/5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students what the beginner can actually do after reading. Reject topic lists that do not produce a reader outcome.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the administration-ready opening. The Code.org levels are practice; the expected-versus-actual explanation is the evidence of learning.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“Express Course 2025.” https://studio.code.org/courses/express-2025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Think aloud while removing an interesting but irrelevant fact. Approve the plan before students build the full HTML.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“Mini-Project: HTML Web Page.” CSD 2026, Unit 2, Lesson 5. https://studio.code.org/courses/csd-2026/units/2/lessons/5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use packet page 2. If time is short, offer a topic bank but preserve the audience and section constraints.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Tell students that styling broken HTML only makes the problem harder to see. Day 7 is deliberately about structure.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“Mini-Project: HTML Web Page.” CSD 2026, Unit 2, Lesson 5. https://studio.code.org/courses/csd-2026/units/2/lessons/5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the h1, all three h2 sections, paragraphs, and list before adding CSS. Model indentation so students can see nesting.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Code.org. “Mini-Project: HTML Web Page.” CSD 2026, Unit 2, Lesson 5. https://studio.code.org/courses/csd-2026/units/2/lessons/5 (accessed 2026-08-16).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the course brief to Code.org’s user-centered mini-project framing. Students keep the same Beginner Guide across HTML and CSS days.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Code.org. “Mini-Project: HTML Web Page.” CSD 2026, Unit 2, Lesson 5. https://studio.code.org/courses/csd-2026/units/2/lessons/5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project link that works only inside the student account is not an audience link. Test it before dismissal.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“Mini-Project: HTML Web Page.” CSD 2026, Unit 2, Lesson 5. https://studio.code.org/courses/csd-2026/units/2/lessons/5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Separate content, structure, and style. CSS is useful when it helps the reader see what matters and where to go next.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“Styling Text with CSS.” CSD 2026, Unit 2, Lesson 6. https://studio.code.org/courses/csd-2026/units/2/lessons/6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official visual to distinguish content, structure, and style. Ask which problem should be fixed in HTML and which in CSS.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Code.org. “Styling Text with CSS.” CSD 2026, Unit 2, Lesson 6. https://studio.code.org/courses/csd-2026/units/2/lessons/6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Change one property at a time. Have students point to the selector, property, and value in the same rule.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Code.org. “Styling Text with CSS.” CSD 2026, Unit 2, Lesson 6. https://studio.code.org/courses/csd-2026/units/2/lessons/6 (accessed 2026-08-16).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Give students ten seconds with each version. Ask which one they can scan and why. Name the specific contrast, size, and spacing differences.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“Styling Text with CSS.” CSD 2026, Unit 2, Lesson 6. https://studio.code.org/courses/csd-2026/units/2/lessons/6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Give a deliberately vague direction such as “go over there.” Ask what a computer would need to know that a person might infer.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“Express Course 2025.” https://studio.code.org/courses/express-2025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allow color and font choices to hide broken structure. If the HTML fails, fix it before continuing to style.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must stay quiet during the first ten seconds. If the designer explains the page, the test no longer measures the page.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“Mini-Project: Adding Style to a Web Page.” CSD 2026, Unit 2, Lesson 10. https://studio.code.org/courses/csd-2026/units/2/lessons/10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tester should be a real novice to the topic. Record exact answers and moments of hesitation.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“Mini-Project: Adding Style to a Web Page.” CSD 2026, Unit 2, Lesson 10. https://studio.code.org/courses/csd-2026/units/2/lessons/10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a revision that directly responds to the observation. A random color change is not a test-driven revision.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“Mini-Project: Adding Style to a Web Page.” CSD 2026, Unit 2, Lesson 10. https://studio.code.org/courses/csd-2026/units/2/lessons/10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packet page 4. Require republishing and a new-tab link test after the revision.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final demonstration includes the working page and the reasoning behind it. Students should point at the page while explaining.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“Mini-Project: Adding Style to a Web Page.” CSD 2026, Unit 2, Lesson 10. https://studio.code.org/courses/csd-2026/units/2/lessons/10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Rehearse the four beats with a timer. Students may present live or submit a short recording according to the Canvas route.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the difference between “looks good” and evidence-based feedback. Keep feedback about the page, not the person.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Review the exact Canvas rubric before submission. Missing work earns missing credit; partial evidence should not receive an automatic floor.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returning to the unit’s opening distinction: computers follow instructions, and pages serve people. Ask students to name one skill they can transfer to a future game, app, or website.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“Computer Science Discoveries.” https://code.org/cs/curriculum/computer-science-discoveries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the route in ordinary language, then translate it into blocks. Change the order and predict the new result before running.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Code.org. “Express Course 2025.” https://studio.code.org/courses/express-2025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one wrong Angry Birds sequence. Resist fixing it immediately. Ask students to point to the first command where the actual path stops matching the predicted path.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“Express Course 2025.” https://studio.code.org/courses/express-2025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up. A shorter set of levels is acceptable if students still complete the explanation.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that activity choice changes the theme, but not the computer-science ideas students are looking for.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Code + Web Canvas module and facilitator guide (Irving 2027 Template, course 23402).</a:t>
            </a:r>
          </a:p>
          <a:p xmlns:a="http://schemas.openxmlformats.org/drawingml/2006/main">
            <a:r>
              <a:t>- Code.org. “Hour of Code.” https://code.org/en-US/hour-of-code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one familiar game action for each pattern. Clarify that seeing repeated movement does not prove a loop; students must point to repeated code or a repeat block.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Code.org. “Hour of Code.” https://code.org/en-US/hour-of-code (accessed 2026-08-16).</a:t>
            </a:r>
          </a:p>
          <a:p xmlns:a="http://schemas.openxmlformats.org/drawingml/2006/main">
            <a:r>
              <a:t>- Code.org. “Computer Science Discoveries.” https://code.org/cs/curriculum/computer-science-discoveries (accessed 2026-08-16).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2fae6cdd14f6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5d89f2663c449c5" /><Relationship Type="http://schemas.openxmlformats.org/officeDocument/2006/relationships/slideLayout" Target="/ppt/slideLayouts/slideLayout1.xml" Id="R378def008616413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def008616413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0970ff8214411" /><Relationship Type="http://schemas.openxmlformats.org/officeDocument/2006/relationships/image" Target="/ppt/media/image.png" Id="Reb7eb7dfc50a4891" /><Relationship Type="http://schemas.openxmlformats.org/officeDocument/2006/relationships/notesSlide" Target="/ppt/notesSlides/notesSlide1.xml" Id="R15c662358358488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5f2d5c8834511" /><Relationship Type="http://schemas.openxmlformats.org/officeDocument/2006/relationships/image" Target="/ppt/media/image10.png" Id="Rf7a3224134b74d76" /><Relationship Type="http://schemas.openxmlformats.org/officeDocument/2006/relationships/notesSlide" Target="/ppt/notesSlides/notesSlide10.xml" Id="R19e707d0e67a422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8bf111b7d4205" /><Relationship Type="http://schemas.openxmlformats.org/officeDocument/2006/relationships/image" Target="/ppt/media/image11.png" Id="Rb96f3680cbdd48f1" /><Relationship Type="http://schemas.openxmlformats.org/officeDocument/2006/relationships/notesSlide" Target="/ppt/notesSlides/notesSlide11.xml" Id="R030f0cb3a9314bc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fcefe439a44b6" /><Relationship Type="http://schemas.openxmlformats.org/officeDocument/2006/relationships/image" Target="/ppt/media/image12.png" Id="R94a843cc4f444977" /><Relationship Type="http://schemas.openxmlformats.org/officeDocument/2006/relationships/notesSlide" Target="/ppt/notesSlides/notesSlide12.xml" Id="R8695d1258eac49c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053431d604011" /><Relationship Type="http://schemas.openxmlformats.org/officeDocument/2006/relationships/image" Target="/ppt/media/image13.png" Id="Rea9111a2e56a4aee" /><Relationship Type="http://schemas.openxmlformats.org/officeDocument/2006/relationships/notesSlide" Target="/ppt/notesSlides/notesSlide13.xml" Id="R5df5a07273d0448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be8e0cf0d4b2e" /><Relationship Type="http://schemas.openxmlformats.org/officeDocument/2006/relationships/image" Target="/ppt/media/image14.png" Id="R3ad7fc26a8334b22" /><Relationship Type="http://schemas.openxmlformats.org/officeDocument/2006/relationships/notesSlide" Target="/ppt/notesSlides/notesSlide14.xml" Id="R9666e2ce35b44b9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9e7d138184931" /><Relationship Type="http://schemas.openxmlformats.org/officeDocument/2006/relationships/image" Target="/ppt/media/image15.png" Id="R87ec84eb56b24a74" /><Relationship Type="http://schemas.openxmlformats.org/officeDocument/2006/relationships/notesSlide" Target="/ppt/notesSlides/notesSlide15.xml" Id="Rbf2f37f726d742b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87771d4094fb5" /><Relationship Type="http://schemas.openxmlformats.org/officeDocument/2006/relationships/image" Target="/ppt/media/image16.png" Id="R49509b8de31c4925" /><Relationship Type="http://schemas.openxmlformats.org/officeDocument/2006/relationships/notesSlide" Target="/ppt/notesSlides/notesSlide16.xml" Id="Re583b2b220c34d3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268a5052d4cab" /><Relationship Type="http://schemas.openxmlformats.org/officeDocument/2006/relationships/image" Target="/ppt/media/image17.png" Id="Re2b6b99b40034a89" /><Relationship Type="http://schemas.openxmlformats.org/officeDocument/2006/relationships/notesSlide" Target="/ppt/notesSlides/notesSlide17.xml" Id="R4a8647685e1a465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d620b85404737" /><Relationship Type="http://schemas.openxmlformats.org/officeDocument/2006/relationships/image" Target="/ppt/media/image18.png" Id="R26a2a63f8c434d48" /><Relationship Type="http://schemas.openxmlformats.org/officeDocument/2006/relationships/notesSlide" Target="/ppt/notesSlides/notesSlide18.xml" Id="R4f3840c506a849b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ca15f71e64d8c" /><Relationship Type="http://schemas.openxmlformats.org/officeDocument/2006/relationships/image" Target="/ppt/media/image19.png" Id="R46f26d6405a64c69" /><Relationship Type="http://schemas.openxmlformats.org/officeDocument/2006/relationships/notesSlide" Target="/ppt/notesSlides/notesSlide19.xml" Id="R3cb39cd08f594e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73b6922f04d50" /><Relationship Type="http://schemas.openxmlformats.org/officeDocument/2006/relationships/image" Target="/ppt/media/image2.png" Id="Rfaf4320f722347fa" /><Relationship Type="http://schemas.openxmlformats.org/officeDocument/2006/relationships/notesSlide" Target="/ppt/notesSlides/notesSlide2.xml" Id="Rc2175652d810461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9fab255e54ec5" /><Relationship Type="http://schemas.openxmlformats.org/officeDocument/2006/relationships/image" Target="/ppt/media/image20.png" Id="R245b358938334fb2" /><Relationship Type="http://schemas.openxmlformats.org/officeDocument/2006/relationships/notesSlide" Target="/ppt/notesSlides/notesSlide20.xml" Id="R1c48326a446941f0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4ad2d17f743f4" /><Relationship Type="http://schemas.openxmlformats.org/officeDocument/2006/relationships/image" Target="/ppt/media/image21.png" Id="Rf33943196d064ac1" /><Relationship Type="http://schemas.openxmlformats.org/officeDocument/2006/relationships/notesSlide" Target="/ppt/notesSlides/notesSlide21.xml" Id="R7d3a9977c4734a77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be181968142cb" /><Relationship Type="http://schemas.openxmlformats.org/officeDocument/2006/relationships/image" Target="/ppt/media/image22.png" Id="R0a06c115425c4f36" /><Relationship Type="http://schemas.openxmlformats.org/officeDocument/2006/relationships/notesSlide" Target="/ppt/notesSlides/notesSlide22.xml" Id="R900e5c9ddb494584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d7be5b2b84f89" /><Relationship Type="http://schemas.openxmlformats.org/officeDocument/2006/relationships/image" Target="/ppt/media/image23.png" Id="R385315232ee14622" /><Relationship Type="http://schemas.openxmlformats.org/officeDocument/2006/relationships/notesSlide" Target="/ppt/notesSlides/notesSlide23.xml" Id="Re6d671365aa543e7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9eb9bfe1c4458" /><Relationship Type="http://schemas.openxmlformats.org/officeDocument/2006/relationships/image" Target="/ppt/media/image24.png" Id="R3245f7ae49a04834" /><Relationship Type="http://schemas.openxmlformats.org/officeDocument/2006/relationships/notesSlide" Target="/ppt/notesSlides/notesSlide24.xml" Id="Rd5c067f262ed4b4f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f2faf373b4d8b" /><Relationship Type="http://schemas.openxmlformats.org/officeDocument/2006/relationships/image" Target="/ppt/media/image25.png" Id="Rbb712f0239964ba2" /><Relationship Type="http://schemas.openxmlformats.org/officeDocument/2006/relationships/notesSlide" Target="/ppt/notesSlides/notesSlide25.xml" Id="Rb05a327482374141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cd67d3683446e" /><Relationship Type="http://schemas.openxmlformats.org/officeDocument/2006/relationships/image" Target="/ppt/media/image26.png" Id="R41aa8963fa98468e" /><Relationship Type="http://schemas.openxmlformats.org/officeDocument/2006/relationships/notesSlide" Target="/ppt/notesSlides/notesSlide26.xml" Id="Raf2e44012ddc478d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ecf212fa243d3" /><Relationship Type="http://schemas.openxmlformats.org/officeDocument/2006/relationships/image" Target="/ppt/media/image27.png" Id="R7a7a88a8bb4649dc" /><Relationship Type="http://schemas.openxmlformats.org/officeDocument/2006/relationships/notesSlide" Target="/ppt/notesSlides/notesSlide27.xml" Id="R154a8550b2454364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7ffd183214d11" /><Relationship Type="http://schemas.openxmlformats.org/officeDocument/2006/relationships/image" Target="/ppt/media/image28.png" Id="Raae4d43b7ec34611" /><Relationship Type="http://schemas.openxmlformats.org/officeDocument/2006/relationships/notesSlide" Target="/ppt/notesSlides/notesSlide28.xml" Id="R50cc3798f32f4a26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bb2a857ba4a60" /><Relationship Type="http://schemas.openxmlformats.org/officeDocument/2006/relationships/image" Target="/ppt/media/image29.png" Id="R7e2f20133546497c" /><Relationship Type="http://schemas.openxmlformats.org/officeDocument/2006/relationships/notesSlide" Target="/ppt/notesSlides/notesSlide29.xml" Id="R9040683f6cb74c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908f178cc4222" /><Relationship Type="http://schemas.openxmlformats.org/officeDocument/2006/relationships/image" Target="/ppt/media/image3.png" Id="R0fab3b4ce8e1407f" /><Relationship Type="http://schemas.openxmlformats.org/officeDocument/2006/relationships/notesSlide" Target="/ppt/notesSlides/notesSlide3.xml" Id="R53b9850b6f154e29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3e06eb76d4753" /><Relationship Type="http://schemas.openxmlformats.org/officeDocument/2006/relationships/image" Target="/ppt/media/image30.png" Id="R740a5e1f1d394719" /><Relationship Type="http://schemas.openxmlformats.org/officeDocument/2006/relationships/notesSlide" Target="/ppt/notesSlides/notesSlide30.xml" Id="R707d1b151ffa4f07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0d0dccfdf45f2" /><Relationship Type="http://schemas.openxmlformats.org/officeDocument/2006/relationships/image" Target="/ppt/media/image31.png" Id="Rc0748120252943a3" /><Relationship Type="http://schemas.openxmlformats.org/officeDocument/2006/relationships/notesSlide" Target="/ppt/notesSlides/notesSlide31.xml" Id="R53525461d4e14044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6477277ff4100" /><Relationship Type="http://schemas.openxmlformats.org/officeDocument/2006/relationships/image" Target="/ppt/media/image32.png" Id="Rb5681d056ca74194" /><Relationship Type="http://schemas.openxmlformats.org/officeDocument/2006/relationships/notesSlide" Target="/ppt/notesSlides/notesSlide32.xml" Id="R1857df3213494151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0adbd401b46d2" /><Relationship Type="http://schemas.openxmlformats.org/officeDocument/2006/relationships/image" Target="/ppt/media/image33.png" Id="R9f16284362cb43e5" /><Relationship Type="http://schemas.openxmlformats.org/officeDocument/2006/relationships/notesSlide" Target="/ppt/notesSlides/notesSlide33.xml" Id="Rcc177308d5e3403b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824fea266425e" /><Relationship Type="http://schemas.openxmlformats.org/officeDocument/2006/relationships/image" Target="/ppt/media/image34.png" Id="R6d91d9c13c56446f" /><Relationship Type="http://schemas.openxmlformats.org/officeDocument/2006/relationships/notesSlide" Target="/ppt/notesSlides/notesSlide34.xml" Id="R727c6e784b5641af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4167b31994346" /><Relationship Type="http://schemas.openxmlformats.org/officeDocument/2006/relationships/image" Target="/ppt/media/image35.png" Id="R3b37fd69ce6f4e67" /><Relationship Type="http://schemas.openxmlformats.org/officeDocument/2006/relationships/notesSlide" Target="/ppt/notesSlides/notesSlide35.xml" Id="R97600e0926a74bb7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7dd9fce824548" /><Relationship Type="http://schemas.openxmlformats.org/officeDocument/2006/relationships/image" Target="/ppt/media/image36.png" Id="R0943d67d60f0438f" /><Relationship Type="http://schemas.openxmlformats.org/officeDocument/2006/relationships/notesSlide" Target="/ppt/notesSlides/notesSlide36.xml" Id="R7c695dcca23447b7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bcf0df5e14e42" /><Relationship Type="http://schemas.openxmlformats.org/officeDocument/2006/relationships/image" Target="/ppt/media/image37.png" Id="R9fb25e0a15214ef7" /><Relationship Type="http://schemas.openxmlformats.org/officeDocument/2006/relationships/notesSlide" Target="/ppt/notesSlides/notesSlide37.xml" Id="R2109c66b4957458d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62996610f4eb2" /><Relationship Type="http://schemas.openxmlformats.org/officeDocument/2006/relationships/image" Target="/ppt/media/image38.png" Id="Re453a339a9504980" /><Relationship Type="http://schemas.openxmlformats.org/officeDocument/2006/relationships/notesSlide" Target="/ppt/notesSlides/notesSlide38.xml" Id="R46d5f80989864565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0f305dcaa48b8" /><Relationship Type="http://schemas.openxmlformats.org/officeDocument/2006/relationships/image" Target="/ppt/media/image39.png" Id="Rea0a2122615a43a6" /><Relationship Type="http://schemas.openxmlformats.org/officeDocument/2006/relationships/notesSlide" Target="/ppt/notesSlides/notesSlide39.xml" Id="Rd7251f461806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dcda6c24442a1" /><Relationship Type="http://schemas.openxmlformats.org/officeDocument/2006/relationships/image" Target="/ppt/media/image4.png" Id="Rd909b5ac7ecb4ae1" /><Relationship Type="http://schemas.openxmlformats.org/officeDocument/2006/relationships/notesSlide" Target="/ppt/notesSlides/notesSlide4.xml" Id="Rab7c7740b85f46b4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f6c7c4a644603" /><Relationship Type="http://schemas.openxmlformats.org/officeDocument/2006/relationships/image" Target="/ppt/media/image40.png" Id="Re9024f3dfc894f25" /><Relationship Type="http://schemas.openxmlformats.org/officeDocument/2006/relationships/notesSlide" Target="/ppt/notesSlides/notesSlide40.xml" Id="R8257451609244905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7139379a340de" /><Relationship Type="http://schemas.openxmlformats.org/officeDocument/2006/relationships/image" Target="/ppt/media/image41.png" Id="R30b5eb2c983d4753" /><Relationship Type="http://schemas.openxmlformats.org/officeDocument/2006/relationships/notesSlide" Target="/ppt/notesSlides/notesSlide41.xml" Id="Re2eb040428994732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38c325f4d4db7" /><Relationship Type="http://schemas.openxmlformats.org/officeDocument/2006/relationships/image" Target="/ppt/media/image42.png" Id="Rc0b236a22b18421f" /><Relationship Type="http://schemas.openxmlformats.org/officeDocument/2006/relationships/notesSlide" Target="/ppt/notesSlides/notesSlide42.xml" Id="Ra0406903af0a4c64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6d1ef2b2f48f0" /><Relationship Type="http://schemas.openxmlformats.org/officeDocument/2006/relationships/image" Target="/ppt/media/image43.png" Id="Rf6de1e9fd54d4e0e" /><Relationship Type="http://schemas.openxmlformats.org/officeDocument/2006/relationships/notesSlide" Target="/ppt/notesSlides/notesSlide43.xml" Id="R745d8c310a574f04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90d1e14b542d7" /><Relationship Type="http://schemas.openxmlformats.org/officeDocument/2006/relationships/image" Target="/ppt/media/image44.png" Id="R88f7202d8d604bfb" /><Relationship Type="http://schemas.openxmlformats.org/officeDocument/2006/relationships/notesSlide" Target="/ppt/notesSlides/notesSlide44.xml" Id="R544781a0d6b446b3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ecf4fd44d4dac" /><Relationship Type="http://schemas.openxmlformats.org/officeDocument/2006/relationships/image" Target="/ppt/media/image45.png" Id="R7c4436b694ef4c00" /><Relationship Type="http://schemas.openxmlformats.org/officeDocument/2006/relationships/notesSlide" Target="/ppt/notesSlides/notesSlide45.xml" Id="Rce63963bc9ca44e8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2fc39aa254dc9" /><Relationship Type="http://schemas.openxmlformats.org/officeDocument/2006/relationships/image" Target="/ppt/media/image46.png" Id="R3eb206a372bb4118" /><Relationship Type="http://schemas.openxmlformats.org/officeDocument/2006/relationships/notesSlide" Target="/ppt/notesSlides/notesSlide46.xml" Id="R37a96f12530b4c30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47ea3e7a24b6e" /><Relationship Type="http://schemas.openxmlformats.org/officeDocument/2006/relationships/image" Target="/ppt/media/image47.png" Id="R33bf108f9d34456a" /><Relationship Type="http://schemas.openxmlformats.org/officeDocument/2006/relationships/notesSlide" Target="/ppt/notesSlides/notesSlide47.xml" Id="Re3d5aa08259041db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69ec333a24679" /><Relationship Type="http://schemas.openxmlformats.org/officeDocument/2006/relationships/image" Target="/ppt/media/image48.png" Id="R377a186d2d42474f" /><Relationship Type="http://schemas.openxmlformats.org/officeDocument/2006/relationships/notesSlide" Target="/ppt/notesSlides/notesSlide48.xml" Id="Rbe6ad785253349e8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5ff94c22a4608" /><Relationship Type="http://schemas.openxmlformats.org/officeDocument/2006/relationships/image" Target="/ppt/media/image49.png" Id="R0df6aa83cb224dc0" /><Relationship Type="http://schemas.openxmlformats.org/officeDocument/2006/relationships/notesSlide" Target="/ppt/notesSlides/notesSlide49.xml" Id="Rd863ef92505c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392715dab4e02" /><Relationship Type="http://schemas.openxmlformats.org/officeDocument/2006/relationships/image" Target="/ppt/media/image5.png" Id="R23113e6f6f424dab" /><Relationship Type="http://schemas.openxmlformats.org/officeDocument/2006/relationships/notesSlide" Target="/ppt/notesSlides/notesSlide5.xml" Id="R7027376710ed47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35871e4a04f47" /><Relationship Type="http://schemas.openxmlformats.org/officeDocument/2006/relationships/image" Target="/ppt/media/image6.png" Id="R4d512251735a4063" /><Relationship Type="http://schemas.openxmlformats.org/officeDocument/2006/relationships/notesSlide" Target="/ppt/notesSlides/notesSlide6.xml" Id="Radd8e3cf6c8f41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4a424abcd4d71" /><Relationship Type="http://schemas.openxmlformats.org/officeDocument/2006/relationships/image" Target="/ppt/media/image7.png" Id="R69e1b8a329a84ab3" /><Relationship Type="http://schemas.openxmlformats.org/officeDocument/2006/relationships/notesSlide" Target="/ppt/notesSlides/notesSlide7.xml" Id="Rc8e1ceef76ae473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6607dfd07425a" /><Relationship Type="http://schemas.openxmlformats.org/officeDocument/2006/relationships/image" Target="/ppt/media/image8.png" Id="R83b34f88a0404e28" /><Relationship Type="http://schemas.openxmlformats.org/officeDocument/2006/relationships/notesSlide" Target="/ppt/notesSlides/notesSlide8.xml" Id="R63459ab16a22489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bf339505642ec" /><Relationship Type="http://schemas.openxmlformats.org/officeDocument/2006/relationships/image" Target="/ppt/media/image9.png" Id="R395b580b5428447a" /><Relationship Type="http://schemas.openxmlformats.org/officeDocument/2006/relationships/notesSlide" Target="/ppt/notesSlides/notesSlide9.xml" Id="Rcd82d516bf4e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7eb7dfc50a489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21972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a3224134b74d7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63552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6f3680cbdd48f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278478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a843cc4f44497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7782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9111a2e56a4ae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990510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d7fc26a8334b2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664793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ec84eb56b24a7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96942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509b8de31c492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797294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b6b99b40034a8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63673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a2a63f8c434d4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430026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f26d6405a64c6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769387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f4320f722347f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039714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5b358938334fb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072799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3943196d064ac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549030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06c115425c4f3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58115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5315232ee1462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881021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45f7ae49a0483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34128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712f0239964ba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048631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aa8963fa98468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71160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7a88a8bb4649d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905078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e4d43b7ec3461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793226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2f20133546497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881331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ab3b4ce8e1407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46234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0a5e1f1d39471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44433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748120252943a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63603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681d056ca7419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79237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16284362cb43e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244249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91d9c13c56446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622826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37fd69ce6f4e6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656814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43d67d60f0438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29561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b25e0a15214ef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276313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53a339a950498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76635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0a2122615a43a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77765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09b5ac7ecb4ae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57347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024f3dfc894f2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5238"/>
      </p:ext>
    </p:extLst>
  </p:cSld>
</p:sld>
</file>

<file path=ppt/slides/slide4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b5eb2c983d475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191836"/>
      </p:ext>
    </p:extLst>
  </p:cSld>
</p:sld>
</file>

<file path=ppt/slides/slide4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b236a22b18421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34422"/>
      </p:ext>
    </p:extLst>
  </p:cSld>
</p:sld>
</file>

<file path=ppt/slides/slide4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de1e9fd54d4e0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215206"/>
      </p:ext>
    </p:extLst>
  </p:cSld>
</p:sld>
</file>

<file path=ppt/slides/slide4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f7202d8d604bf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242265"/>
      </p:ext>
    </p:extLst>
  </p:cSld>
</p:sld>
</file>

<file path=ppt/slides/slide4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4436b694ef4c0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741117"/>
      </p:ext>
    </p:extLst>
  </p:cSld>
</p:sld>
</file>

<file path=ppt/slides/slide4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b206a372bb411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649137"/>
      </p:ext>
    </p:extLst>
  </p:cSld>
</p:sld>
</file>

<file path=ppt/slides/slide4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bf108f9d34456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24560"/>
      </p:ext>
    </p:extLst>
  </p:cSld>
</p:sld>
</file>

<file path=ppt/slides/slide4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7a186d2d42474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949690"/>
      </p:ext>
    </p:extLst>
  </p:cSld>
</p:sld>
</file>

<file path=ppt/slides/slide4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f6aa83cb224dc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175536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113e6f6f424da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00308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512251735a406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051321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e1b8a329a84ab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13016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b34f88a0404e2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7398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5b580b5428447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5502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2026-08-16T21:53:43.8150000Z</dcterms:created>
  <dcterms:modified xsi:type="dcterms:W3CDTF">2026-08-16T21:53:43.8150000Z</dcterms:modified>
</coreProperties>
</file>