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4e591185a1e4a56" /><Relationship Type="http://schemas.openxmlformats.org/officeDocument/2006/relationships/extended-properties" Target="/docProps/app.xml" Id="R0504b53bbe0d4d92" /><Relationship Type="http://schemas.openxmlformats.org/officeDocument/2006/relationships/officeDocument" Target="/ppt/presentation.xml" Id="R367cf64f619f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5f2ba5b0114898"/>
  </p:sldMasterIdLst>
  <p:notesMasterIdLst>
    <p:notesMasterId xmlns:r="http://schemas.openxmlformats.org/officeDocument/2006/relationships" r:id="R5afa69b6fa4e402f"/>
  </p:notesMasterIdLst>
  <p:sldIdLst>
    <p:sldId xmlns:r="http://schemas.openxmlformats.org/officeDocument/2006/relationships" id="256" r:id="Rade52152437845ac"/>
    <p:sldId xmlns:r="http://schemas.openxmlformats.org/officeDocument/2006/relationships" id="257" r:id="R60043a97d5eb4e6f"/>
    <p:sldId xmlns:r="http://schemas.openxmlformats.org/officeDocument/2006/relationships" id="258" r:id="Re08e2f18752d4ab5"/>
    <p:sldId xmlns:r="http://schemas.openxmlformats.org/officeDocument/2006/relationships" id="259" r:id="R8f484063d4764fb7"/>
    <p:sldId xmlns:r="http://schemas.openxmlformats.org/officeDocument/2006/relationships" id="260" r:id="R0f96460dc30642f6"/>
    <p:sldId xmlns:r="http://schemas.openxmlformats.org/officeDocument/2006/relationships" id="261" r:id="R75c38d5dd1e64711"/>
    <p:sldId xmlns:r="http://schemas.openxmlformats.org/officeDocument/2006/relationships" id="262" r:id="Rb111a5f3cdc24c65"/>
    <p:sldId xmlns:r="http://schemas.openxmlformats.org/officeDocument/2006/relationships" id="263" r:id="R5c2a962a006045ab"/>
    <p:sldId xmlns:r="http://schemas.openxmlformats.org/officeDocument/2006/relationships" id="264" r:id="R32b2f1f902674412"/>
    <p:sldId xmlns:r="http://schemas.openxmlformats.org/officeDocument/2006/relationships" id="265" r:id="Rb4354c88d8bc4a4d"/>
    <p:sldId xmlns:r="http://schemas.openxmlformats.org/officeDocument/2006/relationships" id="266" r:id="Re821516430a04d26"/>
    <p:sldId xmlns:r="http://schemas.openxmlformats.org/officeDocument/2006/relationships" id="267" r:id="R7553e81a867c4aa5"/>
    <p:sldId xmlns:r="http://schemas.openxmlformats.org/officeDocument/2006/relationships" id="268" r:id="Rfd94cee76ea442e4"/>
    <p:sldId xmlns:r="http://schemas.openxmlformats.org/officeDocument/2006/relationships" id="269" r:id="R124d91d25a5a489e"/>
    <p:sldId xmlns:r="http://schemas.openxmlformats.org/officeDocument/2006/relationships" id="270" r:id="R0fe0376f59f04b10"/>
    <p:sldId xmlns:r="http://schemas.openxmlformats.org/officeDocument/2006/relationships" id="271" r:id="R7e0dab3211514d7c"/>
    <p:sldId xmlns:r="http://schemas.openxmlformats.org/officeDocument/2006/relationships" id="272" r:id="R0ad09630acaf4ddb"/>
    <p:sldId xmlns:r="http://schemas.openxmlformats.org/officeDocument/2006/relationships" id="273" r:id="R29a38aadf0e74c1e"/>
    <p:sldId xmlns:r="http://schemas.openxmlformats.org/officeDocument/2006/relationships" id="274" r:id="R7a3582c4908f471e"/>
    <p:sldId xmlns:r="http://schemas.openxmlformats.org/officeDocument/2006/relationships" id="275" r:id="R1f3b745a11194c77"/>
    <p:sldId xmlns:r="http://schemas.openxmlformats.org/officeDocument/2006/relationships" id="276" r:id="R226b828d38da47b5"/>
    <p:sldId xmlns:r="http://schemas.openxmlformats.org/officeDocument/2006/relationships" id="277" r:id="R28a45aad30b246fa"/>
    <p:sldId xmlns:r="http://schemas.openxmlformats.org/officeDocument/2006/relationships" id="278" r:id="R58fb60241f0f418a"/>
    <p:sldId xmlns:r="http://schemas.openxmlformats.org/officeDocument/2006/relationships" id="279" r:id="Rdbb26fc1d5bd4b04"/>
    <p:sldId xmlns:r="http://schemas.openxmlformats.org/officeDocument/2006/relationships" id="280" r:id="R8b426cdb5cb84170"/>
    <p:sldId xmlns:r="http://schemas.openxmlformats.org/officeDocument/2006/relationships" id="281" r:id="R0e697662a7e44f67"/>
    <p:sldId xmlns:r="http://schemas.openxmlformats.org/officeDocument/2006/relationships" id="282" r:id="R65f1808db87a4811"/>
    <p:sldId xmlns:r="http://schemas.openxmlformats.org/officeDocument/2006/relationships" id="283" r:id="Rae194b6291a2406d"/>
    <p:sldId xmlns:r="http://schemas.openxmlformats.org/officeDocument/2006/relationships" id="284" r:id="Rd82d4ca889e04779"/>
    <p:sldId xmlns:r="http://schemas.openxmlformats.org/officeDocument/2006/relationships" id="285" r:id="R2d03d090429a410f"/>
    <p:sldId xmlns:r="http://schemas.openxmlformats.org/officeDocument/2006/relationships" id="286" r:id="Re10dda0951724c18"/>
    <p:sldId xmlns:r="http://schemas.openxmlformats.org/officeDocument/2006/relationships" id="287" r:id="Recb9ef76385141f6"/>
    <p:sldId xmlns:r="http://schemas.openxmlformats.org/officeDocument/2006/relationships" id="288" r:id="R9a8a29c4e8144dc0"/>
    <p:sldId xmlns:r="http://schemas.openxmlformats.org/officeDocument/2006/relationships" id="289" r:id="R67e04621bcfb4137"/>
    <p:sldId xmlns:r="http://schemas.openxmlformats.org/officeDocument/2006/relationships" id="290" r:id="R0dd4e6079ab24ae0"/>
    <p:sldId xmlns:r="http://schemas.openxmlformats.org/officeDocument/2006/relationships" id="291" r:id="R59f770fb2023489c"/>
    <p:sldId xmlns:r="http://schemas.openxmlformats.org/officeDocument/2006/relationships" id="292" r:id="R2920cad3cb2047eb"/>
    <p:sldId xmlns:r="http://schemas.openxmlformats.org/officeDocument/2006/relationships" id="293" r:id="R89d9222b85644d57"/>
    <p:sldId xmlns:r="http://schemas.openxmlformats.org/officeDocument/2006/relationships" id="294" r:id="R096ca507627642a8"/>
  </p:sldIdLst>
  <p:sldSz cx="18288000" cy="10287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4b3f091535b4d1e" /><Relationship Type="http://schemas.openxmlformats.org/officeDocument/2006/relationships/slideMaster" Target="/ppt/slideMasters/slideMaster1.xml" Id="Re95f2ba5b0114898" /><Relationship Type="http://schemas.openxmlformats.org/officeDocument/2006/relationships/notesMaster" Target="/ppt/notesMasters/notesMaster1.xml" Id="R5afa69b6fa4e402f" /><Relationship Type="http://schemas.openxmlformats.org/officeDocument/2006/relationships/presProps" Target="/ppt/presProps.xml" Id="Rd2cd6a537edc49d4" /><Relationship Type="http://schemas.openxmlformats.org/officeDocument/2006/relationships/tableStyles" Target="/ppt/tableStyles.xml" Id="Rcb9038200f00461e" /><Relationship Type="http://schemas.openxmlformats.org/officeDocument/2006/relationships/slide" Target="/ppt/slides/slide1.xml" Id="Rade52152437845ac" /><Relationship Type="http://schemas.openxmlformats.org/officeDocument/2006/relationships/slide" Target="/ppt/slides/slide2.xml" Id="R60043a97d5eb4e6f" /><Relationship Type="http://schemas.openxmlformats.org/officeDocument/2006/relationships/slide" Target="/ppt/slides/slide3.xml" Id="Re08e2f18752d4ab5" /><Relationship Type="http://schemas.openxmlformats.org/officeDocument/2006/relationships/slide" Target="/ppt/slides/slide4.xml" Id="R8f484063d4764fb7" /><Relationship Type="http://schemas.openxmlformats.org/officeDocument/2006/relationships/slide" Target="/ppt/slides/slide5.xml" Id="R0f96460dc30642f6" /><Relationship Type="http://schemas.openxmlformats.org/officeDocument/2006/relationships/slide" Target="/ppt/slides/slide6.xml" Id="R75c38d5dd1e64711" /><Relationship Type="http://schemas.openxmlformats.org/officeDocument/2006/relationships/slide" Target="/ppt/slides/slide7.xml" Id="Rb111a5f3cdc24c65" /><Relationship Type="http://schemas.openxmlformats.org/officeDocument/2006/relationships/slide" Target="/ppt/slides/slide8.xml" Id="R5c2a962a006045ab" /><Relationship Type="http://schemas.openxmlformats.org/officeDocument/2006/relationships/slide" Target="/ppt/slides/slide9.xml" Id="R32b2f1f902674412" /><Relationship Type="http://schemas.openxmlformats.org/officeDocument/2006/relationships/slide" Target="/ppt/slides/slide10.xml" Id="Rb4354c88d8bc4a4d" /><Relationship Type="http://schemas.openxmlformats.org/officeDocument/2006/relationships/slide" Target="/ppt/slides/slide11.xml" Id="Re821516430a04d26" /><Relationship Type="http://schemas.openxmlformats.org/officeDocument/2006/relationships/slide" Target="/ppt/slides/slide12.xml" Id="R7553e81a867c4aa5" /><Relationship Type="http://schemas.openxmlformats.org/officeDocument/2006/relationships/slide" Target="/ppt/slides/slide13.xml" Id="Rfd94cee76ea442e4" /><Relationship Type="http://schemas.openxmlformats.org/officeDocument/2006/relationships/slide" Target="/ppt/slides/slide14.xml" Id="R124d91d25a5a489e" /><Relationship Type="http://schemas.openxmlformats.org/officeDocument/2006/relationships/slide" Target="/ppt/slides/slide15.xml" Id="R0fe0376f59f04b10" /><Relationship Type="http://schemas.openxmlformats.org/officeDocument/2006/relationships/slide" Target="/ppt/slides/slide16.xml" Id="R7e0dab3211514d7c" /><Relationship Type="http://schemas.openxmlformats.org/officeDocument/2006/relationships/slide" Target="/ppt/slides/slide17.xml" Id="R0ad09630acaf4ddb" /><Relationship Type="http://schemas.openxmlformats.org/officeDocument/2006/relationships/slide" Target="/ppt/slides/slide18.xml" Id="R29a38aadf0e74c1e" /><Relationship Type="http://schemas.openxmlformats.org/officeDocument/2006/relationships/slide" Target="/ppt/slides/slide19.xml" Id="R7a3582c4908f471e" /><Relationship Type="http://schemas.openxmlformats.org/officeDocument/2006/relationships/slide" Target="/ppt/slides/slide20.xml" Id="R1f3b745a11194c77" /><Relationship Type="http://schemas.openxmlformats.org/officeDocument/2006/relationships/slide" Target="/ppt/slides/slide21.xml" Id="R226b828d38da47b5" /><Relationship Type="http://schemas.openxmlformats.org/officeDocument/2006/relationships/slide" Target="/ppt/slides/slide22.xml" Id="R28a45aad30b246fa" /><Relationship Type="http://schemas.openxmlformats.org/officeDocument/2006/relationships/slide" Target="/ppt/slides/slide23.xml" Id="R58fb60241f0f418a" /><Relationship Type="http://schemas.openxmlformats.org/officeDocument/2006/relationships/slide" Target="/ppt/slides/slide24.xml" Id="Rdbb26fc1d5bd4b04" /><Relationship Type="http://schemas.openxmlformats.org/officeDocument/2006/relationships/slide" Target="/ppt/slides/slide25.xml" Id="R8b426cdb5cb84170" /><Relationship Type="http://schemas.openxmlformats.org/officeDocument/2006/relationships/slide" Target="/ppt/slides/slide26.xml" Id="R0e697662a7e44f67" /><Relationship Type="http://schemas.openxmlformats.org/officeDocument/2006/relationships/slide" Target="/ppt/slides/slide27.xml" Id="R65f1808db87a4811" /><Relationship Type="http://schemas.openxmlformats.org/officeDocument/2006/relationships/slide" Target="/ppt/slides/slide28.xml" Id="Rae194b6291a2406d" /><Relationship Type="http://schemas.openxmlformats.org/officeDocument/2006/relationships/slide" Target="/ppt/slides/slide29.xml" Id="Rd82d4ca889e04779" /><Relationship Type="http://schemas.openxmlformats.org/officeDocument/2006/relationships/slide" Target="/ppt/slides/slide30.xml" Id="R2d03d090429a410f" /><Relationship Type="http://schemas.openxmlformats.org/officeDocument/2006/relationships/slide" Target="/ppt/slides/slide31.xml" Id="Re10dda0951724c18" /><Relationship Type="http://schemas.openxmlformats.org/officeDocument/2006/relationships/slide" Target="/ppt/slides/slide32.xml" Id="Recb9ef76385141f6" /><Relationship Type="http://schemas.openxmlformats.org/officeDocument/2006/relationships/slide" Target="/ppt/slides/slide33.xml" Id="R9a8a29c4e8144dc0" /><Relationship Type="http://schemas.openxmlformats.org/officeDocument/2006/relationships/slide" Target="/ppt/slides/slide34.xml" Id="R67e04621bcfb4137" /><Relationship Type="http://schemas.openxmlformats.org/officeDocument/2006/relationships/slide" Target="/ppt/slides/slide35.xml" Id="R0dd4e6079ab24ae0" /><Relationship Type="http://schemas.openxmlformats.org/officeDocument/2006/relationships/slide" Target="/ppt/slides/slide36.xml" Id="R59f770fb2023489c" /><Relationship Type="http://schemas.openxmlformats.org/officeDocument/2006/relationships/slide" Target="/ppt/slides/slide37.xml" Id="R2920cad3cb2047eb" /><Relationship Type="http://schemas.openxmlformats.org/officeDocument/2006/relationships/slide" Target="/ppt/slides/slide38.xml" Id="R89d9222b85644d57" /><Relationship Type="http://schemas.openxmlformats.org/officeDocument/2006/relationships/slide" Target="/ppt/slides/slide39.xml" Id="R096ca507627642a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4f55022f8cc411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df17b51a982442a" /><Relationship Type="http://schemas.openxmlformats.org/officeDocument/2006/relationships/notesMaster" Target="/ppt/notesMasters/notesMaster1.xml" Id="Rf68027cf907243d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fe5782c15b344d2" /><Relationship Type="http://schemas.openxmlformats.org/officeDocument/2006/relationships/notesMaster" Target="/ppt/notesMasters/notesMaster1.xml" Id="Rfd1e20f72def456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fb8b1cbd9ac4fd2" /><Relationship Type="http://schemas.openxmlformats.org/officeDocument/2006/relationships/notesMaster" Target="/ppt/notesMasters/notesMaster1.xml" Id="Rbc0491c1f6094ca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c3b22d61b98424a" /><Relationship Type="http://schemas.openxmlformats.org/officeDocument/2006/relationships/notesMaster" Target="/ppt/notesMasters/notesMaster1.xml" Id="R9a6bf65e34e3444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524995aa2b743f7" /><Relationship Type="http://schemas.openxmlformats.org/officeDocument/2006/relationships/notesMaster" Target="/ppt/notesMasters/notesMaster1.xml" Id="R574a595f224c4f7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ff50f406abb4446" /><Relationship Type="http://schemas.openxmlformats.org/officeDocument/2006/relationships/notesMaster" Target="/ppt/notesMasters/notesMaster1.xml" Id="R26bedd8c67ac422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1f8fc09810c4cb0" /><Relationship Type="http://schemas.openxmlformats.org/officeDocument/2006/relationships/notesMaster" Target="/ppt/notesMasters/notesMaster1.xml" Id="Re4e12009892f42f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6014646f4f244a2" /><Relationship Type="http://schemas.openxmlformats.org/officeDocument/2006/relationships/notesMaster" Target="/ppt/notesMasters/notesMaster1.xml" Id="Ra434bc782ec54f6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e5fc4d72d04416f" /><Relationship Type="http://schemas.openxmlformats.org/officeDocument/2006/relationships/notesMaster" Target="/ppt/notesMasters/notesMaster1.xml" Id="R9ff6551bbe2e4ce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2a8b745015c4da5" /><Relationship Type="http://schemas.openxmlformats.org/officeDocument/2006/relationships/notesMaster" Target="/ppt/notesMasters/notesMaster1.xml" Id="R9103d6a7060d46a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f0cca0405674c42" /><Relationship Type="http://schemas.openxmlformats.org/officeDocument/2006/relationships/notesMaster" Target="/ppt/notesMasters/notesMaster1.xml" Id="Rd77368a6e0c3460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cd0079fdfbe4782" /><Relationship Type="http://schemas.openxmlformats.org/officeDocument/2006/relationships/notesMaster" Target="/ppt/notesMasters/notesMaster1.xml" Id="R155a69717e78401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626fdd7c8c241e3" /><Relationship Type="http://schemas.openxmlformats.org/officeDocument/2006/relationships/notesMaster" Target="/ppt/notesMasters/notesMaster1.xml" Id="Rac4d6e6721eb4ae6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0ba48337666a4468" /><Relationship Type="http://schemas.openxmlformats.org/officeDocument/2006/relationships/notesMaster" Target="/ppt/notesMasters/notesMaster1.xml" Id="Rc2b20600082847e6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36a53cb3834849a9" /><Relationship Type="http://schemas.openxmlformats.org/officeDocument/2006/relationships/notesMaster" Target="/ppt/notesMasters/notesMaster1.xml" Id="R9dad1625cd1a4016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cda11d06f17a403e" /><Relationship Type="http://schemas.openxmlformats.org/officeDocument/2006/relationships/notesMaster" Target="/ppt/notesMasters/notesMaster1.xml" Id="R7b167597619e45e3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030cdca389c6441b" /><Relationship Type="http://schemas.openxmlformats.org/officeDocument/2006/relationships/notesMaster" Target="/ppt/notesMasters/notesMaster1.xml" Id="R6b1953fb61974223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aac01b805b2649c4" /><Relationship Type="http://schemas.openxmlformats.org/officeDocument/2006/relationships/notesMaster" Target="/ppt/notesMasters/notesMaster1.xml" Id="R1eca0634d1684ce2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666199a45a5045d1" /><Relationship Type="http://schemas.openxmlformats.org/officeDocument/2006/relationships/notesMaster" Target="/ppt/notesMasters/notesMaster1.xml" Id="R2ccf306dc39947f1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bc2355f5b9144017" /><Relationship Type="http://schemas.openxmlformats.org/officeDocument/2006/relationships/notesMaster" Target="/ppt/notesMasters/notesMaster1.xml" Id="R8b681d7eaf0141a4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1c1bcfb3857f4b16" /><Relationship Type="http://schemas.openxmlformats.org/officeDocument/2006/relationships/notesMaster" Target="/ppt/notesMasters/notesMaster1.xml" Id="Rdc2cd5ae70844d9f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822d2b8d4e7a4749" /><Relationship Type="http://schemas.openxmlformats.org/officeDocument/2006/relationships/notesMaster" Target="/ppt/notesMasters/notesMaster1.xml" Id="R43e96866351e422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0061fb52c40445a" /><Relationship Type="http://schemas.openxmlformats.org/officeDocument/2006/relationships/notesMaster" Target="/ppt/notesMasters/notesMaster1.xml" Id="R6351192764704e7b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40a640aa4b154dd5" /><Relationship Type="http://schemas.openxmlformats.org/officeDocument/2006/relationships/notesMaster" Target="/ppt/notesMasters/notesMaster1.xml" Id="R0bb7592335234c6e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9b140865aff94c8c" /><Relationship Type="http://schemas.openxmlformats.org/officeDocument/2006/relationships/notesMaster" Target="/ppt/notesMasters/notesMaster1.xml" Id="R7426adc4aec842e7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438ffbfa741b4fd0" /><Relationship Type="http://schemas.openxmlformats.org/officeDocument/2006/relationships/notesMaster" Target="/ppt/notesMasters/notesMaster1.xml" Id="Rcef3d776c94e4352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ac0f20e4b14e4d8e" /><Relationship Type="http://schemas.openxmlformats.org/officeDocument/2006/relationships/notesMaster" Target="/ppt/notesMasters/notesMaster1.xml" Id="Rdeafeefdac344fd0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e16280bae5b74798" /><Relationship Type="http://schemas.openxmlformats.org/officeDocument/2006/relationships/notesMaster" Target="/ppt/notesMasters/notesMaster1.xml" Id="Ra19773d0de2f4127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a03f8a121a354d67" /><Relationship Type="http://schemas.openxmlformats.org/officeDocument/2006/relationships/notesMaster" Target="/ppt/notesMasters/notesMaster1.xml" Id="R520a13ececa04c36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90c10818a8ae4766" /><Relationship Type="http://schemas.openxmlformats.org/officeDocument/2006/relationships/notesMaster" Target="/ppt/notesMasters/notesMaster1.xml" Id="R37c7e4fb1fab40e2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54c9b110a0b7405b" /><Relationship Type="http://schemas.openxmlformats.org/officeDocument/2006/relationships/notesMaster" Target="/ppt/notesMasters/notesMaster1.xml" Id="R1cfd54b43e03431d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5078073430b5436b" /><Relationship Type="http://schemas.openxmlformats.org/officeDocument/2006/relationships/notesMaster" Target="/ppt/notesMasters/notesMaster1.xml" Id="R244508ede6e64b36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8d8876ba59bd4cb4" /><Relationship Type="http://schemas.openxmlformats.org/officeDocument/2006/relationships/notesMaster" Target="/ppt/notesMasters/notesMaster1.xml" Id="R4c784487113f4ce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2d78002bc1d4220" /><Relationship Type="http://schemas.openxmlformats.org/officeDocument/2006/relationships/notesMaster" Target="/ppt/notesMasters/notesMaster1.xml" Id="R70a4a1fd8dfb435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b1e780872bf45b9" /><Relationship Type="http://schemas.openxmlformats.org/officeDocument/2006/relationships/notesMaster" Target="/ppt/notesMasters/notesMaster1.xml" Id="R7c5b1c5db28247a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53eb3c620db4545" /><Relationship Type="http://schemas.openxmlformats.org/officeDocument/2006/relationships/notesMaster" Target="/ppt/notesMasters/notesMaster1.xml" Id="Rf2d06339992b462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5cf99ba710749a7" /><Relationship Type="http://schemas.openxmlformats.org/officeDocument/2006/relationships/notesMaster" Target="/ppt/notesMasters/notesMaster1.xml" Id="R57a1054349d0430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32ef00071714e67" /><Relationship Type="http://schemas.openxmlformats.org/officeDocument/2006/relationships/notesMaster" Target="/ppt/notesMasters/notesMaster1.xml" Id="Rb52e48ec7c62411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04e14858adb4ff6" /><Relationship Type="http://schemas.openxmlformats.org/officeDocument/2006/relationships/notesMaster" Target="/ppt/notesMasters/notesMaster1.xml" Id="R92d84d2ec80d452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the unit by naming the ladder. Students first communicate an idea on paper, then model it, design it to fit a body, and finally decompose a complex object into simple 3D forms.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  <a:p xmlns:a="http://schemas.openxmlformats.org/drawingml/2006/main">
            <a:r>
              <a:t>- Lucero classroom model, “Fort Dollars” front-and-back currency design (2026).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your hands to show width, depth, and height. Ask students which new decisions appear when an object has thickness and must be viewed from more than one angle.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Autodesk Tinkercad. “Learn 3D Design.” https://www.tinkercad.com/learn/designs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Before class, create the Tinkercad Classroom and test the district-approved join route. Project only the code and nickname directions students actually need.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Autodesk. “Tinkercad Classrooms.” https://www.autodesk.com/company/legal-notices-trademarks/privacy-statement/childrens-privacy-statement (accessed 2026-08-16).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Live-demo orbit, pan, zoom, and home view before students place shapes. Deliberately get lost once, then recover with Home view.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Autodesk Tinkercad. “Learn 3D Design.” https://www.tinkercad.com/learn/designs (accessed 2026-08-16).</a:t>
            </a:r>
          </a:p>
          <a:p xmlns:a="http://schemas.openxmlformats.org/drawingml/2006/main">
            <a:r>
              <a:t>- ASU Edson Entrepreneurship + Innovation. “Activity Video: 3D Modeling with Tinkercad.” https://youtu.be/EturuXSyYa8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Drag a cylinder to the workplane and resize it into a coin base. Students should see complex models as arrangements of simple forms.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Autodesk Tinkercad. “Learn 3D Design.” https://www.tinkercad.com/learn/designs (accessed 2026-08-16).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Demonstrate each move on the same cylinder. Keep the vocabulary visible and make students name the move before you perform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Autodesk Tinkercad. “Learn 3D Design.” https://www.tinkercad.com/learn/designs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Center a smaller cylinder on the coin base with Align. Show one exact dimension with the Ruler.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Autodesk Tinkercad. “Learn 3D Design.” https://www.tinkercad.com/learn/designs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Create a hole in a large cylinder and Group it. Clarify that simply placing a Hole on top does not cut until the objects are grouped.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Autodesk Tinkercad. “Learn 3D Design.” https://www.tinkercad.com/learn/designs (accessed 2026-08-16).</a:t>
            </a:r>
          </a:p>
          <a:p xmlns:a="http://schemas.openxmlformats.org/drawingml/2006/main">
            <a:r>
              <a:t>- ASU Edson Entrepreneurship + Innovation. “Activity Video: 3D Modeling with Tinkercad.” https://youtu.be/EturuXSyYa8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a simple coin live through the first three steps, then release students. Keep the live model simpler than the assignment so students still make design decisions.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  <a:p xmlns:a="http://schemas.openxmlformats.org/drawingml/2006/main">
            <a:r>
              <a:t>- ASU Edson Entrepreneurship + Innovation. “Activity Video: 3D Modeling with Tinkercad.” https://youtu.be/EturuXSyYa8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video as a paced replay or absence route. Pause after navigation and after the first coin operation if using it whole-group.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ASU Edson Entrepreneurship + Innovation. “Activity Video: 3D Modeling with Tinkercad.” https://youtu.be/EturuXSyYa8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Require a screenshot that proves the actual model exists. A sentence without visible evidence is not a complete submission.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Trace the ladder from left to right. Tell students they are building a toolkit that will later support the Dream Room project.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Frame the ring as a new constraint: the object now has to fit a real body and survive the printing process.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Nat Geo clip to establish additive manufacturing. Ask what would happen to a feature that begins in midair without support.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National Geographic Kids. “3D Printers.” https://youtu.be/HlvK6DLwCz4 (accessed 2026-08-16).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Demonstrate measuring a paper strip around a finger. Calculate one class example together. Remind students that a measurement error becomes a fit error.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a snug but not tight fit. Students should record circumference and calculated diameter before they touch the 3D model.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through the images left to right. Students set the inside Hole diameter from their calculation, then add enough band thickness around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  <a:p xmlns:a="http://schemas.openxmlformats.org/drawingml/2006/main">
            <a:r>
              <a:t>- Autodesk Tinkercad. “Learn 3D Design.” https://www.tinkercad.com/learn/designs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Show a failed print if available. Ask students to diagnose the geometry before talking about printer settings.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Teaching Tech. “Designing for 3D Printing.” https://youtu.be/QdvSzXByi_g (accessed 2026-08-16).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Clarify the classroom queue. Students submit the Canvas evidence and leave the model in the class; do not promise same-day printing.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first clip for the additive-process concept and selected moments from the second for printability. Do not play eleven minutes without a listening purpose.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National Geographic Kids. “3D Printers.” https://youtu.be/HlvK6DLwCz4 (accessed 2026-08-16).</a:t>
            </a:r>
          </a:p>
          <a:p xmlns:a="http://schemas.openxmlformats.org/drawingml/2006/main">
            <a:r>
              <a:t>- Teaching Tech. “Designing for 3D Printing.” https://youtu.be/QdvSzXByi_g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Require measurement evidence plus the model screenshot. Students who finish early inspect a partner model for thin walls, floating forms, and oversized overhangs.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Name this lesson as the bridge from following a recipe to planning an unfamiliar model. The challenge is deciding which forms matter.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  <a:p xmlns:a="http://schemas.openxmlformats.org/drawingml/2006/main">
            <a:r>
              <a:t>- A Messy Art Room. “How to Draw Anything Using Basic Shapes.” https://youtu.be/5_Mix_2LeRY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the administration-ready opening. The drawing is the learning task, not decoration before Tinkercad.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students silently trace simple forms in the image with a finger. Then take several answers that describe forms, not object names.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  <a:p xmlns:a="http://schemas.openxmlformats.org/drawingml/2006/main">
            <a:r>
              <a:t>- A Messy Art Room. “How to Draw Anything Using Basic Shapes.” https://youtu.be/5_Mix_2LeRY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annotate a reference photo or make a planning sketch. Require at least three named forms before opening Tinkercad.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ordering the build by visual importance. Ask students which one or two forms carry the silhouette of their toy.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students to name the job before choosing the tool. Tool use should respond to a design need, not become random clicking.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  <a:p xmlns:a="http://schemas.openxmlformats.org/drawingml/2006/main">
            <a:r>
              <a:t>- Autodesk Tinkercad. “Learn 3D Design.” https://www.tinkercad.com/learn/designs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Pause the class for a side-by-side check. Students must identify one proportional adjustment before adding more detail.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video to rehearse decomposition. Pause on an example and ask students to predict the next simple form before it appears.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 Messy Art Room. “How to Draw Anything Using Basic Shapes.” https://youtu.be/5_Mix_2LeRY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Partners inspect from one useful angle before hearing the title. The designer records one visible revision.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Require the reference, plan, model screenshot, and reflection according to the Canvas route. This is the accountability evidence that confirms the build occurred.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making the transfer explicit. The Dream Room deck teaches the scaling component; the videos model the project, conversion, furniture workflow, and finished result.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  <a:p xmlns:a="http://schemas.openxmlformats.org/drawingml/2006/main">
            <a:r>
              <a:t>- Elisha Lucero. Dream Room project walkthrough. https://youtu.be/i54utS_oYYs (accessed 2026-08-16).</a:t>
            </a:r>
          </a:p>
          <a:p xmlns:a="http://schemas.openxmlformats.org/drawingml/2006/main">
            <a:r>
              <a:t>- Elisha Lucero. Dream Room scaling walkthrough. https://youtu.be/707PbaFdfmo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Preview only enough to establish the next project. Use the separate Dream Room Scale Deck and Canvas videos for the full capstone instruction.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Lucero. Dream Room project walkthrough. https://youtu.be/i54utS_oYYs (accessed 2026-08-16).</a:t>
            </a:r>
          </a:p>
          <a:p xmlns:a="http://schemas.openxmlformats.org/drawingml/2006/main">
            <a:r>
              <a:t>- Elisha Lucero. Dream Room scaling walkthrough. https://youtu.be/707PbaFdfmo (accessed 2026-08-16).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Project a familiar bill or coin. Ask students to point to the evidence that communicates value, identity, and authenticity. Do not begin with color preferences.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students inspect the model before you explain it. Take observations about hierarchy, repetition, symbols, and front/back continuity.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Lucero classroom model, “Fort Dollars” front-and-back currency design (2026).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Name the audience as students and staff who need to recognize the currency quickly. Students may invent the currency name and denomination, but the communication jobs remain fixed.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Fold paper or draw two equal frames. Students sketch the major placement before adding detail. Ask them to choose one repeated system feature.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up during work time. Require a complete front and back before students photograph and submit.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the paper currency to the coin. The visual idea remains, but students now have to control width, depth, and height.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3D Modeling Canvas lessons and facilitator guides (Lucero classroom materials, 2026).</a:t>
            </a:r>
          </a:p>
          <a:p xmlns:a="http://schemas.openxmlformats.org/drawingml/2006/main">
            <a:r>
              <a:t>- Autodesk Tinkercad. “Learn 3D Design.” https://www.tinkercad.com/learn/designs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216b679a443e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c0ca053415646dd" /><Relationship Type="http://schemas.openxmlformats.org/officeDocument/2006/relationships/slideLayout" Target="/ppt/slideLayouts/slideLayout1.xml" Id="Rabe0360f472b404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e0360f472b404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087d44d73462f" /><Relationship Type="http://schemas.openxmlformats.org/officeDocument/2006/relationships/image" Target="/ppt/media/image.png" Id="Rd25e32d26700470c" /><Relationship Type="http://schemas.openxmlformats.org/officeDocument/2006/relationships/notesSlide" Target="/ppt/notesSlides/notesSlide1.xml" Id="R9411162dd9c246c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532175da64abe" /><Relationship Type="http://schemas.openxmlformats.org/officeDocument/2006/relationships/image" Target="/ppt/media/image10.png" Id="R8e9dec3821a84d8f" /><Relationship Type="http://schemas.openxmlformats.org/officeDocument/2006/relationships/notesSlide" Target="/ppt/notesSlides/notesSlide10.xml" Id="R7465a13204e3455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82aa87bc84757" /><Relationship Type="http://schemas.openxmlformats.org/officeDocument/2006/relationships/image" Target="/ppt/media/image11.png" Id="R82559a3b89e74429" /><Relationship Type="http://schemas.openxmlformats.org/officeDocument/2006/relationships/notesSlide" Target="/ppt/notesSlides/notesSlide11.xml" Id="R22e2dcbe076841e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00b53ac6f41e3" /><Relationship Type="http://schemas.openxmlformats.org/officeDocument/2006/relationships/image" Target="/ppt/media/image12.png" Id="R8d14c0e1061149a2" /><Relationship Type="http://schemas.openxmlformats.org/officeDocument/2006/relationships/notesSlide" Target="/ppt/notesSlides/notesSlide12.xml" Id="R0a7fe5babccd462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060b41600497d" /><Relationship Type="http://schemas.openxmlformats.org/officeDocument/2006/relationships/image" Target="/ppt/media/image13.png" Id="R7660bf32cfc2451c" /><Relationship Type="http://schemas.openxmlformats.org/officeDocument/2006/relationships/notesSlide" Target="/ppt/notesSlides/notesSlide13.xml" Id="R1aee6013bb1e490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3cd09757147e0" /><Relationship Type="http://schemas.openxmlformats.org/officeDocument/2006/relationships/image" Target="/ppt/media/image14.png" Id="Re8944ec6fe784569" /><Relationship Type="http://schemas.openxmlformats.org/officeDocument/2006/relationships/notesSlide" Target="/ppt/notesSlides/notesSlide14.xml" Id="R27ad46b7e4bd40b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918278aac455e" /><Relationship Type="http://schemas.openxmlformats.org/officeDocument/2006/relationships/image" Target="/ppt/media/image15.png" Id="Ra3c581709d994e8e" /><Relationship Type="http://schemas.openxmlformats.org/officeDocument/2006/relationships/notesSlide" Target="/ppt/notesSlides/notesSlide15.xml" Id="Rc0c05278e19c49c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8bf6565524047" /><Relationship Type="http://schemas.openxmlformats.org/officeDocument/2006/relationships/image" Target="/ppt/media/image16.png" Id="Ra272a546cda84f11" /><Relationship Type="http://schemas.openxmlformats.org/officeDocument/2006/relationships/notesSlide" Target="/ppt/notesSlides/notesSlide16.xml" Id="Rb572eba7a693495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5ddbf4a91433e" /><Relationship Type="http://schemas.openxmlformats.org/officeDocument/2006/relationships/image" Target="/ppt/media/image17.png" Id="R446402d7bc35441c" /><Relationship Type="http://schemas.openxmlformats.org/officeDocument/2006/relationships/notesSlide" Target="/ppt/notesSlides/notesSlide17.xml" Id="R490ea9f1ed5a442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84a07ed6e4dc8" /><Relationship Type="http://schemas.openxmlformats.org/officeDocument/2006/relationships/image" Target="/ppt/media/image18.png" Id="R2cee04c63a724bb2" /><Relationship Type="http://schemas.openxmlformats.org/officeDocument/2006/relationships/notesSlide" Target="/ppt/notesSlides/notesSlide18.xml" Id="R5f9aa69ec1454d8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e9d49de4b4e2a" /><Relationship Type="http://schemas.openxmlformats.org/officeDocument/2006/relationships/image" Target="/ppt/media/image19.png" Id="Rb6a72e8863aa4635" /><Relationship Type="http://schemas.openxmlformats.org/officeDocument/2006/relationships/notesSlide" Target="/ppt/notesSlides/notesSlide19.xml" Id="Ra27d86cb7408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bae590afe453f" /><Relationship Type="http://schemas.openxmlformats.org/officeDocument/2006/relationships/image" Target="/ppt/media/image2.png" Id="R3fc8972df0aa4dde" /><Relationship Type="http://schemas.openxmlformats.org/officeDocument/2006/relationships/notesSlide" Target="/ppt/notesSlides/notesSlide2.xml" Id="Rac5a2ac3f595491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d2958fbe74947" /><Relationship Type="http://schemas.openxmlformats.org/officeDocument/2006/relationships/image" Target="/ppt/media/image20.png" Id="Re95f917ef160412d" /><Relationship Type="http://schemas.openxmlformats.org/officeDocument/2006/relationships/notesSlide" Target="/ppt/notesSlides/notesSlide20.xml" Id="Ra6f7001444004c9b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dfdd7dd9c4943" /><Relationship Type="http://schemas.openxmlformats.org/officeDocument/2006/relationships/image" Target="/ppt/media/image21.png" Id="Rf978941805054796" /><Relationship Type="http://schemas.openxmlformats.org/officeDocument/2006/relationships/notesSlide" Target="/ppt/notesSlides/notesSlide21.xml" Id="Ree4d211a02044130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8c653651f4856" /><Relationship Type="http://schemas.openxmlformats.org/officeDocument/2006/relationships/image" Target="/ppt/media/image22.png" Id="Rb9cf981b3c024a1e" /><Relationship Type="http://schemas.openxmlformats.org/officeDocument/2006/relationships/notesSlide" Target="/ppt/notesSlides/notesSlide22.xml" Id="Rcee4a540b75e47c2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c2a0d565149a0" /><Relationship Type="http://schemas.openxmlformats.org/officeDocument/2006/relationships/image" Target="/ppt/media/image23.png" Id="R18859afec5f14bee" /><Relationship Type="http://schemas.openxmlformats.org/officeDocument/2006/relationships/notesSlide" Target="/ppt/notesSlides/notesSlide23.xml" Id="R1064e1efa6464739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0148e9a034277" /><Relationship Type="http://schemas.openxmlformats.org/officeDocument/2006/relationships/image" Target="/ppt/media/image24.png" Id="Rcebad002a0a44ec0" /><Relationship Type="http://schemas.openxmlformats.org/officeDocument/2006/relationships/notesSlide" Target="/ppt/notesSlides/notesSlide24.xml" Id="R589c118fe7c14273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2bb4d2fbe4d5b" /><Relationship Type="http://schemas.openxmlformats.org/officeDocument/2006/relationships/image" Target="/ppt/media/image25.png" Id="R27c0691a93514efa" /><Relationship Type="http://schemas.openxmlformats.org/officeDocument/2006/relationships/notesSlide" Target="/ppt/notesSlides/notesSlide25.xml" Id="Ra82d53d6c5494be8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2edf072f64588" /><Relationship Type="http://schemas.openxmlformats.org/officeDocument/2006/relationships/image" Target="/ppt/media/image26.png" Id="R682e134826f742fb" /><Relationship Type="http://schemas.openxmlformats.org/officeDocument/2006/relationships/notesSlide" Target="/ppt/notesSlides/notesSlide26.xml" Id="R91e2edfbb74c4575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50d69abf74f34" /><Relationship Type="http://schemas.openxmlformats.org/officeDocument/2006/relationships/image" Target="/ppt/media/image27.png" Id="R43a26f79b96b49c2" /><Relationship Type="http://schemas.openxmlformats.org/officeDocument/2006/relationships/notesSlide" Target="/ppt/notesSlides/notesSlide27.xml" Id="R182c396832e34bb1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34380326d44a5" /><Relationship Type="http://schemas.openxmlformats.org/officeDocument/2006/relationships/image" Target="/ppt/media/image28.png" Id="R451ca58c43274433" /><Relationship Type="http://schemas.openxmlformats.org/officeDocument/2006/relationships/notesSlide" Target="/ppt/notesSlides/notesSlide28.xml" Id="R327762cc49244025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4d213e87b45fb" /><Relationship Type="http://schemas.openxmlformats.org/officeDocument/2006/relationships/image" Target="/ppt/media/image29.png" Id="Ra4e6421fd6bb4adb" /><Relationship Type="http://schemas.openxmlformats.org/officeDocument/2006/relationships/notesSlide" Target="/ppt/notesSlides/notesSlide29.xml" Id="R675170ce4b3442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77474cd96404c" /><Relationship Type="http://schemas.openxmlformats.org/officeDocument/2006/relationships/image" Target="/ppt/media/image3.png" Id="R349919442b994ef3" /><Relationship Type="http://schemas.openxmlformats.org/officeDocument/2006/relationships/notesSlide" Target="/ppt/notesSlides/notesSlide3.xml" Id="Ra8eb1f5b400445b1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6cf1f6e0b4d00" /><Relationship Type="http://schemas.openxmlformats.org/officeDocument/2006/relationships/image" Target="/ppt/media/image30.png" Id="Ra90fc9bdd3854659" /><Relationship Type="http://schemas.openxmlformats.org/officeDocument/2006/relationships/notesSlide" Target="/ppt/notesSlides/notesSlide30.xml" Id="R67afda11b6644e58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7a756ae1f4677" /><Relationship Type="http://schemas.openxmlformats.org/officeDocument/2006/relationships/image" Target="/ppt/media/image31.png" Id="R67414160f5604a21" /><Relationship Type="http://schemas.openxmlformats.org/officeDocument/2006/relationships/notesSlide" Target="/ppt/notesSlides/notesSlide31.xml" Id="R7db4b6b1e01544b6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f96c3c2da4093" /><Relationship Type="http://schemas.openxmlformats.org/officeDocument/2006/relationships/image" Target="/ppt/media/image32.png" Id="Rc9476fb01ff34bea" /><Relationship Type="http://schemas.openxmlformats.org/officeDocument/2006/relationships/notesSlide" Target="/ppt/notesSlides/notesSlide32.xml" Id="R254a0ec785c24998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a9c55dccc450f" /><Relationship Type="http://schemas.openxmlformats.org/officeDocument/2006/relationships/image" Target="/ppt/media/image33.png" Id="Ra4d1636730c1460d" /><Relationship Type="http://schemas.openxmlformats.org/officeDocument/2006/relationships/notesSlide" Target="/ppt/notesSlides/notesSlide33.xml" Id="Ra91276d7338c4d09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c62f74b844e61" /><Relationship Type="http://schemas.openxmlformats.org/officeDocument/2006/relationships/image" Target="/ppt/media/image34.png" Id="Rb6f0c8de6f6d4586" /><Relationship Type="http://schemas.openxmlformats.org/officeDocument/2006/relationships/notesSlide" Target="/ppt/notesSlides/notesSlide34.xml" Id="R54e3198613e04cb4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d077bc7564b58" /><Relationship Type="http://schemas.openxmlformats.org/officeDocument/2006/relationships/image" Target="/ppt/media/image35.png" Id="Ra63563133b1944d9" /><Relationship Type="http://schemas.openxmlformats.org/officeDocument/2006/relationships/notesSlide" Target="/ppt/notesSlides/notesSlide35.xml" Id="R8cdad4c9f4e44231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94e1d20794808" /><Relationship Type="http://schemas.openxmlformats.org/officeDocument/2006/relationships/image" Target="/ppt/media/image36.png" Id="R4f5b73a854204850" /><Relationship Type="http://schemas.openxmlformats.org/officeDocument/2006/relationships/notesSlide" Target="/ppt/notesSlides/notesSlide36.xml" Id="R0efd5e7899a8410c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ed4740dc44cec" /><Relationship Type="http://schemas.openxmlformats.org/officeDocument/2006/relationships/image" Target="/ppt/media/image37.png" Id="R88a1fd27e23a4114" /><Relationship Type="http://schemas.openxmlformats.org/officeDocument/2006/relationships/notesSlide" Target="/ppt/notesSlides/notesSlide37.xml" Id="R8e7ebeb7128c43b6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29aaad99b4d6b" /><Relationship Type="http://schemas.openxmlformats.org/officeDocument/2006/relationships/image" Target="/ppt/media/image38.png" Id="R950694ad087b42c2" /><Relationship Type="http://schemas.openxmlformats.org/officeDocument/2006/relationships/notesSlide" Target="/ppt/notesSlides/notesSlide38.xml" Id="R9d10355c10ed4fdc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fa0922eb244f4" /><Relationship Type="http://schemas.openxmlformats.org/officeDocument/2006/relationships/image" Target="/ppt/media/image39.png" Id="R13212a39d2b24bd0" /><Relationship Type="http://schemas.openxmlformats.org/officeDocument/2006/relationships/notesSlide" Target="/ppt/notesSlides/notesSlide39.xml" Id="Rd0b11d2a81cd4c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a298ef4ef43ed" /><Relationship Type="http://schemas.openxmlformats.org/officeDocument/2006/relationships/image" Target="/ppt/media/image4.png" Id="R8efa635d217c47a5" /><Relationship Type="http://schemas.openxmlformats.org/officeDocument/2006/relationships/notesSlide" Target="/ppt/notesSlides/notesSlide4.xml" Id="Rb5d9aed0646f43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f01b948c34e7d" /><Relationship Type="http://schemas.openxmlformats.org/officeDocument/2006/relationships/image" Target="/ppt/media/image5.png" Id="R3e5b3fc531864c15" /><Relationship Type="http://schemas.openxmlformats.org/officeDocument/2006/relationships/notesSlide" Target="/ppt/notesSlides/notesSlide5.xml" Id="R8e87455ce751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38f4423ee4b3a" /><Relationship Type="http://schemas.openxmlformats.org/officeDocument/2006/relationships/image" Target="/ppt/media/image6.png" Id="R4831eed4d3204134" /><Relationship Type="http://schemas.openxmlformats.org/officeDocument/2006/relationships/notesSlide" Target="/ppt/notesSlides/notesSlide6.xml" Id="R571aafdba9f34e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5037b0d714436" /><Relationship Type="http://schemas.openxmlformats.org/officeDocument/2006/relationships/image" Target="/ppt/media/image7.png" Id="R538482269fb7490b" /><Relationship Type="http://schemas.openxmlformats.org/officeDocument/2006/relationships/notesSlide" Target="/ppt/notesSlides/notesSlide7.xml" Id="Rfdc47029b68e4d2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882b924db4e24" /><Relationship Type="http://schemas.openxmlformats.org/officeDocument/2006/relationships/image" Target="/ppt/media/image8.png" Id="R162f36375c444bcf" /><Relationship Type="http://schemas.openxmlformats.org/officeDocument/2006/relationships/notesSlide" Target="/ppt/notesSlides/notesSlide8.xml" Id="Rac67620dcffc43f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db852e0514d82" /><Relationship Type="http://schemas.openxmlformats.org/officeDocument/2006/relationships/image" Target="/ppt/media/image9.png" Id="R4d5a73325c8940a3" /><Relationship Type="http://schemas.openxmlformats.org/officeDocument/2006/relationships/notesSlide" Target="/ppt/notesSlides/notesSlide9.xml" Id="R9f0112ff84f440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5e32d26700470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4169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9dec3821a84d8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94276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559a3b89e7442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880554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14c0e1061149a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006481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60bf32cfc2451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305867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944ec6fe78456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986122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c581709d994e8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507278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72a546cda84f1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005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6402d7bc35441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56184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ee04c63a724bb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377519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a72e8863aa463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33538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c8972df0aa4dd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05536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5f917ef160412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45431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7894180505479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18233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cf981b3c024a1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203670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859afec5f14be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15934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bad002a0a44ec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29064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c0691a93514ef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6109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2e134826f742f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6010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a26f79b96b49c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870367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1ca58c4327443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12271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e6421fd6bb4ad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515317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9919442b994ef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810804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0fc9bdd385465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333615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414160f5604a2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44577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476fb01ff34be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14350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d1636730c1460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732728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f0c8de6f6d458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589914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3563133b1944d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417684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5b73a85420485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06250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a1fd27e23a411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022034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0694ad087b42c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13914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212a39d2b24bd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61035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fa635d217c47a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174483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5b3fc531864c1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831723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31eed4d320413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69950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8482269fb7490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38607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2f36375c444bc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461186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5a73325c8940a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181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2026-08-16T21:15:23.8410000Z</dcterms:created>
  <dcterms:modified xsi:type="dcterms:W3CDTF">2026-08-16T21:15:23.8410000Z</dcterms:modified>
</coreProperties>
</file>