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83903cdb054736" /><Relationship Type="http://schemas.openxmlformats.org/officeDocument/2006/relationships/extended-properties" Target="/docProps/app.xml" Id="R3e4e0e9f1a0b4a93" /><Relationship Type="http://schemas.openxmlformats.org/officeDocument/2006/relationships/officeDocument" Target="/ppt/presentation.xml" Id="R8f082e0a016f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2dc1ef6904de0"/>
  </p:sldMasterIdLst>
  <p:notesMasterIdLst>
    <p:notesMasterId xmlns:r="http://schemas.openxmlformats.org/officeDocument/2006/relationships" r:id="R3f1b31983bdf40ed"/>
  </p:notesMasterIdLst>
  <p:sldIdLst>
    <p:sldId xmlns:r="http://schemas.openxmlformats.org/officeDocument/2006/relationships" id="256" r:id="Re5db4279905346bc"/>
    <p:sldId xmlns:r="http://schemas.openxmlformats.org/officeDocument/2006/relationships" id="257" r:id="Rb641985ad46f43ad"/>
    <p:sldId xmlns:r="http://schemas.openxmlformats.org/officeDocument/2006/relationships" id="258" r:id="R3a2f3c223cad44ea"/>
    <p:sldId xmlns:r="http://schemas.openxmlformats.org/officeDocument/2006/relationships" id="259" r:id="R67ce602a75f64d8b"/>
    <p:sldId xmlns:r="http://schemas.openxmlformats.org/officeDocument/2006/relationships" id="260" r:id="Rfa8a8f3dfda243ec"/>
    <p:sldId xmlns:r="http://schemas.openxmlformats.org/officeDocument/2006/relationships" id="261" r:id="Rd5233760f2a745d3"/>
    <p:sldId xmlns:r="http://schemas.openxmlformats.org/officeDocument/2006/relationships" id="262" r:id="Rdca75c7641884d3e"/>
    <p:sldId xmlns:r="http://schemas.openxmlformats.org/officeDocument/2006/relationships" id="263" r:id="R894b945d57ae4da3"/>
    <p:sldId xmlns:r="http://schemas.openxmlformats.org/officeDocument/2006/relationships" id="264" r:id="R1113936dd15b4aa0"/>
    <p:sldId xmlns:r="http://schemas.openxmlformats.org/officeDocument/2006/relationships" id="265" r:id="R9939124c79d44309"/>
    <p:sldId xmlns:r="http://schemas.openxmlformats.org/officeDocument/2006/relationships" id="266" r:id="Rf2c4d3beb23b4f43"/>
    <p:sldId xmlns:r="http://schemas.openxmlformats.org/officeDocument/2006/relationships" id="267" r:id="Rd3c9763a85094576"/>
    <p:sldId xmlns:r="http://schemas.openxmlformats.org/officeDocument/2006/relationships" id="268" r:id="Rf9fbeb198a5a4063"/>
    <p:sldId xmlns:r="http://schemas.openxmlformats.org/officeDocument/2006/relationships" id="269" r:id="R2a6ef09cf49146e2"/>
    <p:sldId xmlns:r="http://schemas.openxmlformats.org/officeDocument/2006/relationships" id="270" r:id="R956138dbf5b7456e"/>
    <p:sldId xmlns:r="http://schemas.openxmlformats.org/officeDocument/2006/relationships" id="271" r:id="R9902a70aabf944d5"/>
    <p:sldId xmlns:r="http://schemas.openxmlformats.org/officeDocument/2006/relationships" id="272" r:id="R5caf7d3ed07a43d7"/>
    <p:sldId xmlns:r="http://schemas.openxmlformats.org/officeDocument/2006/relationships" id="273" r:id="R49302469ac1749de"/>
    <p:sldId xmlns:r="http://schemas.openxmlformats.org/officeDocument/2006/relationships" id="274" r:id="R5d8a55a35ca1458c"/>
    <p:sldId xmlns:r="http://schemas.openxmlformats.org/officeDocument/2006/relationships" id="275" r:id="R02bd440d3d9c424e"/>
    <p:sldId xmlns:r="http://schemas.openxmlformats.org/officeDocument/2006/relationships" id="276" r:id="Rd88917c66b184311"/>
    <p:sldId xmlns:r="http://schemas.openxmlformats.org/officeDocument/2006/relationships" id="277" r:id="R25ce74e1276d4b15"/>
    <p:sldId xmlns:r="http://schemas.openxmlformats.org/officeDocument/2006/relationships" id="278" r:id="R7d09b8737ef342fb"/>
    <p:sldId xmlns:r="http://schemas.openxmlformats.org/officeDocument/2006/relationships" id="279" r:id="R24dd772d1ad74434"/>
    <p:sldId xmlns:r="http://schemas.openxmlformats.org/officeDocument/2006/relationships" id="280" r:id="R3032ddc92c04483c"/>
    <p:sldId xmlns:r="http://schemas.openxmlformats.org/officeDocument/2006/relationships" id="281" r:id="Rfc751c9b692d4f5a"/>
    <p:sldId xmlns:r="http://schemas.openxmlformats.org/officeDocument/2006/relationships" id="282" r:id="R5bf805254077446e"/>
    <p:sldId xmlns:r="http://schemas.openxmlformats.org/officeDocument/2006/relationships" id="283" r:id="Rd347c1cb8d6c4e57"/>
    <p:sldId xmlns:r="http://schemas.openxmlformats.org/officeDocument/2006/relationships" id="284" r:id="R8e49f94f032a461e"/>
    <p:sldId xmlns:r="http://schemas.openxmlformats.org/officeDocument/2006/relationships" id="285" r:id="R2d9f67bdd701410b"/>
    <p:sldId xmlns:r="http://schemas.openxmlformats.org/officeDocument/2006/relationships" id="286" r:id="R1758f2bf58a84e2b"/>
    <p:sldId xmlns:r="http://schemas.openxmlformats.org/officeDocument/2006/relationships" id="287" r:id="R7e446b18aae84129"/>
    <p:sldId xmlns:r="http://schemas.openxmlformats.org/officeDocument/2006/relationships" id="288" r:id="R536897fb76ae4a75"/>
    <p:sldId xmlns:r="http://schemas.openxmlformats.org/officeDocument/2006/relationships" id="289" r:id="Rae75a3cbd62e434c"/>
    <p:sldId xmlns:r="http://schemas.openxmlformats.org/officeDocument/2006/relationships" id="290" r:id="R673a914cae8e45d4"/>
    <p:sldId xmlns:r="http://schemas.openxmlformats.org/officeDocument/2006/relationships" id="291" r:id="Re06a96d36ae14e84"/>
    <p:sldId xmlns:r="http://schemas.openxmlformats.org/officeDocument/2006/relationships" id="292" r:id="R6cdf56222bba4506"/>
    <p:sldId xmlns:r="http://schemas.openxmlformats.org/officeDocument/2006/relationships" id="293" r:id="Rccfc5686f372457c"/>
    <p:sldId xmlns:r="http://schemas.openxmlformats.org/officeDocument/2006/relationships" id="294" r:id="R9c024e32ac4c4f27"/>
    <p:sldId xmlns:r="http://schemas.openxmlformats.org/officeDocument/2006/relationships" id="295" r:id="R48328bc653834549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8022706b50c4a93" /><Relationship Type="http://schemas.openxmlformats.org/officeDocument/2006/relationships/slideMaster" Target="/ppt/slideMasters/slideMaster1.xml" Id="R71d2dc1ef6904de0" /><Relationship Type="http://schemas.openxmlformats.org/officeDocument/2006/relationships/notesMaster" Target="/ppt/notesMasters/notesMaster1.xml" Id="R3f1b31983bdf40ed" /><Relationship Type="http://schemas.openxmlformats.org/officeDocument/2006/relationships/presProps" Target="/ppt/presProps.xml" Id="R8b9fb1649bde48ff" /><Relationship Type="http://schemas.openxmlformats.org/officeDocument/2006/relationships/tableStyles" Target="/ppt/tableStyles.xml" Id="R24f75ace6d6e462e" /><Relationship Type="http://schemas.openxmlformats.org/officeDocument/2006/relationships/slide" Target="/ppt/slides/slide1.xml" Id="Re5db4279905346bc" /><Relationship Type="http://schemas.openxmlformats.org/officeDocument/2006/relationships/slide" Target="/ppt/slides/slide2.xml" Id="Rb641985ad46f43ad" /><Relationship Type="http://schemas.openxmlformats.org/officeDocument/2006/relationships/slide" Target="/ppt/slides/slide3.xml" Id="R3a2f3c223cad44ea" /><Relationship Type="http://schemas.openxmlformats.org/officeDocument/2006/relationships/slide" Target="/ppt/slides/slide4.xml" Id="R67ce602a75f64d8b" /><Relationship Type="http://schemas.openxmlformats.org/officeDocument/2006/relationships/slide" Target="/ppt/slides/slide5.xml" Id="Rfa8a8f3dfda243ec" /><Relationship Type="http://schemas.openxmlformats.org/officeDocument/2006/relationships/slide" Target="/ppt/slides/slide6.xml" Id="Rd5233760f2a745d3" /><Relationship Type="http://schemas.openxmlformats.org/officeDocument/2006/relationships/slide" Target="/ppt/slides/slide7.xml" Id="Rdca75c7641884d3e" /><Relationship Type="http://schemas.openxmlformats.org/officeDocument/2006/relationships/slide" Target="/ppt/slides/slide8.xml" Id="R894b945d57ae4da3" /><Relationship Type="http://schemas.openxmlformats.org/officeDocument/2006/relationships/slide" Target="/ppt/slides/slide9.xml" Id="R1113936dd15b4aa0" /><Relationship Type="http://schemas.openxmlformats.org/officeDocument/2006/relationships/slide" Target="/ppt/slides/slide10.xml" Id="R9939124c79d44309" /><Relationship Type="http://schemas.openxmlformats.org/officeDocument/2006/relationships/slide" Target="/ppt/slides/slide11.xml" Id="Rf2c4d3beb23b4f43" /><Relationship Type="http://schemas.openxmlformats.org/officeDocument/2006/relationships/slide" Target="/ppt/slides/slide12.xml" Id="Rd3c9763a85094576" /><Relationship Type="http://schemas.openxmlformats.org/officeDocument/2006/relationships/slide" Target="/ppt/slides/slide13.xml" Id="Rf9fbeb198a5a4063" /><Relationship Type="http://schemas.openxmlformats.org/officeDocument/2006/relationships/slide" Target="/ppt/slides/slide14.xml" Id="R2a6ef09cf49146e2" /><Relationship Type="http://schemas.openxmlformats.org/officeDocument/2006/relationships/slide" Target="/ppt/slides/slide15.xml" Id="R956138dbf5b7456e" /><Relationship Type="http://schemas.openxmlformats.org/officeDocument/2006/relationships/slide" Target="/ppt/slides/slide16.xml" Id="R9902a70aabf944d5" /><Relationship Type="http://schemas.openxmlformats.org/officeDocument/2006/relationships/slide" Target="/ppt/slides/slide17.xml" Id="R5caf7d3ed07a43d7" /><Relationship Type="http://schemas.openxmlformats.org/officeDocument/2006/relationships/slide" Target="/ppt/slides/slide18.xml" Id="R49302469ac1749de" /><Relationship Type="http://schemas.openxmlformats.org/officeDocument/2006/relationships/slide" Target="/ppt/slides/slide19.xml" Id="R5d8a55a35ca1458c" /><Relationship Type="http://schemas.openxmlformats.org/officeDocument/2006/relationships/slide" Target="/ppt/slides/slide20.xml" Id="R02bd440d3d9c424e" /><Relationship Type="http://schemas.openxmlformats.org/officeDocument/2006/relationships/slide" Target="/ppt/slides/slide21.xml" Id="Rd88917c66b184311" /><Relationship Type="http://schemas.openxmlformats.org/officeDocument/2006/relationships/slide" Target="/ppt/slides/slide22.xml" Id="R25ce74e1276d4b15" /><Relationship Type="http://schemas.openxmlformats.org/officeDocument/2006/relationships/slide" Target="/ppt/slides/slide23.xml" Id="R7d09b8737ef342fb" /><Relationship Type="http://schemas.openxmlformats.org/officeDocument/2006/relationships/slide" Target="/ppt/slides/slide24.xml" Id="R24dd772d1ad74434" /><Relationship Type="http://schemas.openxmlformats.org/officeDocument/2006/relationships/slide" Target="/ppt/slides/slide25.xml" Id="R3032ddc92c04483c" /><Relationship Type="http://schemas.openxmlformats.org/officeDocument/2006/relationships/slide" Target="/ppt/slides/slide26.xml" Id="Rfc751c9b692d4f5a" /><Relationship Type="http://schemas.openxmlformats.org/officeDocument/2006/relationships/slide" Target="/ppt/slides/slide27.xml" Id="R5bf805254077446e" /><Relationship Type="http://schemas.openxmlformats.org/officeDocument/2006/relationships/slide" Target="/ppt/slides/slide28.xml" Id="Rd347c1cb8d6c4e57" /><Relationship Type="http://schemas.openxmlformats.org/officeDocument/2006/relationships/slide" Target="/ppt/slides/slide29.xml" Id="R8e49f94f032a461e" /><Relationship Type="http://schemas.openxmlformats.org/officeDocument/2006/relationships/slide" Target="/ppt/slides/slide30.xml" Id="R2d9f67bdd701410b" /><Relationship Type="http://schemas.openxmlformats.org/officeDocument/2006/relationships/slide" Target="/ppt/slides/slide31.xml" Id="R1758f2bf58a84e2b" /><Relationship Type="http://schemas.openxmlformats.org/officeDocument/2006/relationships/slide" Target="/ppt/slides/slide32.xml" Id="R7e446b18aae84129" /><Relationship Type="http://schemas.openxmlformats.org/officeDocument/2006/relationships/slide" Target="/ppt/slides/slide33.xml" Id="R536897fb76ae4a75" /><Relationship Type="http://schemas.openxmlformats.org/officeDocument/2006/relationships/slide" Target="/ppt/slides/slide34.xml" Id="Rae75a3cbd62e434c" /><Relationship Type="http://schemas.openxmlformats.org/officeDocument/2006/relationships/slide" Target="/ppt/slides/slide35.xml" Id="R673a914cae8e45d4" /><Relationship Type="http://schemas.openxmlformats.org/officeDocument/2006/relationships/slide" Target="/ppt/slides/slide36.xml" Id="Re06a96d36ae14e84" /><Relationship Type="http://schemas.openxmlformats.org/officeDocument/2006/relationships/slide" Target="/ppt/slides/slide37.xml" Id="R6cdf56222bba4506" /><Relationship Type="http://schemas.openxmlformats.org/officeDocument/2006/relationships/slide" Target="/ppt/slides/slide38.xml" Id="Rccfc5686f372457c" /><Relationship Type="http://schemas.openxmlformats.org/officeDocument/2006/relationships/slide" Target="/ppt/slides/slide39.xml" Id="R9c024e32ac4c4f27" /><Relationship Type="http://schemas.openxmlformats.org/officeDocument/2006/relationships/slide" Target="/ppt/slides/slide40.xml" Id="R48328bc65383454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e557193faed4f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53a44cdbd0d4bfd" /><Relationship Type="http://schemas.openxmlformats.org/officeDocument/2006/relationships/notesMaster" Target="/ppt/notesMasters/notesMaster1.xml" Id="R9d4f818ee3694f9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737fd94bce6415f" /><Relationship Type="http://schemas.openxmlformats.org/officeDocument/2006/relationships/notesMaster" Target="/ppt/notesMasters/notesMaster1.xml" Id="R6585e17a237c431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e9fb78c70ef454b" /><Relationship Type="http://schemas.openxmlformats.org/officeDocument/2006/relationships/notesMaster" Target="/ppt/notesMasters/notesMaster1.xml" Id="R490d083d4f0b479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2c205fe7a5e467b" /><Relationship Type="http://schemas.openxmlformats.org/officeDocument/2006/relationships/notesMaster" Target="/ppt/notesMasters/notesMaster1.xml" Id="R90847f5089b5482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b4457b9867b4b70" /><Relationship Type="http://schemas.openxmlformats.org/officeDocument/2006/relationships/notesMaster" Target="/ppt/notesMasters/notesMaster1.xml" Id="R867915cb0bfd4e4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e93db5a0e5249ec" /><Relationship Type="http://schemas.openxmlformats.org/officeDocument/2006/relationships/notesMaster" Target="/ppt/notesMasters/notesMaster1.xml" Id="R9771326c086f4b3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88442c71c64284" /><Relationship Type="http://schemas.openxmlformats.org/officeDocument/2006/relationships/notesMaster" Target="/ppt/notesMasters/notesMaster1.xml" Id="Rba340abdf4ac40d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94073245bd84d0d" /><Relationship Type="http://schemas.openxmlformats.org/officeDocument/2006/relationships/notesMaster" Target="/ppt/notesMasters/notesMaster1.xml" Id="R2340af81ed4a470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d10fa8c315c458a" /><Relationship Type="http://schemas.openxmlformats.org/officeDocument/2006/relationships/notesMaster" Target="/ppt/notesMasters/notesMaster1.xml" Id="R6e6ff92195ec47e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8a3123a33554a4a" /><Relationship Type="http://schemas.openxmlformats.org/officeDocument/2006/relationships/notesMaster" Target="/ppt/notesMasters/notesMaster1.xml" Id="Re8d0a5a9bd2b408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fdeb911d5404c44" /><Relationship Type="http://schemas.openxmlformats.org/officeDocument/2006/relationships/notesMaster" Target="/ppt/notesMasters/notesMaster1.xml" Id="R4f427489ec0c422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647538348584649" /><Relationship Type="http://schemas.openxmlformats.org/officeDocument/2006/relationships/notesMaster" Target="/ppt/notesMasters/notesMaster1.xml" Id="R0dda8cd8975741c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802bf3b6db84ba0" /><Relationship Type="http://schemas.openxmlformats.org/officeDocument/2006/relationships/notesMaster" Target="/ppt/notesMasters/notesMaster1.xml" Id="R562e94cb5bc64a3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b7d7c8abfa74f93" /><Relationship Type="http://schemas.openxmlformats.org/officeDocument/2006/relationships/notesMaster" Target="/ppt/notesMasters/notesMaster1.xml" Id="R1e131f2abc0340d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7694cd367714c57" /><Relationship Type="http://schemas.openxmlformats.org/officeDocument/2006/relationships/notesMaster" Target="/ppt/notesMasters/notesMaster1.xml" Id="R0298208d6506416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c6f3ce256344677" /><Relationship Type="http://schemas.openxmlformats.org/officeDocument/2006/relationships/notesMaster" Target="/ppt/notesMasters/notesMaster1.xml" Id="Rd236d65ba45a44b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1976365208245fc" /><Relationship Type="http://schemas.openxmlformats.org/officeDocument/2006/relationships/notesMaster" Target="/ppt/notesMasters/notesMaster1.xml" Id="R3388514ceb204cc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b902ac0d50343ff" /><Relationship Type="http://schemas.openxmlformats.org/officeDocument/2006/relationships/notesMaster" Target="/ppt/notesMasters/notesMaster1.xml" Id="R3f693817ef7d4bc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6d17385443f4f5f" /><Relationship Type="http://schemas.openxmlformats.org/officeDocument/2006/relationships/notesMaster" Target="/ppt/notesMasters/notesMaster1.xml" Id="R7c3b78bc4f6248d9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87d6bf5fa724704" /><Relationship Type="http://schemas.openxmlformats.org/officeDocument/2006/relationships/notesMaster" Target="/ppt/notesMasters/notesMaster1.xml" Id="R5b017ccbe9374f8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39c45d487f84376" /><Relationship Type="http://schemas.openxmlformats.org/officeDocument/2006/relationships/notesMaster" Target="/ppt/notesMasters/notesMaster1.xml" Id="R49c8a0a06b594d3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0f7e816e381842dc" /><Relationship Type="http://schemas.openxmlformats.org/officeDocument/2006/relationships/notesMaster" Target="/ppt/notesMasters/notesMaster1.xml" Id="R996224ce4b964d9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9cf833226c64be3" /><Relationship Type="http://schemas.openxmlformats.org/officeDocument/2006/relationships/notesMaster" Target="/ppt/notesMasters/notesMaster1.xml" Id="Re031f9fb3a4a4dc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3e766c265944a97" /><Relationship Type="http://schemas.openxmlformats.org/officeDocument/2006/relationships/notesMaster" Target="/ppt/notesMasters/notesMaster1.xml" Id="R855d2b2b98ab4b51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0516fa91e9fd41ed" /><Relationship Type="http://schemas.openxmlformats.org/officeDocument/2006/relationships/notesMaster" Target="/ppt/notesMasters/notesMaster1.xml" Id="R2224284a32e74d1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ca244d581b194693" /><Relationship Type="http://schemas.openxmlformats.org/officeDocument/2006/relationships/notesMaster" Target="/ppt/notesMasters/notesMaster1.xml" Id="R9d59703f28f3406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d114bc94507403c" /><Relationship Type="http://schemas.openxmlformats.org/officeDocument/2006/relationships/notesMaster" Target="/ppt/notesMasters/notesMaster1.xml" Id="R212face7ee724dda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df40ad02d2f04c93" /><Relationship Type="http://schemas.openxmlformats.org/officeDocument/2006/relationships/notesMaster" Target="/ppt/notesMasters/notesMaster1.xml" Id="Ree274bd54f3b4ae3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88ed970296f74f19" /><Relationship Type="http://schemas.openxmlformats.org/officeDocument/2006/relationships/notesMaster" Target="/ppt/notesMasters/notesMaster1.xml" Id="Re242cab13cd1434d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687358217f8d42b7" /><Relationship Type="http://schemas.openxmlformats.org/officeDocument/2006/relationships/notesMaster" Target="/ppt/notesMasters/notesMaster1.xml" Id="Ra01b363e067d4c4e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a008f6daa7994bc1" /><Relationship Type="http://schemas.openxmlformats.org/officeDocument/2006/relationships/notesMaster" Target="/ppt/notesMasters/notesMaster1.xml" Id="Ra5d421c995ea443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63fda3f48314284" /><Relationship Type="http://schemas.openxmlformats.org/officeDocument/2006/relationships/notesMaster" Target="/ppt/notesMasters/notesMaster1.xml" Id="R76b67730fbfb432a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4aafcdcb675404e" /><Relationship Type="http://schemas.openxmlformats.org/officeDocument/2006/relationships/notesMaster" Target="/ppt/notesMasters/notesMaster1.xml" Id="R5255ba973c0e472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5e1f7a51dc34357" /><Relationship Type="http://schemas.openxmlformats.org/officeDocument/2006/relationships/notesMaster" Target="/ppt/notesMasters/notesMaster1.xml" Id="R6992f412aa5a4584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e2a4d0a128ca4404" /><Relationship Type="http://schemas.openxmlformats.org/officeDocument/2006/relationships/notesMaster" Target="/ppt/notesMasters/notesMaster1.xml" Id="R5decf8e18ddb4ec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ffd368321f4d8b" /><Relationship Type="http://schemas.openxmlformats.org/officeDocument/2006/relationships/notesMaster" Target="/ppt/notesMasters/notesMaster1.xml" Id="R706c88475edd47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a0831af1aee482a" /><Relationship Type="http://schemas.openxmlformats.org/officeDocument/2006/relationships/notesMaster" Target="/ppt/notesMasters/notesMaster1.xml" Id="R099725a26356468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dac23b4a0704a6c" /><Relationship Type="http://schemas.openxmlformats.org/officeDocument/2006/relationships/notesMaster" Target="/ppt/notesMasters/notesMaster1.xml" Id="Rc469ce77157a4a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03024c55e974a56" /><Relationship Type="http://schemas.openxmlformats.org/officeDocument/2006/relationships/notesMaster" Target="/ppt/notesMasters/notesMaster1.xml" Id="Rf840db7f595247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d55acc482804adf" /><Relationship Type="http://schemas.openxmlformats.org/officeDocument/2006/relationships/notesMaster" Target="/ppt/notesMasters/notesMaster1.xml" Id="Rb923fff94ed44dd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week as one systems progression. Students are not completing disconnected robot tricks. Each lesson adds one capability that the final coordinated challenge needs.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projected. Require groups to clear the paper and marker before every run. Stop a group from adding complexity until the simple version works.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short share. Ask one group to show a failed drawing beside the revised drawing so students see that evidence of failure is useful.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back to Day 1. Today the path matters even when there is no marker. Precision means the result is close enough and repeatable for the task.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a brief exploration window and hold students to the four questions. This preserves the useful play in Sphero step 1 without allowing a full class period of free driving.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RVR+ Blocks 1: Movement: https://edu.sphero.com/cwists/preview/67572</a:t>
            </a:r>
          </a:p>
          <a:p xmlns:a="http://schemas.openxmlformats.org/drawingml/2006/main">
            <a:r>
              <a:t>- Sphero Support, Connecting Robots in the Sphero Edu Web App: https://help.sphero.com/sphero-support/connecting-robots-in-the-sphero-edu-web-app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Stand facing the same direction as the robot and physically point through the headings. Clarify that a 90-degree heading means face right relative to the start orientation.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and run both versions, exactly as Sphero step 2 does. Students need to see that the same behavior can be represented with different block structures.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RVR+ Blocks 1: Movement: https://edu.sphero.com/cwists/preview/67572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approximate language because wheel slip, battery level, surface friction, and start orientation affect the result. This is a controlled test, not a physics formula proof.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roll-block square first. Students should observe the rounded path before replacing it with four roll-to-distance blocks. The contrast is the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RVR+ Blocks 1: Movement: https://edu.sphero.com/cwists/preview/67572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the exact Sphero step: a speak block followed by main LED. Change only the speak setting from wait to continue and ask students to describe the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RVR+ Blocks 1: Movement: https://edu.sphero.com/cwists/preview/67572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evidence sheet follows all seven Sphero steps. If time is short, complete the shape challenge and use the speed-versus-accuracy test as the extension.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RVR+ Blocks 1: Movement: https://edu.sphero.com/cwists/preview/67572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the cumulative arc. Drawing, Movement, Seeing, and Talking each build one robot capability. Day 5 gives students time to complete and improve the school-of-fish challenge.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projected. The teacher may assign the Sphero Edu activity through a class code, but the tests in the worksheet and slides are sufficient when no class code is available.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this as the first explicit input lesson. Movement blocks gave commands. The color sensor gives the program information from the environment.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Sphero Support, RVR and RVR+ Replacement Color Cards: https://help.sphero.com/sphero-support/rvr-and-rvr-replacement-color-cards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Sphero activity video or the Lucero color-sensor video. Point to the physical sensor before students build the route.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point to the physical sensor underneath the RVR. Avoid saying the robot “knows” a color. It reads a sensor value and the code compares that value to a condition.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Sphero Support, RVR and RVR+ Replacement Color Cards: https://help.sphero.com/sphero-support/rvr-and-rvr-replacement-color-cards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Sphero lesson starts with movement before programming the sensor. This isolates the route and timing problem. Tape every tile flat.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Sphero Support, RVR and RVR+ Replacement Color Cards: https://help.sphero.com/sphero-support/rvr-and-rvr-replacement-color-cards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octagonal total color sensor block fits inside the octagonal color field of main LED. The starting delay gives the sensor time to load.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projected. Students complete the core color-sensor route and Sphero steps 1 through 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when groups finish the core route. Sphero steps 4 and 5 introduce event-driven code and a clear stopping condition.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Sphero extension, not the default accountability requirement. Use it as an extra challenge or a second color-sensor day.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The a“MAZE”ing RVR Color Sensor: https://edu.sphero.com/cwists/preview/39616x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is the bridge from one robot system to a multi-robot system. Students need at least two RVRs per working cluster, not necessarily per pair.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objective and evidence. The robot drawing is a debugging artifact: every mistake stays visible on the paper.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Sphero Edu Activity, Introduction to Sphero Edu: https://edu.sphero.com/cwists/preview/52597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Sphero lesson video for the IR overview. Frame infrared as a communication input, not as robot intelligence.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mismatched channels on purpose. A silent follower creates a useful troubleshooting moment: check connection, channel, and whether the program is running.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Test the circle before adding communication. This follows the exact Sphero order and makes debugging easier.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leader and follower need separate programming devices. Give the robots safe space and test the simplest follow behavior before adding effects.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low intensity requires the follower to be close. This creates a visible cause-and-effect message test before the open-ended school-of-fish challenge.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projected. Day 4 is complete when the message exchange works. The school-of-fish formation belongs on Day 5 so groups have time to improve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  <a:p xmlns:a="http://schemas.openxmlformats.org/drawingml/2006/main">
            <a:r>
              <a:t>- Sphero Edu Activity, RVR: IR You Following Me?: https://edu.sphero.com/cwists/preview/39619x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biomimicry as a way to study coordinated systems. The challenge is not to imitate the shape of a fish. It is to imitate decentralized coordination.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every constraint. Ask groups to sketch both formations and the trigger before touching code. The constraints create the design problem and keep the challenge assessable.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Coach one change at a time. A group that changes message, timing, and movement values simultaneously cannot explain what fixed the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projected. If equipment is limited, rotate one programming group, one test group, and one evidence group around a shared robot cluster.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both program types. Draw mode is not lesser. It answers a different question. Blocks become useful when students need the robot to repeat a specific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Sphero Support, Getting Started with RVR: https://help.sphero.com/sphero-support/getting-started-with-rvr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systems language, not a generic “what did you like?” reflection. Invite students to identify the moment the robot changed from following commands to responding to information.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Lucero classroom evidence worksheet for Sphero RVR+ Blocks 1: Movement (2025).</a:t>
            </a:r>
          </a:p>
          <a:p xmlns:a="http://schemas.openxmlformats.org/drawingml/2006/main">
            <a:r>
              <a:t>- Lucero classroom evidence worksheet for The a“MAZE”ing RVR Color Sensor (2025).</a:t>
            </a:r>
          </a:p>
          <a:p xmlns:a="http://schemas.openxmlformats.org/drawingml/2006/main">
            <a:r>
              <a:t>- Lucero classroom lesson, Talking with RVR and School-of-Fish Challenge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Teach robot IDs as part of the routine. This prevents groups from driving one another’s robots and supports a clean station rotation.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Sphero Support, Connecting Robots in the Sphero Edu Web App: https://help.sphero.com/sphero-support/connecting-robots-in-the-sphero-edu-web-app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mirrors the official Sphero Edu create-program workflow. Pause until every group has the correct program type and robot selected.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Sphero Edu Activity, Introduction to Sphero Edu: https://edu.sphero.com/cwists/preview/52597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one tiny shape before students begin. The Lucero worksheet estimates that even a small drawing can need about 20 by 24 inches of clear floor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  <a:p xmlns:a="http://schemas.openxmlformats.org/drawingml/2006/main">
            <a:r>
              <a:t>- Sphero Edu Activity, Introduction to Sphero Edu: https://edu.sphero.com/cwists/preview/52597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simplifying one vocabulary word or symbol. Preserve the Pictionary energy: students should still have a real word for classmates to guess.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Programmer, Guesser, Switch to keep every student active. The mission sheet records the strongest run and revision without turning every round into paperwork.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lesson, Drawing with RVR Pictionary (2025).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c82ed7c77401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caa919d9e734aeb" /><Relationship Type="http://schemas.openxmlformats.org/officeDocument/2006/relationships/slideLayout" Target="/ppt/slideLayouts/slideLayout1.xml" Id="R9ae90f651320416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90f651320416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a805caad451a" /><Relationship Type="http://schemas.openxmlformats.org/officeDocument/2006/relationships/image" Target="/ppt/media/image.png" Id="R51488b329b244542" /><Relationship Type="http://schemas.openxmlformats.org/officeDocument/2006/relationships/notesSlide" Target="/ppt/notesSlides/notesSlide1.xml" Id="R7e8c08b23dbf450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74b3b1174301" /><Relationship Type="http://schemas.openxmlformats.org/officeDocument/2006/relationships/image" Target="/ppt/media/image10.png" Id="Rbbc417f508934b4d" /><Relationship Type="http://schemas.openxmlformats.org/officeDocument/2006/relationships/notesSlide" Target="/ppt/notesSlides/notesSlide10.xml" Id="R5df91c7dd0ef44f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fd6a98ef4761" /><Relationship Type="http://schemas.openxmlformats.org/officeDocument/2006/relationships/image" Target="/ppt/media/image11.png" Id="R8fcdaac9a45b4cbb" /><Relationship Type="http://schemas.openxmlformats.org/officeDocument/2006/relationships/notesSlide" Target="/ppt/notesSlides/notesSlide11.xml" Id="R0ad250779cba43f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39232cea54635" /><Relationship Type="http://schemas.openxmlformats.org/officeDocument/2006/relationships/image" Target="/ppt/media/image12.png" Id="Rc55a47c1e39d477d" /><Relationship Type="http://schemas.openxmlformats.org/officeDocument/2006/relationships/notesSlide" Target="/ppt/notesSlides/notesSlide12.xml" Id="Rf0728727c2e747e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849149984f21" /><Relationship Type="http://schemas.openxmlformats.org/officeDocument/2006/relationships/image" Target="/ppt/media/image13.png" Id="Reca20c692bcc427e" /><Relationship Type="http://schemas.openxmlformats.org/officeDocument/2006/relationships/notesSlide" Target="/ppt/notesSlides/notesSlide13.xml" Id="R586284c0d71842f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9540ed604da0" /><Relationship Type="http://schemas.openxmlformats.org/officeDocument/2006/relationships/image" Target="/ppt/media/image14.png" Id="Ra5f1536a536e410a" /><Relationship Type="http://schemas.openxmlformats.org/officeDocument/2006/relationships/notesSlide" Target="/ppt/notesSlides/notesSlide14.xml" Id="R8d74edd870d9477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77d9880e4e29" /><Relationship Type="http://schemas.openxmlformats.org/officeDocument/2006/relationships/image" Target="/ppt/media/image15.png" Id="R3f62aed21c2641a9" /><Relationship Type="http://schemas.openxmlformats.org/officeDocument/2006/relationships/notesSlide" Target="/ppt/notesSlides/notesSlide15.xml" Id="R08b56796936242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18c0d6caf4b2c" /><Relationship Type="http://schemas.openxmlformats.org/officeDocument/2006/relationships/image" Target="/ppt/media/image16.png" Id="Re3379b0249d84a23" /><Relationship Type="http://schemas.openxmlformats.org/officeDocument/2006/relationships/notesSlide" Target="/ppt/notesSlides/notesSlide16.xml" Id="R369ac06efa534b9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2f6e3ec441ba" /><Relationship Type="http://schemas.openxmlformats.org/officeDocument/2006/relationships/image" Target="/ppt/media/image17.png" Id="R6e730fab068c42b1" /><Relationship Type="http://schemas.openxmlformats.org/officeDocument/2006/relationships/notesSlide" Target="/ppt/notesSlides/notesSlide17.xml" Id="Rfbc15ff45c304b6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bf5bdb3e4ff5" /><Relationship Type="http://schemas.openxmlformats.org/officeDocument/2006/relationships/image" Target="/ppt/media/image18.png" Id="Ra09cfd06276f457b" /><Relationship Type="http://schemas.openxmlformats.org/officeDocument/2006/relationships/notesSlide" Target="/ppt/notesSlides/notesSlide18.xml" Id="Rfcc4cbbb5eb74c2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cc312ad0e4ee3" /><Relationship Type="http://schemas.openxmlformats.org/officeDocument/2006/relationships/image" Target="/ppt/media/image19.png" Id="R45833916121841cc" /><Relationship Type="http://schemas.openxmlformats.org/officeDocument/2006/relationships/notesSlide" Target="/ppt/notesSlides/notesSlide19.xml" Id="R97d25c6f488c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d163d10c45c1" /><Relationship Type="http://schemas.openxmlformats.org/officeDocument/2006/relationships/image" Target="/ppt/media/image2.png" Id="Rc6b33a9a0c0a4cfc" /><Relationship Type="http://schemas.openxmlformats.org/officeDocument/2006/relationships/notesSlide" Target="/ppt/notesSlides/notesSlide2.xml" Id="Rc8be092bbaed459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7bc88f1b4f12" /><Relationship Type="http://schemas.openxmlformats.org/officeDocument/2006/relationships/image" Target="/ppt/media/image20.png" Id="R35a23375430547eb" /><Relationship Type="http://schemas.openxmlformats.org/officeDocument/2006/relationships/notesSlide" Target="/ppt/notesSlides/notesSlide20.xml" Id="R711fdca95e7949a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38fe70fc404a" /><Relationship Type="http://schemas.openxmlformats.org/officeDocument/2006/relationships/image" Target="/ppt/media/image21.png" Id="R65488d33aa4d495c" /><Relationship Type="http://schemas.openxmlformats.org/officeDocument/2006/relationships/notesSlide" Target="/ppt/notesSlides/notesSlide21.xml" Id="R33115464b242488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6aada8fa4600" /><Relationship Type="http://schemas.openxmlformats.org/officeDocument/2006/relationships/image" Target="/ppt/media/image22.png" Id="R70f68a1c45cb4f74" /><Relationship Type="http://schemas.openxmlformats.org/officeDocument/2006/relationships/notesSlide" Target="/ppt/notesSlides/notesSlide22.xml" Id="R8554cb0e51974ba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6cf5872b44e6" /><Relationship Type="http://schemas.openxmlformats.org/officeDocument/2006/relationships/image" Target="/ppt/media/image23.png" Id="Rc1fdddcc02e8432d" /><Relationship Type="http://schemas.openxmlformats.org/officeDocument/2006/relationships/notesSlide" Target="/ppt/notesSlides/notesSlide23.xml" Id="R3fb63bb8c82c433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d6b1cd8a4155" /><Relationship Type="http://schemas.openxmlformats.org/officeDocument/2006/relationships/image" Target="/ppt/media/image24.png" Id="R5133bada3f894cf5" /><Relationship Type="http://schemas.openxmlformats.org/officeDocument/2006/relationships/notesSlide" Target="/ppt/notesSlides/notesSlide24.xml" Id="R4316e884390c474b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c78a9d95472d" /><Relationship Type="http://schemas.openxmlformats.org/officeDocument/2006/relationships/image" Target="/ppt/media/image25.png" Id="R5a98edac159f4a29" /><Relationship Type="http://schemas.openxmlformats.org/officeDocument/2006/relationships/notesSlide" Target="/ppt/notesSlides/notesSlide25.xml" Id="Ra9d3df30a4474b9e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97247b074a84" /><Relationship Type="http://schemas.openxmlformats.org/officeDocument/2006/relationships/image" Target="/ppt/media/image26.png" Id="R5742dc2400534b4c" /><Relationship Type="http://schemas.openxmlformats.org/officeDocument/2006/relationships/notesSlide" Target="/ppt/notesSlides/notesSlide26.xml" Id="R98da7c8a476e40b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7063f39443d6" /><Relationship Type="http://schemas.openxmlformats.org/officeDocument/2006/relationships/image" Target="/ppt/media/image27.png" Id="R1bc3de410c624621" /><Relationship Type="http://schemas.openxmlformats.org/officeDocument/2006/relationships/notesSlide" Target="/ppt/notesSlides/notesSlide27.xml" Id="Rf9edbe34a00f4be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280f85914a5c" /><Relationship Type="http://schemas.openxmlformats.org/officeDocument/2006/relationships/image" Target="/ppt/media/image28.png" Id="R70a0a894c59047f6" /><Relationship Type="http://schemas.openxmlformats.org/officeDocument/2006/relationships/notesSlide" Target="/ppt/notesSlides/notesSlide28.xml" Id="R1bb17d0db9ba429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a1a7eaa34f37" /><Relationship Type="http://schemas.openxmlformats.org/officeDocument/2006/relationships/image" Target="/ppt/media/image29.png" Id="Rfdc74c1ffee6475d" /><Relationship Type="http://schemas.openxmlformats.org/officeDocument/2006/relationships/notesSlide" Target="/ppt/notesSlides/notesSlide29.xml" Id="R4b650144ea5e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a28569dc4758" /><Relationship Type="http://schemas.openxmlformats.org/officeDocument/2006/relationships/image" Target="/ppt/media/image3.png" Id="R8151385fefb84141" /><Relationship Type="http://schemas.openxmlformats.org/officeDocument/2006/relationships/notesSlide" Target="/ppt/notesSlides/notesSlide3.xml" Id="R1748358a2a6f4a4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3488ea824efc" /><Relationship Type="http://schemas.openxmlformats.org/officeDocument/2006/relationships/image" Target="/ppt/media/image30.png" Id="R22da329c96e44312" /><Relationship Type="http://schemas.openxmlformats.org/officeDocument/2006/relationships/notesSlide" Target="/ppt/notesSlides/notesSlide30.xml" Id="Rdc544267f9d3495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d09331494838" /><Relationship Type="http://schemas.openxmlformats.org/officeDocument/2006/relationships/image" Target="/ppt/media/image31.png" Id="R3620de9223624feb" /><Relationship Type="http://schemas.openxmlformats.org/officeDocument/2006/relationships/notesSlide" Target="/ppt/notesSlides/notesSlide31.xml" Id="R2f9f2d6b900d467d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7971bbd04bd6" /><Relationship Type="http://schemas.openxmlformats.org/officeDocument/2006/relationships/image" Target="/ppt/media/image32.png" Id="R40fb7410ab924c71" /><Relationship Type="http://schemas.openxmlformats.org/officeDocument/2006/relationships/notesSlide" Target="/ppt/notesSlides/notesSlide32.xml" Id="Re34f4a9ca87e46c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61a2087842dc" /><Relationship Type="http://schemas.openxmlformats.org/officeDocument/2006/relationships/image" Target="/ppt/media/image33.png" Id="R24c636aac38c40bf" /><Relationship Type="http://schemas.openxmlformats.org/officeDocument/2006/relationships/notesSlide" Target="/ppt/notesSlides/notesSlide33.xml" Id="R0fbb94c0fe1549d5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5cb7a706e44fe" /><Relationship Type="http://schemas.openxmlformats.org/officeDocument/2006/relationships/image" Target="/ppt/media/image34.png" Id="R42ab7dd8a3214087" /><Relationship Type="http://schemas.openxmlformats.org/officeDocument/2006/relationships/notesSlide" Target="/ppt/notesSlides/notesSlide34.xml" Id="R8637f49e2fa3452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40e2a6d046ba" /><Relationship Type="http://schemas.openxmlformats.org/officeDocument/2006/relationships/image" Target="/ppt/media/image35.png" Id="R9ae865ee1d424e9a" /><Relationship Type="http://schemas.openxmlformats.org/officeDocument/2006/relationships/notesSlide" Target="/ppt/notesSlides/notesSlide35.xml" Id="Rb7978bb8affb4f1a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6a3e205441ae" /><Relationship Type="http://schemas.openxmlformats.org/officeDocument/2006/relationships/image" Target="/ppt/media/image36.png" Id="Rea9450fba6a84d02" /><Relationship Type="http://schemas.openxmlformats.org/officeDocument/2006/relationships/notesSlide" Target="/ppt/notesSlides/notesSlide36.xml" Id="Re3a2c0bbe59f400a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0be5e6c94911" /><Relationship Type="http://schemas.openxmlformats.org/officeDocument/2006/relationships/image" Target="/ppt/media/image37.png" Id="R26f6012eb9c54da4" /><Relationship Type="http://schemas.openxmlformats.org/officeDocument/2006/relationships/notesSlide" Target="/ppt/notesSlides/notesSlide37.xml" Id="R857a90997f5448ea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8e84ef65e4af2" /><Relationship Type="http://schemas.openxmlformats.org/officeDocument/2006/relationships/image" Target="/ppt/media/image38.png" Id="R273a8844f6554b7b" /><Relationship Type="http://schemas.openxmlformats.org/officeDocument/2006/relationships/notesSlide" Target="/ppt/notesSlides/notesSlide38.xml" Id="Rfa7cf811f680480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eec3efc4c454a" /><Relationship Type="http://schemas.openxmlformats.org/officeDocument/2006/relationships/image" Target="/ppt/media/image39.png" Id="R96677434913c4a3b" /><Relationship Type="http://schemas.openxmlformats.org/officeDocument/2006/relationships/notesSlide" Target="/ppt/notesSlides/notesSlide39.xml" Id="R2d030dd5a0c8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4df283cf4ffd" /><Relationship Type="http://schemas.openxmlformats.org/officeDocument/2006/relationships/image" Target="/ppt/media/image4.png" Id="R7693ab1e3bb246e9" /><Relationship Type="http://schemas.openxmlformats.org/officeDocument/2006/relationships/notesSlide" Target="/ppt/notesSlides/notesSlide4.xml" Id="R0d3f7bb5979e4dd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740c057f4666" /><Relationship Type="http://schemas.openxmlformats.org/officeDocument/2006/relationships/image" Target="/ppt/media/image40.png" Id="Ra6746984c3394cff" /><Relationship Type="http://schemas.openxmlformats.org/officeDocument/2006/relationships/notesSlide" Target="/ppt/notesSlides/notesSlide40.xml" Id="Rdf6746df6648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12ef15a545c0" /><Relationship Type="http://schemas.openxmlformats.org/officeDocument/2006/relationships/image" Target="/ppt/media/image5.png" Id="R70bc3c02e47b4717" /><Relationship Type="http://schemas.openxmlformats.org/officeDocument/2006/relationships/notesSlide" Target="/ppt/notesSlides/notesSlide5.xml" Id="Rb9630bcf1585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ec70fbc14740" /><Relationship Type="http://schemas.openxmlformats.org/officeDocument/2006/relationships/image" Target="/ppt/media/image6.png" Id="Re27f10f4fdee472b" /><Relationship Type="http://schemas.openxmlformats.org/officeDocument/2006/relationships/notesSlide" Target="/ppt/notesSlides/notesSlide6.xml" Id="R0f94ef99865f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245c65004fc5" /><Relationship Type="http://schemas.openxmlformats.org/officeDocument/2006/relationships/image" Target="/ppt/media/image7.png" Id="R8a8ba4aa0f874005" /><Relationship Type="http://schemas.openxmlformats.org/officeDocument/2006/relationships/notesSlide" Target="/ppt/notesSlides/notesSlide7.xml" Id="R4c7804f3ed5c4f3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34b016214660" /><Relationship Type="http://schemas.openxmlformats.org/officeDocument/2006/relationships/image" Target="/ppt/media/image8.png" Id="R89290670739445e1" /><Relationship Type="http://schemas.openxmlformats.org/officeDocument/2006/relationships/notesSlide" Target="/ppt/notesSlides/notesSlide8.xml" Id="Rdb9113dcc1b9423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aa1628cb4401" /><Relationship Type="http://schemas.openxmlformats.org/officeDocument/2006/relationships/image" Target="/ppt/media/image9.png" Id="Ra1e9db0199f14cb9" /><Relationship Type="http://schemas.openxmlformats.org/officeDocument/2006/relationships/notesSlide" Target="/ppt/notesSlides/notesSlide9.xml" Id="R6642de01f717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488b329b24454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050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c417f508934b4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7202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cdaac9a45b4cb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3329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5a47c1e39d477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88619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20c692bcc427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9872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f1536a536e410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0160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62aed21c2641a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7296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379b0249d84a2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17623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730fab068c42b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30663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9cfd06276f457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2817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833916121841c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1276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b33a9a0c0a4c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68069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a23375430547e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87919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488d33aa4d495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44042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f68a1c45cb4f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86287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fdddcc02e843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9493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33bada3f894cf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01910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98edac159f4a2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6351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42dc2400534b4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61947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c3de410c62462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25363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a0a894c59047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9966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c74c1ffee6475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9928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51385fefb8414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07229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da329c96e443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22863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20de9223624fe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66344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fb7410ab924c7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10220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c636aac38c40b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05215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ab7dd8a321408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0771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e865ee1d424e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31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450fba6a84d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07008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6012eb9c54da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83291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3a8844f6554b7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19202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677434913c4a3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3200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93ab1e3bb246e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30072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746984c3394cf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562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c3c02e47b471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0466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7f10f4fdee472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4217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8ba4aa0f87400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4667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290670739445e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0002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e9db0199f14c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566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2026-08-16T17:00:13.0810000Z</dcterms:created>
  <dcterms:modified xsi:type="dcterms:W3CDTF">2026-08-16T17:00:13.0810000Z</dcterms:modified>
</coreProperties>
</file>