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b9df20acaa748d4" /><Relationship Type="http://schemas.openxmlformats.org/officeDocument/2006/relationships/extended-properties" Target="/docProps/app.xml" Id="R5a3a6179efe44058" /><Relationship Type="http://schemas.openxmlformats.org/officeDocument/2006/relationships/officeDocument" Target="/ppt/presentation.xml" Id="R31658564cc894c32" /></Relationships>
</file>

<file path=ppt/presentation.xml><?xml version="1.0" encoding="utf-8"?>
<p:presentation xmlns:p="http://schemas.openxmlformats.org/presentationml/2006/main">
  <p:sldMasterIdLst>
    <p:sldMasterId xmlns:r="http://schemas.openxmlformats.org/officeDocument/2006/relationships" id="2147483648" r:id="Rf8197da9314b4c51"/>
  </p:sldMasterIdLst>
  <p:notesMasterIdLst>
    <p:notesMasterId xmlns:r="http://schemas.openxmlformats.org/officeDocument/2006/relationships" r:id="R9496c229554a42a5"/>
  </p:notesMasterIdLst>
  <p:sldIdLst>
    <p:sldId xmlns:r="http://schemas.openxmlformats.org/officeDocument/2006/relationships" id="256" r:id="Rbb6eaaa4a1ed469b"/>
    <p:sldId xmlns:r="http://schemas.openxmlformats.org/officeDocument/2006/relationships" id="257" r:id="R8afdb06eed12449c"/>
    <p:sldId xmlns:r="http://schemas.openxmlformats.org/officeDocument/2006/relationships" id="258" r:id="R9aaa8a0d14e541ca"/>
    <p:sldId xmlns:r="http://schemas.openxmlformats.org/officeDocument/2006/relationships" id="259" r:id="R0785756f437641c4"/>
    <p:sldId xmlns:r="http://schemas.openxmlformats.org/officeDocument/2006/relationships" id="260" r:id="R66008316b27a4c41"/>
    <p:sldId xmlns:r="http://schemas.openxmlformats.org/officeDocument/2006/relationships" id="261" r:id="R354c72b81c104962"/>
    <p:sldId xmlns:r="http://schemas.openxmlformats.org/officeDocument/2006/relationships" id="262" r:id="R58ac37d561004777"/>
    <p:sldId xmlns:r="http://schemas.openxmlformats.org/officeDocument/2006/relationships" id="263" r:id="Rbea0687b62334e56"/>
    <p:sldId xmlns:r="http://schemas.openxmlformats.org/officeDocument/2006/relationships" id="264" r:id="R70c08a8961614d45"/>
    <p:sldId xmlns:r="http://schemas.openxmlformats.org/officeDocument/2006/relationships" id="265" r:id="Rac27f14b697a4bfa"/>
    <p:sldId xmlns:r="http://schemas.openxmlformats.org/officeDocument/2006/relationships" id="266" r:id="R428a6eddb67944de"/>
    <p:sldId xmlns:r="http://schemas.openxmlformats.org/officeDocument/2006/relationships" id="267" r:id="R5b2c10f15ce242e6"/>
    <p:sldId xmlns:r="http://schemas.openxmlformats.org/officeDocument/2006/relationships" id="268" r:id="R48cde3ec166c4f28"/>
    <p:sldId xmlns:r="http://schemas.openxmlformats.org/officeDocument/2006/relationships" id="269" r:id="R719d64e7ce1347a8"/>
    <p:sldId xmlns:r="http://schemas.openxmlformats.org/officeDocument/2006/relationships" id="270" r:id="R0afcc9067a9a4de8"/>
    <p:sldId xmlns:r="http://schemas.openxmlformats.org/officeDocument/2006/relationships" id="271" r:id="R2b5b55c896724834"/>
    <p:sldId xmlns:r="http://schemas.openxmlformats.org/officeDocument/2006/relationships" id="272" r:id="R1c37fcd510e84b5e"/>
    <p:sldId xmlns:r="http://schemas.openxmlformats.org/officeDocument/2006/relationships" id="273" r:id="R396e16e7d61f43bb"/>
    <p:sldId xmlns:r="http://schemas.openxmlformats.org/officeDocument/2006/relationships" id="274" r:id="R08598a3eb5e24347"/>
    <p:sldId xmlns:r="http://schemas.openxmlformats.org/officeDocument/2006/relationships" id="275" r:id="R5a32ed9e157a4113"/>
    <p:sldId xmlns:r="http://schemas.openxmlformats.org/officeDocument/2006/relationships" id="276" r:id="R757f8ddac5784d4e"/>
    <p:sldId xmlns:r="http://schemas.openxmlformats.org/officeDocument/2006/relationships" id="277" r:id="R41ffa766fbf343b3"/>
    <p:sldId xmlns:r="http://schemas.openxmlformats.org/officeDocument/2006/relationships" id="278" r:id="R38e1985b305a410d"/>
    <p:sldId xmlns:r="http://schemas.openxmlformats.org/officeDocument/2006/relationships" id="279" r:id="R29135fc0aa4d454a"/>
    <p:sldId xmlns:r="http://schemas.openxmlformats.org/officeDocument/2006/relationships" id="280" r:id="Re0209be18ba84a7c"/>
    <p:sldId xmlns:r="http://schemas.openxmlformats.org/officeDocument/2006/relationships" id="281" r:id="R242c4d76c44a4baf"/>
    <p:sldId xmlns:r="http://schemas.openxmlformats.org/officeDocument/2006/relationships" id="282" r:id="Re028124501d9478b"/>
    <p:sldId xmlns:r="http://schemas.openxmlformats.org/officeDocument/2006/relationships" id="283" r:id="R77d892b3211f4653"/>
    <p:sldId xmlns:r="http://schemas.openxmlformats.org/officeDocument/2006/relationships" id="284" r:id="R7c2cbf6cda984311"/>
    <p:sldId xmlns:r="http://schemas.openxmlformats.org/officeDocument/2006/relationships" id="285" r:id="R433b27caeb2a435f"/>
    <p:sldId xmlns:r="http://schemas.openxmlformats.org/officeDocument/2006/relationships" id="286" r:id="R90d305258c794c08"/>
    <p:sldId xmlns:r="http://schemas.openxmlformats.org/officeDocument/2006/relationships" id="287" r:id="R4232a9c53d234c62"/>
  </p:sldIdLst>
  <p:sldSz cx="18288000" cy="10287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7a6e890bd0a4db6" /><Relationship Type="http://schemas.openxmlformats.org/officeDocument/2006/relationships/slideMaster" Target="/ppt/slideMasters/slideMaster1.xml" Id="Rf8197da9314b4c51" /><Relationship Type="http://schemas.openxmlformats.org/officeDocument/2006/relationships/notesMaster" Target="/ppt/notesMasters/notesMaster1.xml" Id="R9496c229554a42a5" /><Relationship Type="http://schemas.openxmlformats.org/officeDocument/2006/relationships/presProps" Target="/ppt/presProps.xml" Id="R9de988b36a40456f" /><Relationship Type="http://schemas.openxmlformats.org/officeDocument/2006/relationships/tableStyles" Target="/ppt/tableStyles.xml" Id="Re8b35d190bbd4132" /><Relationship Type="http://schemas.openxmlformats.org/officeDocument/2006/relationships/slide" Target="/ppt/slides/slide1.xml" Id="Rbb6eaaa4a1ed469b" /><Relationship Type="http://schemas.openxmlformats.org/officeDocument/2006/relationships/slide" Target="/ppt/slides/slide2.xml" Id="R8afdb06eed12449c" /><Relationship Type="http://schemas.openxmlformats.org/officeDocument/2006/relationships/slide" Target="/ppt/slides/slide3.xml" Id="R9aaa8a0d14e541ca" /><Relationship Type="http://schemas.openxmlformats.org/officeDocument/2006/relationships/slide" Target="/ppt/slides/slide4.xml" Id="R0785756f437641c4" /><Relationship Type="http://schemas.openxmlformats.org/officeDocument/2006/relationships/slide" Target="/ppt/slides/slide5.xml" Id="R66008316b27a4c41" /><Relationship Type="http://schemas.openxmlformats.org/officeDocument/2006/relationships/slide" Target="/ppt/slides/slide6.xml" Id="R354c72b81c104962" /><Relationship Type="http://schemas.openxmlformats.org/officeDocument/2006/relationships/slide" Target="/ppt/slides/slide7.xml" Id="R58ac37d561004777" /><Relationship Type="http://schemas.openxmlformats.org/officeDocument/2006/relationships/slide" Target="/ppt/slides/slide8.xml" Id="Rbea0687b62334e56" /><Relationship Type="http://schemas.openxmlformats.org/officeDocument/2006/relationships/slide" Target="/ppt/slides/slide9.xml" Id="R70c08a8961614d45" /><Relationship Type="http://schemas.openxmlformats.org/officeDocument/2006/relationships/slide" Target="/ppt/slides/slide10.xml" Id="Rac27f14b697a4bfa" /><Relationship Type="http://schemas.openxmlformats.org/officeDocument/2006/relationships/slide" Target="/ppt/slides/slide11.xml" Id="R428a6eddb67944de" /><Relationship Type="http://schemas.openxmlformats.org/officeDocument/2006/relationships/slide" Target="/ppt/slides/slide12.xml" Id="R5b2c10f15ce242e6" /><Relationship Type="http://schemas.openxmlformats.org/officeDocument/2006/relationships/slide" Target="/ppt/slides/slide13.xml" Id="R48cde3ec166c4f28" /><Relationship Type="http://schemas.openxmlformats.org/officeDocument/2006/relationships/slide" Target="/ppt/slides/slide14.xml" Id="R719d64e7ce1347a8" /><Relationship Type="http://schemas.openxmlformats.org/officeDocument/2006/relationships/slide" Target="/ppt/slides/slide15.xml" Id="R0afcc9067a9a4de8" /><Relationship Type="http://schemas.openxmlformats.org/officeDocument/2006/relationships/slide" Target="/ppt/slides/slide16.xml" Id="R2b5b55c896724834" /><Relationship Type="http://schemas.openxmlformats.org/officeDocument/2006/relationships/slide" Target="/ppt/slides/slide17.xml" Id="R1c37fcd510e84b5e" /><Relationship Type="http://schemas.openxmlformats.org/officeDocument/2006/relationships/slide" Target="/ppt/slides/slide18.xml" Id="R396e16e7d61f43bb" /><Relationship Type="http://schemas.openxmlformats.org/officeDocument/2006/relationships/slide" Target="/ppt/slides/slide19.xml" Id="R08598a3eb5e24347" /><Relationship Type="http://schemas.openxmlformats.org/officeDocument/2006/relationships/slide" Target="/ppt/slides/slide20.xml" Id="R5a32ed9e157a4113" /><Relationship Type="http://schemas.openxmlformats.org/officeDocument/2006/relationships/slide" Target="/ppt/slides/slide21.xml" Id="R757f8ddac5784d4e" /><Relationship Type="http://schemas.openxmlformats.org/officeDocument/2006/relationships/slide" Target="/ppt/slides/slide22.xml" Id="R41ffa766fbf343b3" /><Relationship Type="http://schemas.openxmlformats.org/officeDocument/2006/relationships/slide" Target="/ppt/slides/slide23.xml" Id="R38e1985b305a410d" /><Relationship Type="http://schemas.openxmlformats.org/officeDocument/2006/relationships/slide" Target="/ppt/slides/slide24.xml" Id="R29135fc0aa4d454a" /><Relationship Type="http://schemas.openxmlformats.org/officeDocument/2006/relationships/slide" Target="/ppt/slides/slide25.xml" Id="Re0209be18ba84a7c" /><Relationship Type="http://schemas.openxmlformats.org/officeDocument/2006/relationships/slide" Target="/ppt/slides/slide26.xml" Id="R242c4d76c44a4baf" /><Relationship Type="http://schemas.openxmlformats.org/officeDocument/2006/relationships/slide" Target="/ppt/slides/slide27.xml" Id="Re028124501d9478b" /><Relationship Type="http://schemas.openxmlformats.org/officeDocument/2006/relationships/slide" Target="/ppt/slides/slide28.xml" Id="R77d892b3211f4653" /><Relationship Type="http://schemas.openxmlformats.org/officeDocument/2006/relationships/slide" Target="/ppt/slides/slide29.xml" Id="R7c2cbf6cda984311" /><Relationship Type="http://schemas.openxmlformats.org/officeDocument/2006/relationships/slide" Target="/ppt/slides/slide30.xml" Id="R433b27caeb2a435f" /><Relationship Type="http://schemas.openxmlformats.org/officeDocument/2006/relationships/slide" Target="/ppt/slides/slide31.xml" Id="R90d305258c794c08" /><Relationship Type="http://schemas.openxmlformats.org/officeDocument/2006/relationships/slide" Target="/ppt/slides/slide32.xml" Id="R4232a9c53d234c6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deca0d367b8491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c7afbf1d948442f" /><Relationship Type="http://schemas.openxmlformats.org/officeDocument/2006/relationships/notesMaster" Target="/ppt/notesMasters/notesMaster1.xml" Id="R77232869434a421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5f9f1c7e918497d" /><Relationship Type="http://schemas.openxmlformats.org/officeDocument/2006/relationships/notesMaster" Target="/ppt/notesMasters/notesMaster1.xml" Id="R22463ba1a2074949"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2bc5dbd4efb4d88" /><Relationship Type="http://schemas.openxmlformats.org/officeDocument/2006/relationships/notesMaster" Target="/ppt/notesMasters/notesMaster1.xml" Id="Rc3502db4590e46b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5054fbc71824fa3" /><Relationship Type="http://schemas.openxmlformats.org/officeDocument/2006/relationships/notesMaster" Target="/ppt/notesMasters/notesMaster1.xml" Id="R4d6b882007b4460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3592259ce1145ef" /><Relationship Type="http://schemas.openxmlformats.org/officeDocument/2006/relationships/notesMaster" Target="/ppt/notesMasters/notesMaster1.xml" Id="R7a511a14d6ac4fa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e77f6c24e62842ae" /><Relationship Type="http://schemas.openxmlformats.org/officeDocument/2006/relationships/notesMaster" Target="/ppt/notesMasters/notesMaster1.xml" Id="Rfde6d5774cf14e53"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66b258aee604be5" /><Relationship Type="http://schemas.openxmlformats.org/officeDocument/2006/relationships/notesMaster" Target="/ppt/notesMasters/notesMaster1.xml" Id="R30214b569c9146d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0f73981b39e94980" /><Relationship Type="http://schemas.openxmlformats.org/officeDocument/2006/relationships/notesMaster" Target="/ppt/notesMasters/notesMaster1.xml" Id="Rfb55fc783e37423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b58297f97354bfb" /><Relationship Type="http://schemas.openxmlformats.org/officeDocument/2006/relationships/notesMaster" Target="/ppt/notesMasters/notesMaster1.xml" Id="R86889b763bd44d2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d0424b7f33b4b07" /><Relationship Type="http://schemas.openxmlformats.org/officeDocument/2006/relationships/notesMaster" Target="/ppt/notesMasters/notesMaster1.xml" Id="R4553c01a63374843"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47c072d37fb4499a" /><Relationship Type="http://schemas.openxmlformats.org/officeDocument/2006/relationships/notesMaster" Target="/ppt/notesMasters/notesMaster1.xml" Id="Rba7f94e0d44b434d" /></Relationships>
</file>

<file path=ppt/notesSlides/_rels/notesSlide2.xml.rels>&#65279;<?xml version="1.0" encoding="utf-8"?><Relationships xmlns="http://schemas.openxmlformats.org/package/2006/relationships"><Relationship Type="http://schemas.openxmlformats.org/officeDocument/2006/relationships/slide" Target="/ppt/slides/slide2.xml" Id="R8ebb25e1b9694333" /><Relationship Type="http://schemas.openxmlformats.org/officeDocument/2006/relationships/notesMaster" Target="/ppt/notesMasters/notesMaster1.xml" Id="R72aa47873238443e"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97ce808aaff4020" /><Relationship Type="http://schemas.openxmlformats.org/officeDocument/2006/relationships/notesMaster" Target="/ppt/notesMasters/notesMaster1.xml" Id="Rc8e148498469454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46e0902f71774de0" /><Relationship Type="http://schemas.openxmlformats.org/officeDocument/2006/relationships/notesMaster" Target="/ppt/notesMasters/notesMaster1.xml" Id="R1b7aeb753a13412c"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007a2ef5fa644953" /><Relationship Type="http://schemas.openxmlformats.org/officeDocument/2006/relationships/notesMaster" Target="/ppt/notesMasters/notesMaster1.xml" Id="R893c85dd7f0c4b34"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a149af3ff856484b" /><Relationship Type="http://schemas.openxmlformats.org/officeDocument/2006/relationships/notesMaster" Target="/ppt/notesMasters/notesMaster1.xml" Id="Rbee1f1c5e9c64375"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9654025bc81745b3" /><Relationship Type="http://schemas.openxmlformats.org/officeDocument/2006/relationships/notesMaster" Target="/ppt/notesMasters/notesMaster1.xml" Id="Raec25e2c2fd84eb9"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79e6983b0d4e4df5" /><Relationship Type="http://schemas.openxmlformats.org/officeDocument/2006/relationships/notesMaster" Target="/ppt/notesMasters/notesMaster1.xml" Id="Rd246336db2d14c8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71e3e15c4b5b48a4" /><Relationship Type="http://schemas.openxmlformats.org/officeDocument/2006/relationships/notesMaster" Target="/ppt/notesMasters/notesMaster1.xml" Id="Rf3a24076244a4bd2"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a991de62968e4ccb" /><Relationship Type="http://schemas.openxmlformats.org/officeDocument/2006/relationships/notesMaster" Target="/ppt/notesMasters/notesMaster1.xml" Id="Rafdae49df9594baa"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96b4804e5e72483c" /><Relationship Type="http://schemas.openxmlformats.org/officeDocument/2006/relationships/notesMaster" Target="/ppt/notesMasters/notesMaster1.xml" Id="R5dc52bd935d740d4"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574eafbda4234394" /><Relationship Type="http://schemas.openxmlformats.org/officeDocument/2006/relationships/notesMaster" Target="/ppt/notesMasters/notesMaster1.xml" Id="R3ae5682ff384419e" /></Relationships>
</file>

<file path=ppt/notesSlides/_rels/notesSlide3.xml.rels>&#65279;<?xml version="1.0" encoding="utf-8"?><Relationships xmlns="http://schemas.openxmlformats.org/package/2006/relationships"><Relationship Type="http://schemas.openxmlformats.org/officeDocument/2006/relationships/slide" Target="/ppt/slides/slide3.xml" Id="R8893b82cac4544a5" /><Relationship Type="http://schemas.openxmlformats.org/officeDocument/2006/relationships/notesMaster" Target="/ppt/notesMasters/notesMaster1.xml" Id="Rff3d7d938d7541af"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bf5893a66e064651" /><Relationship Type="http://schemas.openxmlformats.org/officeDocument/2006/relationships/notesMaster" Target="/ppt/notesMasters/notesMaster1.xml" Id="R28776d8e4ea14d6e"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4d13bd7ecb02417f" /><Relationship Type="http://schemas.openxmlformats.org/officeDocument/2006/relationships/notesMaster" Target="/ppt/notesMasters/notesMaster1.xml" Id="R72381647401147d4"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02642f88c0624bf1" /><Relationship Type="http://schemas.openxmlformats.org/officeDocument/2006/relationships/notesMaster" Target="/ppt/notesMasters/notesMaster1.xml" Id="R82008ca8ed4043af" /></Relationships>
</file>

<file path=ppt/notesSlides/_rels/notesSlide4.xml.rels>&#65279;<?xml version="1.0" encoding="utf-8"?><Relationships xmlns="http://schemas.openxmlformats.org/package/2006/relationships"><Relationship Type="http://schemas.openxmlformats.org/officeDocument/2006/relationships/slide" Target="/ppt/slides/slide4.xml" Id="Radc036598e004f29" /><Relationship Type="http://schemas.openxmlformats.org/officeDocument/2006/relationships/notesMaster" Target="/ppt/notesMasters/notesMaster1.xml" Id="R840ea831c6a14d6e" /></Relationships>
</file>

<file path=ppt/notesSlides/_rels/notesSlide5.xml.rels>&#65279;<?xml version="1.0" encoding="utf-8"?><Relationships xmlns="http://schemas.openxmlformats.org/package/2006/relationships"><Relationship Type="http://schemas.openxmlformats.org/officeDocument/2006/relationships/slide" Target="/ppt/slides/slide5.xml" Id="R4fdbbbac022a4a2e" /><Relationship Type="http://schemas.openxmlformats.org/officeDocument/2006/relationships/notesMaster" Target="/ppt/notesMasters/notesMaster1.xml" Id="R09f26c4459b34ebc" /></Relationships>
</file>

<file path=ppt/notesSlides/_rels/notesSlide6.xml.rels>&#65279;<?xml version="1.0" encoding="utf-8"?><Relationships xmlns="http://schemas.openxmlformats.org/package/2006/relationships"><Relationship Type="http://schemas.openxmlformats.org/officeDocument/2006/relationships/slide" Target="/ppt/slides/slide6.xml" Id="R71f71538e3764ff5" /><Relationship Type="http://schemas.openxmlformats.org/officeDocument/2006/relationships/notesMaster" Target="/ppt/notesMasters/notesMaster1.xml" Id="Rf5c11c4551894a32" /></Relationships>
</file>

<file path=ppt/notesSlides/_rels/notesSlide7.xml.rels>&#65279;<?xml version="1.0" encoding="utf-8"?><Relationships xmlns="http://schemas.openxmlformats.org/package/2006/relationships"><Relationship Type="http://schemas.openxmlformats.org/officeDocument/2006/relationships/slide" Target="/ppt/slides/slide7.xml" Id="R16f0b08d1e9e4a9c" /><Relationship Type="http://schemas.openxmlformats.org/officeDocument/2006/relationships/notesMaster" Target="/ppt/notesMasters/notesMaster1.xml" Id="R84a18d462f46487e" /></Relationships>
</file>

<file path=ppt/notesSlides/_rels/notesSlide8.xml.rels>&#65279;<?xml version="1.0" encoding="utf-8"?><Relationships xmlns="http://schemas.openxmlformats.org/package/2006/relationships"><Relationship Type="http://schemas.openxmlformats.org/officeDocument/2006/relationships/slide" Target="/ppt/slides/slide8.xml" Id="R0496fc611df0424a" /><Relationship Type="http://schemas.openxmlformats.org/officeDocument/2006/relationships/notesMaster" Target="/ppt/notesMasters/notesMaster1.xml" Id="R81762498c7834641" /></Relationships>
</file>

<file path=ppt/notesSlides/_rels/notesSlide9.xml.rels>&#65279;<?xml version="1.0" encoding="utf-8"?><Relationships xmlns="http://schemas.openxmlformats.org/package/2006/relationships"><Relationship Type="http://schemas.openxmlformats.org/officeDocument/2006/relationships/slide" Target="/ppt/slides/slide9.xml" Id="Rb4b05203f2d841b3" /><Relationship Type="http://schemas.openxmlformats.org/officeDocument/2006/relationships/notesMaster" Target="/ppt/notesMasters/notesMaster1.xml" Id="R813696b5a34948a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by framing students as a model testing team. This is not another week of learning what machine learning is or training a first model. Students will investigate whether an existing model is reliable enough for a particular use.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that students are gathering evidence, not trying to make the model look good. Incorrect and uncertain results are valuable because they reveal a boundary.</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one test in front of students. Narrate the sequence and record the result even if it is surprising. The log needs actual and predicted labels so a high-confidence wrong answer is not mistaken for success.</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which result worries students most and why. There is no universal answer without knowing the use. A confidently wrong result and an uncertain correct result are both evidence, but they suggest different problems.</a:t>
            </a:r>
          </a:p>
          <a:p xmlns:a="http://schemas.openxmlformats.org/drawingml/2006/main">
            <a:r>
              <a:t/>
            </a:r>
          </a:p>
          <a:p xmlns:a="http://schemas.openxmlformats.org/drawingml/2006/main">
            <a:r>
              <a:t>[Sources]</a:t>
            </a:r>
          </a:p>
          <a:p xmlns:a="http://schemas.openxmlformats.org/drawingml/2006/main">
            <a:r>
              <a:t>- https://developers.google.com/machine-learning/crash-course/classification/accuracy-precision-recall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counts. Students should not claim “the model cannot handle dark images” after one result. A claim becomes stronger when several tests under the same condition show a similar outcome.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Compare a weak claim such as “the model hates darkness” with the evidence-based claim shown. Require students to name only what the evidence supports; causes remain hypotheses unless tested.</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Watch for students rerunning a test until they get the answer they want. Repeats are allowed only when the repeat is recorded as another data point.</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representation as coverage: what examples and conditions are well represented, weakly represented, or missing. Keep the language tied to observable evidence.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exaggerated example to distinguish quantity from coverage. Students should notice that a large dataset can still have a narrow point of view.</a:t>
            </a:r>
          </a:p>
          <a:p xmlns:a="http://schemas.openxmlformats.org/drawingml/2006/main">
            <a:r>
              <a:t/>
            </a:r>
          </a:p>
          <a:p xmlns:a="http://schemas.openxmlformats.org/drawingml/2006/main">
            <a:r>
              <a:t>[Sources]</a:t>
            </a:r>
          </a:p>
          <a:p xmlns:a="http://schemas.openxmlformats.org/drawingml/2006/main">
            <a:r>
              <a:t>- Cat photos: https://www.flickr.com/photos/61446950@N06/12175509725; https://www.flickr.com/photos/44843078@N03/7604210572; https://www.flickr.com/photos/38621030@N07/12474422135 (CC BY 2.0)</a:t>
            </a:r>
          </a:p>
          <a:p xmlns:a="http://schemas.openxmlformats.org/drawingml/2006/main">
            <a:r>
              <a:t>- Dog photo: faith goble, CC BY 2.0, https://www.flickr.com/photos/24420613@N08/3506250273</a:t>
            </a:r>
          </a:p>
          <a:p xmlns:a="http://schemas.openxmlformats.org/drawingml/2006/main">
            <a:r>
              <a:t>- https://developers.google.com/machine-learning/crash-course/overfitting/data-characteristics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repairs to name the missing or weakly represented condition. “Add more data” is not yet an actionable engineering decision.</a:t>
            </a:r>
          </a:p>
          <a:p xmlns:a="http://schemas.openxmlformats.org/drawingml/2006/main">
            <a:r>
              <a:t/>
            </a:r>
          </a:p>
          <a:p xmlns:a="http://schemas.openxmlformats.org/drawingml/2006/main">
            <a:r>
              <a:t>[Sources]</a:t>
            </a:r>
          </a:p>
          <a:p xmlns:a="http://schemas.openxmlformats.org/drawingml/2006/main">
            <a:r>
              <a:t>- https://developers.google.com/machine-learning/crash-course/overfitting/data-characteristics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one condition in each category. “Not tested” is not the same as “fails.” It means the team cannot responsibly make a claim yet.</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45 seconds to write, then turn and talk. Listen for conditions, other examples, new backgrounds, and repeated tests. Do not correct yet; collect the class’s definition of “enough evidence.”</a:t>
            </a:r>
          </a:p>
          <a:p xmlns:a="http://schemas.openxmlformats.org/drawingml/2006/main">
            <a:r>
              <a:t/>
            </a:r>
          </a:p>
          <a:p xmlns:a="http://schemas.openxmlformats.org/drawingml/2006/main">
            <a:r>
              <a:t>[Sources]</a:t>
            </a:r>
          </a:p>
          <a:p xmlns:a="http://schemas.openxmlformats.org/drawingml/2006/main">
            <a:r>
              <a:t>- Photo: COLORED PENCIL magazine, CC BY 2.0, https://www.flickr.com/photos/61446950@N06/12175509725</a:t>
            </a:r>
          </a:p>
          <a:p xmlns:a="http://schemas.openxmlformats.org/drawingml/2006/main">
            <a:r>
              <a:t>- https://airc.nist.gov/airmf-resources/airmf/3-sec-characteristics/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Push students away from generic fixes. A strong response names number, type, and condition of the examples they would add or test.</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Tell students today’s question is not simply “How accurate is it?” The intended use changes which errors matter and whether the model is acceptable.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library example because both mistakes have understandable but different consequences. Do not imply that one error type is always worse. Change the intended use and the answer may change.</a:t>
            </a:r>
          </a:p>
          <a:p xmlns:a="http://schemas.openxmlformats.org/drawingml/2006/main">
            <a:r>
              <a:t/>
            </a:r>
          </a:p>
          <a:p xmlns:a="http://schemas.openxmlformats.org/drawingml/2006/main">
            <a:r>
              <a:t>[Sources]</a:t>
            </a:r>
          </a:p>
          <a:p xmlns:a="http://schemas.openxmlformats.org/drawingml/2006/main">
            <a:r>
              <a:t>- https://developers.google.com/machine-learning/crash-course/classification/accuracy-precision-recall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pairs select one row and explain which error is more serious. Ask what evidence would be needed before release. This prepares students for restrict versus approve decisions.</a:t>
            </a:r>
          </a:p>
          <a:p xmlns:a="http://schemas.openxmlformats.org/drawingml/2006/main">
            <a:r>
              <a:t/>
            </a:r>
          </a:p>
          <a:p xmlns:a="http://schemas.openxmlformats.org/drawingml/2006/main">
            <a:r>
              <a:t>[Sources]</a:t>
            </a:r>
          </a:p>
          <a:p xmlns:a="http://schemas.openxmlformats.org/drawingml/2006/main">
            <a:r>
              <a:t>- https://developers.google.com/machine-learning/crash-course/classification/accuracy-precision-recall</a:t>
            </a:r>
          </a:p>
          <a:p xmlns:a="http://schemas.openxmlformats.org/drawingml/2006/main">
            <a:r>
              <a:t>- https://airc.nist.gov/airmf-resources/airmf/3-sec-characteristics/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labels are not magically objective. A clear policy reduces disagreement and makes later results easier to interpret. Students should write a rule another person could follow.</a:t>
            </a:r>
          </a:p>
          <a:p xmlns:a="http://schemas.openxmlformats.org/drawingml/2006/main">
            <a:r>
              <a:t/>
            </a:r>
          </a:p>
          <a:p xmlns:a="http://schemas.openxmlformats.org/drawingml/2006/main">
            <a:r>
              <a:t>[Sources]</a:t>
            </a:r>
          </a:p>
          <a:p xmlns:a="http://schemas.openxmlformats.org/drawingml/2006/main">
            <a:r>
              <a:t>- https://developers.google.com/machine-learning/crash-course/overfitting/data-characteristics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Complete a sample policy and error-cost statement. If students use only feelings such as “it seems bad,” ask them to name the real consequence for a user.</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A student may choose either error as more serious if the reasoning matches the intended use and the consequence is plausible.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students synthesize rather than run new tests. A responsible decision states the model’s intended use, known limits, and the exact next action.</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cards do not prove a model is safe or fair. They make the intended use, evidence, and limits visible so another person can make a more informed decision.</a:t>
            </a:r>
          </a:p>
          <a:p xmlns:a="http://schemas.openxmlformats.org/drawingml/2006/main">
            <a:r>
              <a:t/>
            </a:r>
          </a:p>
          <a:p xmlns:a="http://schemas.openxmlformats.org/drawingml/2006/main">
            <a:r>
              <a:t>[Sources]</a:t>
            </a:r>
          </a:p>
          <a:p xmlns:a="http://schemas.openxmlformats.org/drawingml/2006/main">
            <a:r>
              <a:t>- https://airc.nist.gov/airmf-resources/airmf/3-sec-characteristics/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Clarify that reject applies to the model for the named use, not necessarily to all models or all future revisions. Restrict is often the most responsible conclusion when evidence supports only a narrow use.</a:t>
            </a:r>
          </a:p>
          <a:p xmlns:a="http://schemas.openxmlformats.org/drawingml/2006/main">
            <a:r>
              <a:t/>
            </a:r>
          </a:p>
          <a:p xmlns:a="http://schemas.openxmlformats.org/drawingml/2006/main">
            <a:r>
              <a:t>[Sources]</a:t>
            </a:r>
          </a:p>
          <a:p xmlns:a="http://schemas.openxmlformats.org/drawingml/2006/main">
            <a:r>
              <a:t>- https://airc.nist.gov/airmf-resources/airmf/3-sec-characteristics/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big question aloud. Explain that “reliable” never means perfect. It means the evidence is strong enough for the intended use and the known limits are visible.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partners one minute to rehearse before presentations. The briefing is not a sales pitch. Students should name a limitation even when they recommend approval.</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Check that the decision is about a named use. Students should not write “AI is good” or “AI is bad”; they are evaluating one system for one purpose.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distinguishing technical reliability from broader ethical acceptability. Ask students to carry one unresolved question into the AI Ethics unit. Reliability evidence informs an ethical decision; it does not replace one.</a:t>
            </a:r>
          </a:p>
          <a:p xmlns:a="http://schemas.openxmlformats.org/drawingml/2006/main">
            <a:r>
              <a:t/>
            </a:r>
          </a:p>
          <a:p xmlns:a="http://schemas.openxmlformats.org/drawingml/2006/main">
            <a:r>
              <a:t>[Sources]</a:t>
            </a:r>
          </a:p>
          <a:p xmlns:a="http://schemas.openxmlformats.org/drawingml/2006/main">
            <a:r>
              <a:t>- https://airc.nist.gov/airmf-resources/airmf/3-sec-characteristics/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students the cumulative case file. If students cannot reopen their Picture This model, use the teacher-provided backup model or run the test as a whole-class demonstration. No student should lose the investigation because a saved model link is missing.</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objective and demonstration of learning. Students are designing the test today, not running all 12 tests. A strong plan anticipates conditions the model may not handle.</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Contrast a polished demonstration with a useful test. A successful demo can be real and still be weak evidence. Reliability requires testing conditions that differ from training.</a:t>
            </a:r>
          </a:p>
          <a:p xmlns:a="http://schemas.openxmlformats.org/drawingml/2006/main">
            <a:r>
              <a:t/>
            </a:r>
          </a:p>
          <a:p xmlns:a="http://schemas.openxmlformats.org/drawingml/2006/main">
            <a:r>
              <a:t>[Sources]</a:t>
            </a:r>
          </a:p>
          <a:p xmlns:a="http://schemas.openxmlformats.org/drawingml/2006/main">
            <a:r>
              <a:t>- Photo: foxypar4, CC BY 2.0, https://www.flickr.com/photos/43145783@N00/1318449097</a:t>
            </a:r>
          </a:p>
          <a:p xmlns:a="http://schemas.openxmlformats.org/drawingml/2006/main">
            <a:r>
              <a:t>- https://airc.nist.gov/airmf-resources/airmf/3-sec-characteristics/</a:t>
            </a:r>
          </a:p>
          <a:p xmlns:a="http://schemas.openxmlformats.org/drawingml/2006/main">
            <a:r>
              <a:t>- https://developers.google.com/machine-learning/crash-course/overfitting/dividing-datasets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logic of a controlled comparison. Students will not always be able to control every variable perfectly, but they should name what changed and avoid changing everything at once.</a:t>
            </a:r>
          </a:p>
          <a:p xmlns:a="http://schemas.openxmlformats.org/drawingml/2006/main">
            <a:r>
              <a:t/>
            </a:r>
          </a:p>
          <a:p xmlns:a="http://schemas.openxmlformats.org/drawingml/2006/main">
            <a:r>
              <a:t>[Sources]</a:t>
            </a:r>
          </a:p>
          <a:p xmlns:a="http://schemas.openxmlformats.org/drawingml/2006/main">
            <a:r>
              <a:t>- Photo: Kit4na, CC BY 2.0, https://www.flickr.com/photos/44843078@N03/7604210572</a:t>
            </a:r>
          </a:p>
          <a:p xmlns:a="http://schemas.openxmlformats.org/drawingml/2006/main">
            <a:r>
              <a:t>- https://developers.google.com/machine-learning/crash-course/overfitting/data-characteristics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Project the case-file page and complete one row aloud. Require a reason for the prediction. A condition such as “different background” is stronger than “hard picture” because it can be reproduced.</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Circulate for vague conditions, repeated copies of the same test, or plans that change several variables at once. The checkpoint prevents students from wasting Day 2 on an unusable test plan.</a:t>
            </a:r>
          </a:p>
          <a:p xmlns:a="http://schemas.openxmlformats.org/drawingml/2006/main">
            <a:r>
              <a:t/>
            </a:r>
          </a:p>
          <a:p xmlns:a="http://schemas.openxmlformats.org/drawingml/2006/main">
            <a:r>
              <a:t>[Sources]</a:t>
            </a:r>
          </a:p>
          <a:p xmlns:a="http://schemas.openxmlformats.org/drawingml/2006/main">
            <a:r>
              <a:t>- Instructional examples and Model Reliability Case File supplied with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fdaf9c856834fbe"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d9df42ce7284d05" /><Relationship Type="http://schemas.openxmlformats.org/officeDocument/2006/relationships/slideLayout" Target="/ppt/slideLayouts/slideLayout1.xml" Id="Rc6a7435465c842a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6a7435465c842a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e8167b76cfb495e" /><Relationship Type="http://schemas.openxmlformats.org/officeDocument/2006/relationships/image" Target="/ppt/media/image.png" Id="Rdb708cc533624aba" /><Relationship Type="http://schemas.openxmlformats.org/officeDocument/2006/relationships/notesSlide" Target="/ppt/notesSlides/notesSlide1.xml" Id="R6c6c0c4c26184a1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5e107a81d1b43a6" /><Relationship Type="http://schemas.openxmlformats.org/officeDocument/2006/relationships/image" Target="/ppt/media/image10.png" Id="R88b0322adc5c4b33" /><Relationship Type="http://schemas.openxmlformats.org/officeDocument/2006/relationships/notesSlide" Target="/ppt/notesSlides/notesSlide10.xml" Id="Rf06b595a0cac4889"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5a4eedae607b4a1d" /><Relationship Type="http://schemas.openxmlformats.org/officeDocument/2006/relationships/image" Target="/ppt/media/image11.png" Id="R3ed48ac814864a20" /><Relationship Type="http://schemas.openxmlformats.org/officeDocument/2006/relationships/notesSlide" Target="/ppt/notesSlides/notesSlide11.xml" Id="R525c7a58dcbb438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2a8ff1fe244a4a53" /><Relationship Type="http://schemas.openxmlformats.org/officeDocument/2006/relationships/image" Target="/ppt/media/image12.png" Id="Rc39b7fc9c1b14a2a" /><Relationship Type="http://schemas.openxmlformats.org/officeDocument/2006/relationships/notesSlide" Target="/ppt/notesSlides/notesSlide12.xml" Id="R1b931601076945d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5918ee100594cab" /><Relationship Type="http://schemas.openxmlformats.org/officeDocument/2006/relationships/image" Target="/ppt/media/image13.png" Id="Rd7da5d3e341c4ea8" /><Relationship Type="http://schemas.openxmlformats.org/officeDocument/2006/relationships/notesSlide" Target="/ppt/notesSlides/notesSlide13.xml" Id="Re95b2785e3f5445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0e6dcb4ec5c4b55" /><Relationship Type="http://schemas.openxmlformats.org/officeDocument/2006/relationships/image" Target="/ppt/media/image14.png" Id="R06a6e291b92e4cc9" /><Relationship Type="http://schemas.openxmlformats.org/officeDocument/2006/relationships/notesSlide" Target="/ppt/notesSlides/notesSlide14.xml" Id="R3d58f7aac9f049f3"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a24641f8221e4be1" /><Relationship Type="http://schemas.openxmlformats.org/officeDocument/2006/relationships/image" Target="/ppt/media/image15.png" Id="Re6e9f354617847e2" /><Relationship Type="http://schemas.openxmlformats.org/officeDocument/2006/relationships/notesSlide" Target="/ppt/notesSlides/notesSlide15.xml" Id="R3b4b34985e4041f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97a8c7fa965f4433" /><Relationship Type="http://schemas.openxmlformats.org/officeDocument/2006/relationships/image" Target="/ppt/media/image16.png" Id="R70001c0149cf490e" /><Relationship Type="http://schemas.openxmlformats.org/officeDocument/2006/relationships/notesSlide" Target="/ppt/notesSlides/notesSlide16.xml" Id="R1a355c7cd3ed4650"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b8e105f57b394d2f" /><Relationship Type="http://schemas.openxmlformats.org/officeDocument/2006/relationships/image" Target="/ppt/media/image17.png" Id="Rc038519002824418" /><Relationship Type="http://schemas.openxmlformats.org/officeDocument/2006/relationships/notesSlide" Target="/ppt/notesSlides/notesSlide17.xml" Id="Rf18401463c834df7"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3b175ca2b4c4468" /><Relationship Type="http://schemas.openxmlformats.org/officeDocument/2006/relationships/image" Target="/ppt/media/image18.png" Id="R7e264cd890014300" /><Relationship Type="http://schemas.openxmlformats.org/officeDocument/2006/relationships/notesSlide" Target="/ppt/notesSlides/notesSlide18.xml" Id="R6df75d6f7e16412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e1e6a5e0a991411e" /><Relationship Type="http://schemas.openxmlformats.org/officeDocument/2006/relationships/image" Target="/ppt/media/image19.png" Id="Reb7efbcc681149ca" /><Relationship Type="http://schemas.openxmlformats.org/officeDocument/2006/relationships/notesSlide" Target="/ppt/notesSlides/notesSlide19.xml" Id="Rfd56ef34f953444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c334293021b546e2" /><Relationship Type="http://schemas.openxmlformats.org/officeDocument/2006/relationships/image" Target="/ppt/media/image2.png" Id="Rba60cf81ee3f4013" /><Relationship Type="http://schemas.openxmlformats.org/officeDocument/2006/relationships/notesSlide" Target="/ppt/notesSlides/notesSlide2.xml" Id="Rd90a4ae6fdf94713"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be5e4763e6854e28" /><Relationship Type="http://schemas.openxmlformats.org/officeDocument/2006/relationships/image" Target="/ppt/media/image20.png" Id="Rbd985a4509a842db" /><Relationship Type="http://schemas.openxmlformats.org/officeDocument/2006/relationships/notesSlide" Target="/ppt/notesSlides/notesSlide20.xml" Id="R40ff41d7607c4d11"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b3fc2e9eeba14137" /><Relationship Type="http://schemas.openxmlformats.org/officeDocument/2006/relationships/image" Target="/ppt/media/image21.png" Id="R4638d90e92dd4345" /><Relationship Type="http://schemas.openxmlformats.org/officeDocument/2006/relationships/notesSlide" Target="/ppt/notesSlides/notesSlide21.xml" Id="R436e1b6344ca4d90"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6c3843b1c4c3428c" /><Relationship Type="http://schemas.openxmlformats.org/officeDocument/2006/relationships/image" Target="/ppt/media/image22.png" Id="Reccfc273fdb54cbb" /><Relationship Type="http://schemas.openxmlformats.org/officeDocument/2006/relationships/notesSlide" Target="/ppt/notesSlides/notesSlide22.xml" Id="Rbe183215bc384b92"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c3393f2429854c13" /><Relationship Type="http://schemas.openxmlformats.org/officeDocument/2006/relationships/image" Target="/ppt/media/image23.png" Id="R3e3dee6fa8b248f5" /><Relationship Type="http://schemas.openxmlformats.org/officeDocument/2006/relationships/notesSlide" Target="/ppt/notesSlides/notesSlide23.xml" Id="R665e526d0ff543dd"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e4fcd5765efe4d0e" /><Relationship Type="http://schemas.openxmlformats.org/officeDocument/2006/relationships/image" Target="/ppt/media/image24.png" Id="R82c9f048f52643fc" /><Relationship Type="http://schemas.openxmlformats.org/officeDocument/2006/relationships/notesSlide" Target="/ppt/notesSlides/notesSlide24.xml" Id="R1394c9c4867d42d2"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c88a8338d17f4096" /><Relationship Type="http://schemas.openxmlformats.org/officeDocument/2006/relationships/image" Target="/ppt/media/image25.png" Id="R712fdb29b99f42f1" /><Relationship Type="http://schemas.openxmlformats.org/officeDocument/2006/relationships/notesSlide" Target="/ppt/notesSlides/notesSlide25.xml" Id="Rddcbb67b2d274f88"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fa01fc4a3934275" /><Relationship Type="http://schemas.openxmlformats.org/officeDocument/2006/relationships/image" Target="/ppt/media/image26.png" Id="R1fa2aad317c44047" /><Relationship Type="http://schemas.openxmlformats.org/officeDocument/2006/relationships/notesSlide" Target="/ppt/notesSlides/notesSlide26.xml" Id="R27c47a0b2dc9461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73740867d9f14f2e" /><Relationship Type="http://schemas.openxmlformats.org/officeDocument/2006/relationships/image" Target="/ppt/media/image27.png" Id="R32ba789c6f4040c3" /><Relationship Type="http://schemas.openxmlformats.org/officeDocument/2006/relationships/notesSlide" Target="/ppt/notesSlides/notesSlide27.xml" Id="Reba2e5f160784d8b"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693c5e13d5d6419c" /><Relationship Type="http://schemas.openxmlformats.org/officeDocument/2006/relationships/image" Target="/ppt/media/image28.png" Id="R1c95e5fd4e1749f8" /><Relationship Type="http://schemas.openxmlformats.org/officeDocument/2006/relationships/notesSlide" Target="/ppt/notesSlides/notesSlide28.xml" Id="Rcba6f65ec9df4280"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36395c4209d640b7" /><Relationship Type="http://schemas.openxmlformats.org/officeDocument/2006/relationships/image" Target="/ppt/media/image29.png" Id="R676d2881582f4a9f" /><Relationship Type="http://schemas.openxmlformats.org/officeDocument/2006/relationships/notesSlide" Target="/ppt/notesSlides/notesSlide29.xml" Id="R9d040905c63b4e8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3745d28355d4bbe" /><Relationship Type="http://schemas.openxmlformats.org/officeDocument/2006/relationships/image" Target="/ppt/media/image3.png" Id="Rbff806fc3b334485" /><Relationship Type="http://schemas.openxmlformats.org/officeDocument/2006/relationships/notesSlide" Target="/ppt/notesSlides/notesSlide3.xml" Id="R434e02e67cb242ba"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9822ebd21c024017" /><Relationship Type="http://schemas.openxmlformats.org/officeDocument/2006/relationships/image" Target="/ppt/media/image30.png" Id="R61723270f8144674" /><Relationship Type="http://schemas.openxmlformats.org/officeDocument/2006/relationships/notesSlide" Target="/ppt/notesSlides/notesSlide30.xml" Id="Rf4d5eb40370b4bf9"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fda40fb7c4424891" /><Relationship Type="http://schemas.openxmlformats.org/officeDocument/2006/relationships/image" Target="/ppt/media/image31.png" Id="Rede56c7f84524571" /><Relationship Type="http://schemas.openxmlformats.org/officeDocument/2006/relationships/notesSlide" Target="/ppt/notesSlides/notesSlide31.xml" Id="R82a5061e5d454239"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4c8707950c034f17" /><Relationship Type="http://schemas.openxmlformats.org/officeDocument/2006/relationships/image" Target="/ppt/media/image32.png" Id="R927fa8b284de4cb5" /><Relationship Type="http://schemas.openxmlformats.org/officeDocument/2006/relationships/notesSlide" Target="/ppt/notesSlides/notesSlide32.xml" Id="R8e8b406a63754c4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0eb271661ae4fcb" /><Relationship Type="http://schemas.openxmlformats.org/officeDocument/2006/relationships/image" Target="/ppt/media/image4.png" Id="R062b5a5cbed0417e" /><Relationship Type="http://schemas.openxmlformats.org/officeDocument/2006/relationships/notesSlide" Target="/ppt/notesSlides/notesSlide4.xml" Id="R5b6faa0a9b944a7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58bbce0b6c14725" /><Relationship Type="http://schemas.openxmlformats.org/officeDocument/2006/relationships/image" Target="/ppt/media/image5.png" Id="Rd1aabac0298f483a" /><Relationship Type="http://schemas.openxmlformats.org/officeDocument/2006/relationships/notesSlide" Target="/ppt/notesSlides/notesSlide5.xml" Id="Rc46ca7d36c664cb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b9184fcb35a4922" /><Relationship Type="http://schemas.openxmlformats.org/officeDocument/2006/relationships/image" Target="/ppt/media/image6.png" Id="Rb76081d7bee44a05" /><Relationship Type="http://schemas.openxmlformats.org/officeDocument/2006/relationships/notesSlide" Target="/ppt/notesSlides/notesSlide6.xml" Id="R4cc1978c79b1447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43d83e89dd749ba" /><Relationship Type="http://schemas.openxmlformats.org/officeDocument/2006/relationships/image" Target="/ppt/media/image7.png" Id="R8ee917d380ae43c5" /><Relationship Type="http://schemas.openxmlformats.org/officeDocument/2006/relationships/notesSlide" Target="/ppt/notesSlides/notesSlide7.xml" Id="Rf334fd2104eb418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2323ceeec2441a1" /><Relationship Type="http://schemas.openxmlformats.org/officeDocument/2006/relationships/image" Target="/ppt/media/image8.png" Id="R6c13788a565943bf" /><Relationship Type="http://schemas.openxmlformats.org/officeDocument/2006/relationships/notesSlide" Target="/ppt/notesSlides/notesSlide8.xml" Id="R94f606cde756478f"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181e4292ca44b2a" /><Relationship Type="http://schemas.openxmlformats.org/officeDocument/2006/relationships/image" Target="/ppt/media/image9.png" Id="R30145d4a79454ee3" /><Relationship Type="http://schemas.openxmlformats.org/officeDocument/2006/relationships/notesSlide" Target="/ppt/notesSlides/notesSlide9.xml" Id="R0a5b68fede8c447a"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b708cc533624ab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83576663"/>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8b0322adc5c4b3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0666157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ed48ac814864a2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74937398"/>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39b7fc9c1b14a2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28759"/>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7da5d3e341c4ea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45324738"/>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6a6e291b92e4cc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5559445"/>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6e9f354617847e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13292840"/>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0001c0149cf490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16228737"/>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03851900282441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20342599"/>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e264cd89001430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78204540"/>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b7efbcc681149c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3660612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a60cf81ee3f401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30227495"/>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d985a4509a842db"/>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37978029"/>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638d90e92dd434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71467951"/>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ccfc273fdb54cbb"/>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57077549"/>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e3dee6fa8b248f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85195030"/>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2c9f048f52643f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7508656"/>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2fdb29b99f42f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63405983"/>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fa2aad317c4404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20909591"/>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2ba789c6f4040c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44749643"/>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c95e5fd4e1749f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67706761"/>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76d2881582f4a9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225967060"/>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ff806fc3b33448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93525669"/>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1723270f8144674"/>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00854626"/>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de56c7f8452457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95787554"/>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27fa8b284de4cb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2968113"/>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62b5a5cbed0417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59567777"/>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1aabac0298f483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93394006"/>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76081d7bee44a0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53010697"/>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ee917d380ae43c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47390102"/>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c13788a565943b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21034379"/>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0145d4a79454ee3"/>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1497145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2026-08-16T05:11:53.6190000Z</dcterms:created>
  <dcterms:modified xsi:type="dcterms:W3CDTF">2026-08-16T05:11:53.6190000Z</dcterms:modified>
</coreProperties>
</file>