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6f901f095704a10" /><Relationship Type="http://schemas.openxmlformats.org/officeDocument/2006/relationships/extended-properties" Target="/docProps/app.xml" Id="R8a07c236da48415c" /><Relationship Type="http://schemas.openxmlformats.org/officeDocument/2006/relationships/officeDocument" Target="/ppt/presentation.xml" Id="R95176777d150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d48eb76644f45"/>
  </p:sldMasterIdLst>
  <p:notesMasterIdLst>
    <p:notesMasterId xmlns:r="http://schemas.openxmlformats.org/officeDocument/2006/relationships" r:id="Re89c3849b1234722"/>
  </p:notesMasterIdLst>
  <p:sldIdLst>
    <p:sldId xmlns:r="http://schemas.openxmlformats.org/officeDocument/2006/relationships" id="256" r:id="R5d4a9283e6a44022"/>
    <p:sldId xmlns:r="http://schemas.openxmlformats.org/officeDocument/2006/relationships" id="257" r:id="Rd8ff53859a754635"/>
    <p:sldId xmlns:r="http://schemas.openxmlformats.org/officeDocument/2006/relationships" id="258" r:id="Rd73652a1ec3f415d"/>
    <p:sldId xmlns:r="http://schemas.openxmlformats.org/officeDocument/2006/relationships" id="259" r:id="R0f5bad27565441eb"/>
    <p:sldId xmlns:r="http://schemas.openxmlformats.org/officeDocument/2006/relationships" id="260" r:id="R46f997064cda48f7"/>
    <p:sldId xmlns:r="http://schemas.openxmlformats.org/officeDocument/2006/relationships" id="261" r:id="R5d376b5b54ab4149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6a5462fdb8a46f1" /><Relationship Type="http://schemas.openxmlformats.org/officeDocument/2006/relationships/slideMaster" Target="/ppt/slideMasters/slideMaster1.xml" Id="R74dd48eb76644f45" /><Relationship Type="http://schemas.openxmlformats.org/officeDocument/2006/relationships/notesMaster" Target="/ppt/notesMasters/notesMaster1.xml" Id="Re89c3849b1234722" /><Relationship Type="http://schemas.openxmlformats.org/officeDocument/2006/relationships/presProps" Target="/ppt/presProps.xml" Id="Rd2f3a66787ad48ba" /><Relationship Type="http://schemas.openxmlformats.org/officeDocument/2006/relationships/viewProps" Target="/ppt/viewProps.xml" Id="R39b2ea4ff3734c81" /><Relationship Type="http://schemas.openxmlformats.org/officeDocument/2006/relationships/tableStyles" Target="/ppt/tableStyles.xml" Id="Rfa1fa3613c9f4f45" /><Relationship Type="http://schemas.openxmlformats.org/officeDocument/2006/relationships/slide" Target="/ppt/slides/slide1.xml" Id="R5d4a9283e6a44022" /><Relationship Type="http://schemas.openxmlformats.org/officeDocument/2006/relationships/slide" Target="/ppt/slides/slide2.xml" Id="Rd8ff53859a754635" /><Relationship Type="http://schemas.openxmlformats.org/officeDocument/2006/relationships/slide" Target="/ppt/slides/slide3.xml" Id="Rd73652a1ec3f415d" /><Relationship Type="http://schemas.openxmlformats.org/officeDocument/2006/relationships/slide" Target="/ppt/slides/slide4.xml" Id="R0f5bad27565441eb" /><Relationship Type="http://schemas.openxmlformats.org/officeDocument/2006/relationships/slide" Target="/ppt/slides/slide5.xml" Id="R46f997064cda48f7" /><Relationship Type="http://schemas.openxmlformats.org/officeDocument/2006/relationships/slide" Target="/ppt/slides/slide6.xml" Id="R5d376b5b54ab414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9a8fbf22bab4c4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40b797d055e42ba" /><Relationship Type="http://schemas.openxmlformats.org/officeDocument/2006/relationships/notesMaster" Target="/ppt/notesMasters/notesMaster1.xml" Id="Re260f60d0d0a478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f0c67afea2c4589" /><Relationship Type="http://schemas.openxmlformats.org/officeDocument/2006/relationships/notesMaster" Target="/ppt/notesMasters/notesMaster1.xml" Id="R96790babc13c4f7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97ab68195fc4265" /><Relationship Type="http://schemas.openxmlformats.org/officeDocument/2006/relationships/notesMaster" Target="/ppt/notesMasters/notesMaster1.xml" Id="Rcba0f3a8580b467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d103b2a8a3a4db8" /><Relationship Type="http://schemas.openxmlformats.org/officeDocument/2006/relationships/notesMaster" Target="/ppt/notesMasters/notesMaster1.xml" Id="R15c4ef7f17f24aa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096b2e7e4194de8" /><Relationship Type="http://schemas.openxmlformats.org/officeDocument/2006/relationships/notesMaster" Target="/ppt/notesMasters/notesMaster1.xml" Id="Rb7c7a2502b6e4f8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17ef0a178f646db" /><Relationship Type="http://schemas.openxmlformats.org/officeDocument/2006/relationships/notesMaster" Target="/ppt/notesMasters/notesMaster1.xml" Id="Ra6072138298849d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visible work and critique routine. Require one revision based on a failure the team can explain.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exit ticket (Lucero, 2025).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visible work and critique routine. Require one revision based on a failure the team can explain.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exit ticket (Lucero, 2025).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visible work and critique routine. Require one revision based on a failure the team can explain.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exit ticket (Lucero, 2025).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visible work and critique routine. Require one revision based on a failure the team can explain.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exit ticket (Lucero, 2025).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visible work and critique routine. Require one revision based on a failure the team can explain.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exit ticket (Lucero, 2025).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visible work and critique routine. Require one revision based on a failure the team can explain.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Teacher-authored Picture This classroom presentation and exit ticket (Lucero, 2025).</a:t>
            </a:r>
          </a:p>
          <a:p xmlns:a="http://schemas.openxmlformats.org/drawingml/2006/main">
            <a:r>
              <a:t>- MIT RAISE Playground, official tool: https://playground.raise.mit.edu/ (accessed 2026-08-15).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51cbe1eba471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b7b81ab314dd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bfb9079de46c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eaeffbfd74f9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91c491b64475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e40ffebe74fa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a4b75ce16433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97bdb77844ae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bec695721428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61b9dd7124a2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1291dbc9640f3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2B524D7-182D-4432-8AAA-A15420B4E577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6DBAAFCB-3832-42B2-9F54-C7F99C998EB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D40DC46-6A66-4BC6-970E-BF95B937934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98FC88A-00E3-4963-962A-1362E07E4B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78E9870-D591-4E5D-B889-80D050F40AB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7DCDDBA-7391-4737-80FC-50C598DB5F9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EEEA6BC4-51AC-4AB2-8112-89518BD9853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AFA1B3C-9C3B-4FA0-B129-832F0213A9C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A0AE5C8-4FA5-4263-BC36-AD486429407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29CA1F6-FCCE-4A29-93F3-342D18A6889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597F325F-3175-4B6A-BA18-FD4B84A4504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26BA550-F2F6-4CC2-A478-929E1AA20BD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CD73FFD-A562-45F7-863A-1EA47CD9B7B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47480DA-EA30-4B4D-9850-DA89D18ECB0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2F1D0DA-6F9C-4144-8D6C-BDA0AC3D1EA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C3E8EEC-2230-4E34-8911-82958884399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3A4A8A88-9548-4124-8055-56CA140E136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09E0420-048D-44EA-BD7A-CB7E6ACF572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9493796-5B9E-44B0-8F6F-BFC7961E6F3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F32739E-8B35-427B-8CC7-0437AB66418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2C81FFD-2F17-4265-95A9-536C0CBA3A5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5E4252FC-3752-4962-8858-42CF2AEA105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83960C9-5A3E-4628-9764-87D6665FED6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8245FDD-DE93-43F0-8FFD-4081232F1A0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91201DD-7493-45C4-ADBA-01B4E5FF563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201DB1B-5440-458E-B1C9-31A701E6C60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76CC819C-4FDF-480F-A266-F1291C18883C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ABCA785C-5F52-4097-B699-9320FCBC49AC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3C521564-9C93-4119-8CFC-22EBC6DAE07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BE29CC7F-FFA5-40E8-A3D5-50F6D664FBC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C50C329D-A3C9-454A-A7F4-C6CD8016777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83C95DE-917A-47E0-AB1D-4DD566F9BDA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C177BC2B-D107-4C45-83BA-D7D35A336329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E2CEB3FC-4031-49FF-813D-FE9041ABC603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0F0FF1B9-7D49-4A6C-8812-EAA98E9339A9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3141CA11-2BDC-492B-84C6-AD1FA9C7E476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0D95253F-6E3D-4091-B191-4D9A9D7B73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46A8CF0-6F5A-4E3C-8C2F-1DC68770291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D2444004-17A1-4604-A241-F93CDCD2F4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5081B02-3EC4-4C05-B25A-7228A1A5A5E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C5FD3DB8-8B13-44FF-A040-65842F42BC7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35073082-51FF-474D-BD28-71F199D857E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8F086927-8DFC-479A-9FAD-CCB8364BF5E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6B6EA24E-97F6-4A46-B580-77BD528027C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9B15A722-34AA-4852-A658-D4435DC389F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2953EA25-5D3A-4EE1-9ABA-7306D711055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21ADE9A-64CF-412A-BB3A-9B4D2B6FAA1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D82D0EA-5E88-4902-A43C-591C457216A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B1BCBDB8-68D2-4D33-9C14-E6EC043E88C0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5F94BF3-6FAE-4245-AD7A-F0C2B48277A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DA51F60B-FA13-4206-A0E3-55D457757F4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4D7E1795-47DC-437E-9EE2-CB0722DE9A0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9D375E3-E230-46DD-85F9-DD692B87A4C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F7392516-DFBC-49A1-B7FB-C5AAFBD9174F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A091967B-F8D7-4106-AB29-3DBFE0D8BF1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2EBFAA6-55A4-42AC-9876-2ED1AB27D10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2B7D6EAE-D8DE-4633-9484-228182C751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1735E77-12FF-472B-9350-2C976142CF9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0b890034f1746e0" /><Relationship Type="http://schemas.openxmlformats.org/officeDocument/2006/relationships/slideLayout" Target="/ppt/slideLayouts/slideLayout1.xml" Id="Rf345726c19fb49b8" /><Relationship Type="http://schemas.openxmlformats.org/officeDocument/2006/relationships/slideLayout" Target="/ppt/slideLayouts/slideLayout2.xml" Id="R4bf8715ffeca40b4" /><Relationship Type="http://schemas.openxmlformats.org/officeDocument/2006/relationships/slideLayout" Target="/ppt/slideLayouts/slideLayout3.xml" Id="Rb7e259b5b3b64c04" /><Relationship Type="http://schemas.openxmlformats.org/officeDocument/2006/relationships/slideLayout" Target="/ppt/slideLayouts/slideLayout4.xml" Id="Rdd18262fc2b0463b" /><Relationship Type="http://schemas.openxmlformats.org/officeDocument/2006/relationships/slideLayout" Target="/ppt/slideLayouts/slideLayout5.xml" Id="R3dee37e35e264dc0" /><Relationship Type="http://schemas.openxmlformats.org/officeDocument/2006/relationships/slideLayout" Target="/ppt/slideLayouts/slideLayout6.xml" Id="Ra5d4a1f5ace64e65" /><Relationship Type="http://schemas.openxmlformats.org/officeDocument/2006/relationships/slideLayout" Target="/ppt/slideLayouts/slideLayout7.xml" Id="Ra8faa317f4004666" /><Relationship Type="http://schemas.openxmlformats.org/officeDocument/2006/relationships/slideLayout" Target="/ppt/slideLayouts/slideLayout8.xml" Id="R0d8f23f8c26f4a45" /><Relationship Type="http://schemas.openxmlformats.org/officeDocument/2006/relationships/slideLayout" Target="/ppt/slideLayouts/slideLayout9.xml" Id="R0ae3df98b7af47cf" /><Relationship Type="http://schemas.openxmlformats.org/officeDocument/2006/relationships/slideLayout" Target="/ppt/slideLayouts/slideLayout10.xml" Id="R5ddde429ce524727" /><Relationship Type="http://schemas.openxmlformats.org/officeDocument/2006/relationships/slideLayout" Target="/ppt/slideLayouts/slideLayout11.xml" Id="Reb5225ec44d345db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831F4C96-9D0D-4C74-9D2B-3E6C4B853E4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3D06CD8-E555-4AE2-B717-A7A4016E29B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A3A61E8-AEAE-4653-B257-A3DB8DD02D9D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FDF2D30-960A-44EC-9852-D5598B0A1F4F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C785289-B0F7-434A-907D-39331A79346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5726c19fb49b8"/>
    <p:sldLayoutId xmlns:r="http://schemas.openxmlformats.org/officeDocument/2006/relationships" id="2147483650" r:id="R4bf8715ffeca40b4"/>
    <p:sldLayoutId xmlns:r="http://schemas.openxmlformats.org/officeDocument/2006/relationships" id="2147483651" r:id="Rb7e259b5b3b64c04"/>
    <p:sldLayoutId xmlns:r="http://schemas.openxmlformats.org/officeDocument/2006/relationships" id="2147483652" r:id="Rdd18262fc2b0463b"/>
    <p:sldLayoutId xmlns:r="http://schemas.openxmlformats.org/officeDocument/2006/relationships" id="2147483653" r:id="R3dee37e35e264dc0"/>
    <p:sldLayoutId xmlns:r="http://schemas.openxmlformats.org/officeDocument/2006/relationships" id="2147483654" r:id="Ra5d4a1f5ace64e65"/>
    <p:sldLayoutId xmlns:r="http://schemas.openxmlformats.org/officeDocument/2006/relationships" id="2147483655" r:id="Ra8faa317f4004666"/>
    <p:sldLayoutId xmlns:r="http://schemas.openxmlformats.org/officeDocument/2006/relationships" id="2147483656" r:id="R0d8f23f8c26f4a45"/>
    <p:sldLayoutId xmlns:r="http://schemas.openxmlformats.org/officeDocument/2006/relationships" id="2147483657" r:id="R0ae3df98b7af47cf"/>
    <p:sldLayoutId xmlns:r="http://schemas.openxmlformats.org/officeDocument/2006/relationships" id="2147483658" r:id="R5ddde429ce524727"/>
    <p:sldLayoutId xmlns:r="http://schemas.openxmlformats.org/officeDocument/2006/relationships" id="2147483659" r:id="Reb5225ec44d345db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e3ab08f122f4aae" /><Relationship Type="http://schemas.openxmlformats.org/officeDocument/2006/relationships/notesSlide" Target="/ppt/notesSlides/notesSlide1.xml" Id="R18162957949f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7da1cfdf16c42de" /><Relationship Type="http://schemas.openxmlformats.org/officeDocument/2006/relationships/notesSlide" Target="/ppt/notesSlides/notesSlide2.xml" Id="Rce648d0bf752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1ca556749244dd8" /><Relationship Type="http://schemas.openxmlformats.org/officeDocument/2006/relationships/notesSlide" Target="/ppt/notesSlides/notesSlide3.xml" Id="Rc179c2d2081b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a725adfe6074267" /><Relationship Type="http://schemas.openxmlformats.org/officeDocument/2006/relationships/notesSlide" Target="/ppt/notesSlides/notesSlide4.xml" Id="R84ec0d14820f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31e5159a21f4a6f" /><Relationship Type="http://schemas.openxmlformats.org/officeDocument/2006/relationships/notesSlide" Target="/ppt/notesSlides/notesSlide5.xml" Id="R0b3968100800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1587e02fc904634" /><Relationship Type="http://schemas.openxmlformats.org/officeDocument/2006/relationships/notesSlide" Target="/ppt/notesSlides/notesSlide6.xml" Id="R8617811b8e63493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0F90F651-C2F5-40CF-9165-F70B1561B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"/>
            <a:ext cx="112471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PICTURE THIS | DAY 5 OF 5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1CA72F89-12FE-497E-B844-58352C8E6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80160"/>
            <a:ext cx="11247120" cy="1463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2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Remix Your AI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8203260-2C59-40AE-A6CB-B63E8B72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17520"/>
            <a:ext cx="1124712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400" b="0" i="1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Yesterday: your AI worked. Today: make it YOURS.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20C79C76-8ED1-4350-AA59-0F7890E1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06240"/>
            <a:ext cx="112471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How to start: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C78A6E0-F0FD-4C26-BEBF-05E8F73CE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754880"/>
            <a:ext cx="7589520" cy="1463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1. Open the Playground. Load yesterday's .sb3 file from Downloads.</a:t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2. Click the green flag. Make sure it still works.</a:t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3. Pick one thing from the next slide to change.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586125B5-F304-4A64-B3CE-AABF4ABCA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51A46C4-76F2-43A5-9F25-F9A75757A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0DA6A6D0-E66E-4603-BA6A-96B0D3BF5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FRI | 1/6</a:t>
            </a:r>
          </a:p>
        </p:txBody>
      </p:sp>
      <p:sp>
        <p:nvSpPr>
          <p:cNvPr id="10" name="Connector 9">
            <a:extLst xmlns:a="http://schemas.openxmlformats.org/drawingml/2006/main">
              <a:ext uri="{FF2B5EF4-FFF2-40B4-BE49-F238E27FC236}">
                <a16:creationId xmlns:a16="http://schemas.microsoft.com/office/drawing/2014/main" id="{3CE70E23-AEAA-4BD0-A231-104A36868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72453602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F369F8BC-813C-4D7E-82F1-3C397DAED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7B61FF"/>
                </a:solidFill>
                <a:latin typeface="Calibri"/>
                <a:ea typeface="Calibri"/>
                <a:cs typeface="Calibri"/>
              </a:rPr>
              <a:t>REMIX  |  PICK AT LEAST ONE</a:t>
            </a:r>
          </a:p>
        </p:txBody>
      </p:sp>
      <p:sp>
        <p:nvSpPr>
          <p:cNvPr id="3" name="Rounded Rectangle 2">
            <a:extLst xmlns:a="http://schemas.openxmlformats.org/drawingml/2006/main">
              <a:ext uri="{FF2B5EF4-FFF2-40B4-BE49-F238E27FC236}">
                <a16:creationId xmlns:a16="http://schemas.microsoft.com/office/drawing/2014/main" id="{0EBEAFD3-AE4A-41EA-A80D-7981782C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1148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00E67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00E676"/>
                </a:solidFill>
                <a:latin typeface="Calibri"/>
                <a:ea typeface="Calibri"/>
                <a:cs typeface="Calibri"/>
              </a:rPr>
              <a:t>Voice 2 | Working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87E44B8-E65E-4F7C-9672-973DA32DD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88720"/>
            <a:ext cx="112471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6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Change something. Make it yours.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694D0FC3-71D3-4A7D-8091-AB3F39B80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377440"/>
            <a:ext cx="9418320" cy="320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Change the sprite (click Dinosaur → pick a new costume or import one)</a:t>
            </a:r>
          </a:p>
          <a:p xmlns:a="http://schemas.openxmlformats.org/drawingml/2006/main">
            <a:pPr algn="l">
              <a:buNone/>
            </a:pPr>
            <a:r>
              <a:rPr sz="2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Change what each class does (move, grow, change color, talk)</a:t>
            </a:r>
          </a:p>
          <a:p xmlns:a="http://schemas.openxmlformats.org/drawingml/2006/main">
            <a:pPr algn="l">
              <a:buNone/>
            </a:pPr>
            <a:r>
              <a:rPr sz="2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Add a third class (open hand = stop)</a:t>
            </a:r>
          </a:p>
          <a:p xmlns:a="http://schemas.openxmlformats.org/drawingml/2006/main">
            <a:pPr algn="l">
              <a:buNone/>
            </a:pPr>
            <a:r>
              <a:rPr sz="2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Make it react with sound</a:t>
            </a:r>
          </a:p>
          <a:p xmlns:a="http://schemas.openxmlformats.org/drawingml/2006/main">
            <a:pPr algn="l">
              <a:buNone/>
            </a:pPr>
            <a:r>
              <a:rPr sz="2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Combine 2 sprites that interact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641E1A5-7483-4FAB-8F01-571EF6CF4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76072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 b="0" i="1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Stay in Voice 2. Help neighbors when you finish.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681DBA1-45AB-4B0D-A31A-26C3EF9F1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45AA900-C522-4C07-818F-4F7C17B44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624FD13F-C879-4828-9563-B2CE83A2F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FRI | 2/6</a:t>
            </a:r>
          </a:p>
        </p:txBody>
      </p:sp>
      <p:sp>
        <p:nvSpPr>
          <p:cNvPr id="10" name="Connector 9">
            <a:extLst xmlns:a="http://schemas.openxmlformats.org/drawingml/2006/main">
              <a:ext uri="{FF2B5EF4-FFF2-40B4-BE49-F238E27FC236}">
                <a16:creationId xmlns:a16="http://schemas.microsoft.com/office/drawing/2014/main" id="{863FB109-5EF6-475A-9BF4-A4C22F89D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7567644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DA08B29C-65D1-4ED0-9A34-F2B304A9A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CHECKPOINT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C49CA158-E2AC-48E3-AE84-AA282F8C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28800"/>
            <a:ext cx="11247120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400" b="1" i="0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10 minutes left.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BF2500F-E8DD-474B-9A4E-924442E59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83280"/>
            <a:ext cx="1124712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Get your remix to a SHOWABLE state.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62DAC11-CB8B-4170-A96D-8B7B5D754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80560"/>
            <a:ext cx="1124712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000" b="0" i="1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It doesn't have to be perfect. It has to RUN.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31BEAD2-B286-4191-B2F9-1EB9A59AE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D2CCB319-5CCF-4543-BA8B-F53A545D1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11F1E87-79CA-46FD-9104-590FC6226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FRI | 3/6</a:t>
            </a:r>
          </a:p>
        </p:txBody>
      </p:sp>
      <p:sp>
        <p:nvSpPr>
          <p:cNvPr id="9" name="Connector 8">
            <a:extLst xmlns:a="http://schemas.openxmlformats.org/drawingml/2006/main">
              <a:ext uri="{FF2B5EF4-FFF2-40B4-BE49-F238E27FC236}">
                <a16:creationId xmlns:a16="http://schemas.microsoft.com/office/drawing/2014/main" id="{79ADC308-1082-47F4-82EF-F69C4EACD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20833570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72B41859-0D02-48D9-BB7A-33FF2AA5A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FF5470"/>
                </a:solidFill>
                <a:latin typeface="Calibri"/>
                <a:ea typeface="Calibri"/>
                <a:cs typeface="Calibri"/>
              </a:rPr>
              <a:t>BEFORE YOU SHARE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3E08421F-7B84-439B-A3C1-C007C75CD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63040"/>
            <a:ext cx="1124712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4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Did your AI fail anyone?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06CCBD8-A73D-47E6-B724-65BD6A984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926080"/>
            <a:ext cx="9418320" cy="1828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200" b="0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Look at Box 5 of your planning sheet. The bias you found Thursday.</a:t>
            </a:r>
          </a:p>
          <a:p xmlns:a="http://schemas.openxmlformats.org/drawingml/2006/main">
            <a:pPr algn="ctr">
              <a:buNone/>
            </a:pPr>
            <a:r>
              <a:rPr sz="2200" b="0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Did your remix fix it? Or make it worse?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D1FC8A7E-1887-41F8-8997-4966C8DAE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20640"/>
            <a:ext cx="112471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0" i="1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A responsible designer knows where their AI fails BEFORE someone else does.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296BCEA-9A09-4E4F-9393-AE72C94DD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CD665E26-D755-4E5D-B8DA-2690035F9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D850E7E-F9A6-4704-8447-FAC18E3C9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FRI | 4/6</a:t>
            </a:r>
          </a:p>
        </p:txBody>
      </p:sp>
      <p:sp>
        <p:nvSpPr>
          <p:cNvPr id="9" name="Connector 8">
            <a:extLst xmlns:a="http://schemas.openxmlformats.org/drawingml/2006/main">
              <a:ext uri="{FF2B5EF4-FFF2-40B4-BE49-F238E27FC236}">
                <a16:creationId xmlns:a16="http://schemas.microsoft.com/office/drawing/2014/main" id="{66E90039-91DD-4DC0-B964-0A0D8168D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11396724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9A2FB2EA-A483-4257-A167-A0BB2935A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LIGHTNING SHARE-OUT  |  8 MIN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6DF0B7BA-91F2-45AE-95FC-8DE08D64E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88720"/>
            <a:ext cx="1124712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28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Use this frame:</a:t>
            </a:r>
          </a:p>
        </p:txBody>
      </p:sp>
      <p:sp>
        <p:nvSpPr>
          <p:cNvPr id="4" name="Rounded Rectangle 3">
            <a:extLst xmlns:a="http://schemas.openxmlformats.org/drawingml/2006/main">
              <a:ext uri="{FF2B5EF4-FFF2-40B4-BE49-F238E27FC236}">
                <a16:creationId xmlns:a16="http://schemas.microsoft.com/office/drawing/2014/main" id="{F082E56B-D484-4013-9A7C-70B607089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103120"/>
            <a:ext cx="9418320" cy="36576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9050">
            <a:solidFill>
              <a:srgbClr val="00E5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4D70A5FF-D0B4-450A-AF76-55C99FFEB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286000"/>
            <a:ext cx="850392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"My AI classifies _______ and _______.</a:t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It works well when _______.</a:t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It fails when _______.</a:t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/>
            </a:r>
          </a:p>
          <a:p xmlns:a="http://schemas.openxmlformats.org/drawingml/2006/main">
            <a:pPr algn="l">
              <a:buNone/>
            </a:pPr>
            <a:r>
              <a:rPr sz="2000" b="0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Next, I would _______."</a:t>
            </a:r>
          </a:p>
        </p:txBody>
      </p:sp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B0A89B50-E551-42FF-B30A-0A71D3AC0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5720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00E5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Voice 1 | Presenter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730819A9-C08B-40F0-A099-0F2907677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268C288-AEFE-4E29-BB61-9BA03B81B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83CDAD66-938B-47B2-883D-888ABDA39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FRI | 5/6</a:t>
            </a:r>
          </a:p>
        </p:txBody>
      </p:sp>
      <p:sp>
        <p:nvSpPr>
          <p:cNvPr id="10" name="Connector 9">
            <a:extLst xmlns:a="http://schemas.openxmlformats.org/drawingml/2006/main">
              <a:ext uri="{FF2B5EF4-FFF2-40B4-BE49-F238E27FC236}">
                <a16:creationId xmlns:a16="http://schemas.microsoft.com/office/drawing/2014/main" id="{BA93177C-13BE-429B-9FB0-928216599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28085325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ounded Rectangle 1">
            <a:extLst xmlns:a="http://schemas.openxmlformats.org/drawingml/2006/main">
              <a:ext uri="{FF2B5EF4-FFF2-40B4-BE49-F238E27FC236}">
                <a16:creationId xmlns:a16="http://schemas.microsoft.com/office/drawing/2014/main" id="{90E49864-2292-4E2A-A8B1-B38F2D2E2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57200"/>
            <a:ext cx="1828800" cy="36576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12700">
            <a:solidFill>
              <a:srgbClr val="7B61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rgbClr val="7B61FF"/>
                </a:solidFill>
                <a:latin typeface="Calibri"/>
                <a:ea typeface="Calibri"/>
                <a:cs typeface="Calibri"/>
              </a:rPr>
              <a:t>Voice 0 | Silent</a:t>
            </a:r>
          </a:p>
        </p:txBody>
      </p:sp>
      <p:sp>
        <p:nvSpPr>
          <p:cNvPr id="3" name="Rounded Rectangle 2">
            <a:extLst xmlns:a="http://schemas.openxmlformats.org/drawingml/2006/main">
              <a:ext uri="{FF2B5EF4-FFF2-40B4-BE49-F238E27FC236}">
                <a16:creationId xmlns:a16="http://schemas.microsoft.com/office/drawing/2014/main" id="{0AD9A5F9-4215-4DFF-8B37-A947CC665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188720"/>
            <a:ext cx="10332720" cy="4572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31830"/>
          </a:solidFill>
          <a:ln xmlns:a="http://schemas.openxmlformats.org/drawingml/2006/main" w="25400">
            <a:solidFill>
              <a:srgbClr val="00E5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77E9939-B9A6-4BA1-8DB8-863153FC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463040"/>
            <a:ext cx="10332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600" b="1" i="0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EXIT TICKET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00A9F611-7923-4B7B-B4D9-38FACF2B0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103120"/>
            <a:ext cx="9418320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4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Pick up your exit ticket from the front.</a:t>
            </a:r>
          </a:p>
        </p:txBody>
      </p:sp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D6C24DA0-250A-493F-B2A2-C82F5DB57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474720"/>
            <a:ext cx="8503920" cy="155448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B2240"/>
          </a:solidFill>
          <a:ln xmlns:a="http://schemas.openxmlformats.org/drawingml/2006/main" w="12700">
            <a:solidFill>
              <a:srgbClr val="D4A017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84CD08B-AEC5-4A59-9930-7B45C65B1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3120" y="3611880"/>
            <a:ext cx="7955279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800" b="0" i="1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You'll rate how comfortable you are with Teachable Machine and the RAISE Playground.</a:t>
            </a:r>
          </a:p>
          <a:p xmlns:a="http://schemas.openxmlformats.org/drawingml/2006/main">
            <a:pPr algn="ctr">
              <a:buNone/>
            </a:pPr>
            <a:r>
              <a:rPr sz="1800" b="0" i="1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Then describe Teachable Machine in your own words.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C822E3A-A09A-4C72-9D1A-FB321771A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212080"/>
            <a:ext cx="94183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500" b="0" i="1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Turn it in to the basket on your way out.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B60A52EB-BE21-4948-B976-8ABEE5CD1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8B11675-6882-4832-A75F-4CCC560B4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 i="0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A016BCD-4157-43C4-90CB-1C0C5649B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1000" b="0" i="0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FRI | 6/6</a:t>
            </a:r>
          </a:p>
        </p:txBody>
      </p:sp>
      <p:sp>
        <p:nvSpPr>
          <p:cNvPr id="12" name="Connector 11">
            <a:extLst xmlns:a="http://schemas.openxmlformats.org/drawingml/2006/main">
              <a:ext uri="{FF2B5EF4-FFF2-40B4-BE49-F238E27FC236}">
                <a16:creationId xmlns:a16="http://schemas.microsoft.com/office/drawing/2014/main" id="{E0F503DB-48E3-467A-9638-B5425594A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line">
            <a:avLst/>
          </a:prstGeom>
          <a:ln xmlns:a="http://schemas.openxmlformats.org/drawingml/2006/main" w="9525">
            <a:solidFill>
              <a:srgbClr val="1B2240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788380993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2026-08-15T19:24:21.8360000Z</dcterms:created>
  <dcterms:modified xsi:type="dcterms:W3CDTF">2026-08-15T19:24:21.8360000Z</dcterms:modified>
</coreProperties>
</file>