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bd027c1ca5444d9" /><Relationship Type="http://schemas.openxmlformats.org/officeDocument/2006/relationships/extended-properties" Target="/docProps/app.xml" Id="R580ae0e051514147" /><Relationship Type="http://schemas.openxmlformats.org/officeDocument/2006/relationships/officeDocument" Target="/ppt/presentation.xml" Id="R8a07282b146b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ffc8fc6854c81"/>
  </p:sldMasterIdLst>
  <p:notesMasterIdLst>
    <p:notesMasterId xmlns:r="http://schemas.openxmlformats.org/officeDocument/2006/relationships" r:id="R0a58034862e14f3d"/>
  </p:notesMasterIdLst>
  <p:sldIdLst>
    <p:sldId xmlns:r="http://schemas.openxmlformats.org/officeDocument/2006/relationships" id="256" r:id="R732cd158c54a4f1f"/>
    <p:sldId xmlns:r="http://schemas.openxmlformats.org/officeDocument/2006/relationships" id="257" r:id="R226109388dcc465a"/>
    <p:sldId xmlns:r="http://schemas.openxmlformats.org/officeDocument/2006/relationships" id="258" r:id="Rd1a07227541a4926"/>
    <p:sldId xmlns:r="http://schemas.openxmlformats.org/officeDocument/2006/relationships" id="259" r:id="R1d26ea3d887445fd"/>
    <p:sldId xmlns:r="http://schemas.openxmlformats.org/officeDocument/2006/relationships" id="260" r:id="R24acf86ecbcc4cda"/>
    <p:sldId xmlns:r="http://schemas.openxmlformats.org/officeDocument/2006/relationships" id="261" r:id="Rdc38d3fc52634a7f"/>
    <p:sldId xmlns:r="http://schemas.openxmlformats.org/officeDocument/2006/relationships" id="262" r:id="R10154d43a6174bb2"/>
    <p:sldId xmlns:r="http://schemas.openxmlformats.org/officeDocument/2006/relationships" id="263" r:id="R1d8a5a890b2d4004"/>
    <p:sldId xmlns:r="http://schemas.openxmlformats.org/officeDocument/2006/relationships" id="264" r:id="Rf0df0ff95d4342ba"/>
    <p:sldId xmlns:r="http://schemas.openxmlformats.org/officeDocument/2006/relationships" id="265" r:id="R7da665c7e15b4bf5"/>
    <p:sldId xmlns:r="http://schemas.openxmlformats.org/officeDocument/2006/relationships" id="266" r:id="Ra0a44f85b9d541da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f04d25545b24782" /><Relationship Type="http://schemas.openxmlformats.org/officeDocument/2006/relationships/slideMaster" Target="/ppt/slideMasters/slideMaster1.xml" Id="R14cffc8fc6854c81" /><Relationship Type="http://schemas.openxmlformats.org/officeDocument/2006/relationships/notesMaster" Target="/ppt/notesMasters/notesMaster1.xml" Id="R0a58034862e14f3d" /><Relationship Type="http://schemas.openxmlformats.org/officeDocument/2006/relationships/presProps" Target="/ppt/presProps.xml" Id="Reb6064b66b274b3a" /><Relationship Type="http://schemas.openxmlformats.org/officeDocument/2006/relationships/viewProps" Target="/ppt/viewProps.xml" Id="Re4ae84b1f60d484e" /><Relationship Type="http://schemas.openxmlformats.org/officeDocument/2006/relationships/tableStyles" Target="/ppt/tableStyles.xml" Id="Rd440a1eaba2d4307" /><Relationship Type="http://schemas.openxmlformats.org/officeDocument/2006/relationships/slide" Target="/ppt/slides/slide1.xml" Id="R732cd158c54a4f1f" /><Relationship Type="http://schemas.openxmlformats.org/officeDocument/2006/relationships/slide" Target="/ppt/slides/slide2.xml" Id="R226109388dcc465a" /><Relationship Type="http://schemas.openxmlformats.org/officeDocument/2006/relationships/slide" Target="/ppt/slides/slide3.xml" Id="Rd1a07227541a4926" /><Relationship Type="http://schemas.openxmlformats.org/officeDocument/2006/relationships/slide" Target="/ppt/slides/slide4.xml" Id="R1d26ea3d887445fd" /><Relationship Type="http://schemas.openxmlformats.org/officeDocument/2006/relationships/slide" Target="/ppt/slides/slide5.xml" Id="R24acf86ecbcc4cda" /><Relationship Type="http://schemas.openxmlformats.org/officeDocument/2006/relationships/slide" Target="/ppt/slides/slide6.xml" Id="Rdc38d3fc52634a7f" /><Relationship Type="http://schemas.openxmlformats.org/officeDocument/2006/relationships/slide" Target="/ppt/slides/slide7.xml" Id="R10154d43a6174bb2" /><Relationship Type="http://schemas.openxmlformats.org/officeDocument/2006/relationships/slide" Target="/ppt/slides/slide8.xml" Id="R1d8a5a890b2d4004" /><Relationship Type="http://schemas.openxmlformats.org/officeDocument/2006/relationships/slide" Target="/ppt/slides/slide9.xml" Id="Rf0df0ff95d4342ba" /><Relationship Type="http://schemas.openxmlformats.org/officeDocument/2006/relationships/slide" Target="/ppt/slides/slide10.xml" Id="R7da665c7e15b4bf5" /><Relationship Type="http://schemas.openxmlformats.org/officeDocument/2006/relationships/slide" Target="/ppt/slides/slide11.xml" Id="Ra0a44f85b9d541d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3f1d5a9486d434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abaf1a419734125" /><Relationship Type="http://schemas.openxmlformats.org/officeDocument/2006/relationships/notesMaster" Target="/ppt/notesMasters/notesMaster1.xml" Id="Rc07ea729e0ea4fd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15e7ec0958247e7" /><Relationship Type="http://schemas.openxmlformats.org/officeDocument/2006/relationships/notesMaster" Target="/ppt/notesMasters/notesMaster1.xml" Id="R91d26b288ebd47e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4fea0395f1f4683" /><Relationship Type="http://schemas.openxmlformats.org/officeDocument/2006/relationships/notesMaster" Target="/ppt/notesMasters/notesMaster1.xml" Id="Rdb1b11da4967480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df2ff22190b4c7c" /><Relationship Type="http://schemas.openxmlformats.org/officeDocument/2006/relationships/notesMaster" Target="/ppt/notesMasters/notesMaster1.xml" Id="R99586e8dcf304fb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24f4e42687e4034" /><Relationship Type="http://schemas.openxmlformats.org/officeDocument/2006/relationships/notesMaster" Target="/ppt/notesMasters/notesMaster1.xml" Id="Rb6b453a1e4f94b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b224932e7d140e8" /><Relationship Type="http://schemas.openxmlformats.org/officeDocument/2006/relationships/notesMaster" Target="/ppt/notesMasters/notesMaster1.xml" Id="Rba38ed56f291422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f19717f66cb404a" /><Relationship Type="http://schemas.openxmlformats.org/officeDocument/2006/relationships/notesMaster" Target="/ppt/notesMasters/notesMaster1.xml" Id="Rc09dbeb451e3454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833fd05b49e475e" /><Relationship Type="http://schemas.openxmlformats.org/officeDocument/2006/relationships/notesMaster" Target="/ppt/notesMasters/notesMaster1.xml" Id="Rb0a33b849152471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d9c6587dafe45f7" /><Relationship Type="http://schemas.openxmlformats.org/officeDocument/2006/relationships/notesMaster" Target="/ppt/notesMasters/notesMaster1.xml" Id="R7c44674cb97941e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dae7b696d6443f2" /><Relationship Type="http://schemas.openxmlformats.org/officeDocument/2006/relationships/notesMaster" Target="/ppt/notesMasters/notesMaster1.xml" Id="Rdd2ac159ba5e434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eceb2174be24c72" /><Relationship Type="http://schemas.openxmlformats.org/officeDocument/2006/relationships/notesMaster" Target="/ppt/notesMasters/notesMaster1.xml" Id="R6e9eccf5e42b4a0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COLORED PENCIL magazine, "FEBRUARY 2014 CPM Art Challenge Photo 'Portrait of a Cat' #1402," CC BY 2.0, https://www.flickr.com/photos/61446950@N06/12175509725 (accessed 2026-08-15).</a:t>
            </a:r>
          </a:p>
          <a:p xmlns:a="http://schemas.openxmlformats.org/drawingml/2006/main">
            <a:r>
              <a:t>- Kit4na, "Newest addition to the family," CC BY 2.0, https://www.flickr.com/photos/44843078@N03/7604210572 (accessed 2026-08-15).</a:t>
            </a:r>
          </a:p>
          <a:p xmlns:a="http://schemas.openxmlformats.org/drawingml/2006/main">
            <a:r>
              <a:t>- Pets4Dawn, "Cognac at Pet Photography Workshop #2," CC BY 2.0, https://www.flickr.com/photos/38621030@N07/12474422135 (accessed 2026-08-15).</a:t>
            </a:r>
          </a:p>
          <a:p xmlns:a="http://schemas.openxmlformats.org/drawingml/2006/main">
            <a:r>
              <a:t>- ankakay, "Luna's Closeup," CC BY 2.0, https://www.flickr.com/photos/56738296@N00/3876436286 (accessed 2026-08-15).</a:t>
            </a:r>
          </a:p>
          <a:p xmlns:a="http://schemas.openxmlformats.org/drawingml/2006/main">
            <a:r>
              <a:t>- faith goble, "See How She Treats Me?," CC BY 2.0, https://www.flickr.com/photos/24420613@N08/3506250273 (accessed 2026-08-15).</a:t>
            </a:r>
          </a:p>
          <a:p xmlns:a="http://schemas.openxmlformats.org/drawingml/2006/main">
            <a:r>
              <a:t>- foxypar4, "Slobbering Dog," CC BY 2.0, https://www.flickr.com/photos/43145783@N00/1318449097 (accessed 2026-08-15).</a:t>
            </a:r>
          </a:p>
          <a:p xmlns:a="http://schemas.openxmlformats.org/drawingml/2006/main">
            <a:r>
              <a:t>- Dailypuppies, "Cute Puppies @ December 20, 2015 at 09:36AM," CC0 1.0, https://www.flickr.com/photos/136292790@N05/23232445753 (accessed 2026-08-15).</a:t>
            </a:r>
          </a:p>
          <a:p xmlns:a="http://schemas.openxmlformats.org/drawingml/2006/main">
            <a:r>
              <a:t>- istolethetv, "dog eat dog," CC BY 2.0, https://www.flickr.com/photos/44124401641@N01/3186313121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COLORED PENCIL magazine, "FEBRUARY 2014 CPM Art Challenge Photo 'Portrait of a Cat' #1402," CC BY 2.0, https://www.flickr.com/photos/61446950@N06/12175509725 (accessed 2026-08-15).</a:t>
            </a:r>
          </a:p>
          <a:p xmlns:a="http://schemas.openxmlformats.org/drawingml/2006/main">
            <a:r>
              <a:t>- Kit4na, "Newest addition to the family," CC BY 2.0, https://www.flickr.com/photos/44843078@N03/7604210572 (accessed 2026-08-15).</a:t>
            </a:r>
          </a:p>
          <a:p xmlns:a="http://schemas.openxmlformats.org/drawingml/2006/main">
            <a:r>
              <a:t>- Pets4Dawn, "Cognac at Pet Photography Workshop #2," CC BY 2.0, https://www.flickr.com/photos/38621030@N07/12474422135 (accessed 2026-08-15).</a:t>
            </a:r>
          </a:p>
          <a:p xmlns:a="http://schemas.openxmlformats.org/drawingml/2006/main">
            <a:r>
              <a:t>- ankakay, "Luna's Closeup," CC BY 2.0, https://www.flickr.com/photos/56738296@N00/3876436286 (accessed 2026-08-15).</a:t>
            </a:r>
          </a:p>
          <a:p xmlns:a="http://schemas.openxmlformats.org/drawingml/2006/main">
            <a:r>
              <a:t>- faith goble, "See How She Treats Me?," CC BY 2.0, https://www.flickr.com/photos/24420613@N08/3506250273 (accessed 2026-08-15).</a:t>
            </a:r>
          </a:p>
          <a:p xmlns:a="http://schemas.openxmlformats.org/drawingml/2006/main">
            <a:r>
              <a:t>- foxypar4, "Slobbering Dog," CC BY 2.0, https://www.flickr.com/photos/43145783@N00/1318449097 (accessed 2026-08-15).</a:t>
            </a:r>
          </a:p>
          <a:p xmlns:a="http://schemas.openxmlformats.org/drawingml/2006/main">
            <a:r>
              <a:t>- Dailypuppies, "Cute Puppies @ December 20, 2015 at 09:36AM," CC0 1.0, https://www.flickr.com/photos/136292790@N05/23232445753 (accessed 2026-08-15).</a:t>
            </a:r>
          </a:p>
          <a:p xmlns:a="http://schemas.openxmlformats.org/drawingml/2006/main">
            <a:r>
              <a:t>- istolethetv, "dog eat dog," CC BY 2.0, https://www.flickr.com/photos/44124401641@N01/3186313121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COLORED PENCIL magazine, "FEBRUARY 2014 CPM Art Challenge Photo 'Portrait of a Cat' #1402," CC BY 2.0, https://www.flickr.com/photos/61446950@N06/12175509725 (accessed 2026-08-15).</a:t>
            </a:r>
          </a:p>
          <a:p xmlns:a="http://schemas.openxmlformats.org/drawingml/2006/main">
            <a:r>
              <a:t>- Kit4na, "Newest addition to the family," CC BY 2.0, https://www.flickr.com/photos/44843078@N03/7604210572 (accessed 2026-08-15).</a:t>
            </a:r>
          </a:p>
          <a:p xmlns:a="http://schemas.openxmlformats.org/drawingml/2006/main">
            <a:r>
              <a:t>- Pets4Dawn, "Cognac at Pet Photography Workshop #2," CC BY 2.0, https://www.flickr.com/photos/38621030@N07/12474422135 (accessed 2026-08-15).</a:t>
            </a:r>
          </a:p>
          <a:p xmlns:a="http://schemas.openxmlformats.org/drawingml/2006/main">
            <a:r>
              <a:t>- ankakay, "Luna's Closeup," CC BY 2.0, https://www.flickr.com/photos/56738296@N00/3876436286 (accessed 2026-08-15).</a:t>
            </a:r>
          </a:p>
          <a:p xmlns:a="http://schemas.openxmlformats.org/drawingml/2006/main">
            <a:r>
              <a:t>- faith goble, "See How She Treats Me?," CC BY 2.0, https://www.flickr.com/photos/24420613@N08/3506250273 (accessed 2026-08-15).</a:t>
            </a:r>
          </a:p>
          <a:p xmlns:a="http://schemas.openxmlformats.org/drawingml/2006/main">
            <a:r>
              <a:t>- foxypar4, "Slobbering Dog," CC BY 2.0, https://www.flickr.com/photos/43145783@N00/1318449097 (accessed 2026-08-15).</a:t>
            </a:r>
          </a:p>
          <a:p xmlns:a="http://schemas.openxmlformats.org/drawingml/2006/main">
            <a:r>
              <a:t>- Dailypuppies, "Cute Puppies @ December 20, 2015 at 09:36AM," CC0 1.0, https://www.flickr.com/photos/136292790@N05/23232445753 (accessed 2026-08-15).</a:t>
            </a:r>
          </a:p>
          <a:p xmlns:a="http://schemas.openxmlformats.org/drawingml/2006/main">
            <a:r>
              <a:t>- istolethetv, "dog eat dog," CC BY 2.0, https://www.flickr.com/photos/44124401641@N01/3186313121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paper classification test before the digital model. Ask teams to state the rule they used and where it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print set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20c55c12a402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e49b3664144c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c2f9c807643d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fb24603c0451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c2bbcf0b44e3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736c4386d447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8f603d83940c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bdb5cdcc6478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80580686e4cb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41064555b4d7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2f7deb35e4477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B066FCC-7670-4474-8ADE-4477B9CADAD8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1C6CFC9-B29D-4F50-95F9-4790C8C48E6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43CC433-BEBD-4346-887A-E189201A2AC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3E3E5F4-A044-4D5A-91A0-2CE8C60098E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F24D420-C08F-4834-97B0-2D8CD8C8293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89F3CCD-8078-4139-9FE1-213568D14EE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BDFF084-EE10-41B6-9B13-96F50396534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536AEA9-B508-4B47-AC81-38AF5093E80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991C345-BF90-4F82-A5F4-9990575C088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7B59FC1-D2D1-4893-9986-D08E7DC29A5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DD09805E-4DDC-461F-85BF-8795E0D67DA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7BAFCDF0-0C5E-4DB4-A802-097A7CFAD05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35F1067-AFEE-4E02-B731-90AA6FBAD3C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5037238-A844-44FE-B384-0D1F42AF654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C4EBE20-D7BE-4EC0-99E5-6FA89B669D5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7FBE2BE-8C6C-437F-A31D-800FFECD619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7B7CF18-E494-4AF4-8050-93F6589246E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D394C1A-23F0-4BEF-8276-0494EC09EE7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3DDF76A-09E1-459D-A3BC-46E930DF39D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AFCB6A9-D5E1-4ABD-B0AE-B9DC59F00AA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0B44124-3996-4C86-A8FC-BBBD1CC3F44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31554A5-6275-4B15-AE9D-96C4A2CE220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3626CE8-C899-4EF3-B700-2621AFFD0AC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CE27C5E-05DA-4D7C-A01D-A3CED2B24E4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C42442E-2D33-46C0-9011-72D8700A9CA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E554B75-6CB7-48CB-813D-4C2F326F4E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47F3A3A-74B7-48BD-9790-4832B9A4A41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D316F20D-6BC0-4C98-B5A6-9FD4CB664F0B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37C1D0DA-FCAE-4DF0-A54E-6F5CA58DF2F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B9AD9D1-5C7D-4A62-BA2E-CF1B63FBA3D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BF877FD-BE80-4365-BF1E-96E6A36F0E8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414E698-C3EA-482B-8651-74C00CA456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8DAA829-9DD2-49D5-B8CD-E5C6F1FCB7F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39870B05-4D6D-4129-B5D6-A3688AED1634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DCFC6EB4-1F3F-4617-850E-DDE6AD26E3D8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9B756B1B-3BC0-4987-9D8D-EEB9D7C2B4EB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0E0DE6A7-576A-46E8-8A85-67C03810B6F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52D064C-1EA0-49AC-ADC7-5CCBE6756E3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723A3E52-126F-40D4-87A3-7C7E49BE4D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004757A-8610-4434-94B8-28A9CBD51EF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F88DF5A2-7E23-4838-B334-6580F91E3A4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63530167-4F98-4C71-9FB8-EE841C7A24B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EC530C6E-BE13-4248-AE7E-C199421F44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8DECF07D-4A05-455A-BA8B-4C0019CFA0C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3F8A0DE4-96DF-415C-B626-781FDBA7E12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2DD4FF1B-C0A3-4D89-98F7-384DA37D0D9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FEE5873-5811-49F4-B8E5-394B6E8A136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326AC0E7-0D44-43AC-9FF9-873A99AA90A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B09F8D52-5B5D-4B65-91DA-D7008204343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DD2579B-E8F8-4DEF-A9B7-A5D3F026778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A6736F5-A6FE-4F5B-B3BF-C51CE30BD1C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69BACEB7-8CFF-4885-87FE-7FD465A6989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FF4A81E-F4B8-411F-BDDB-88FA0A2941C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660BDF28-EEF4-4737-8588-1387E520D9EC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37DDCC3A-1591-4661-A591-606C905D57B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E61ABDCF-182D-4DDD-9886-CB1255D8196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105B618-EEA9-406A-A264-83FE09F0B84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8EA70BE-DDC0-42ED-9C88-8EED9E63506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9e9c23286c43c9" /><Relationship Type="http://schemas.openxmlformats.org/officeDocument/2006/relationships/slideLayout" Target="/ppt/slideLayouts/slideLayout1.xml" Id="R1bc39383cf62404a" /><Relationship Type="http://schemas.openxmlformats.org/officeDocument/2006/relationships/slideLayout" Target="/ppt/slideLayouts/slideLayout2.xml" Id="R766c60515f4f4d1c" /><Relationship Type="http://schemas.openxmlformats.org/officeDocument/2006/relationships/slideLayout" Target="/ppt/slideLayouts/slideLayout3.xml" Id="R8b026c92a7ff4a3e" /><Relationship Type="http://schemas.openxmlformats.org/officeDocument/2006/relationships/slideLayout" Target="/ppt/slideLayouts/slideLayout4.xml" Id="R14c789d356434dcc" /><Relationship Type="http://schemas.openxmlformats.org/officeDocument/2006/relationships/slideLayout" Target="/ppt/slideLayouts/slideLayout5.xml" Id="R0420aa0084fd4214" /><Relationship Type="http://schemas.openxmlformats.org/officeDocument/2006/relationships/slideLayout" Target="/ppt/slideLayouts/slideLayout6.xml" Id="R9bf254d60a444c61" /><Relationship Type="http://schemas.openxmlformats.org/officeDocument/2006/relationships/slideLayout" Target="/ppt/slideLayouts/slideLayout7.xml" Id="Rf3afdf1fc38d43f0" /><Relationship Type="http://schemas.openxmlformats.org/officeDocument/2006/relationships/slideLayout" Target="/ppt/slideLayouts/slideLayout8.xml" Id="Re1b63a7961b245ae" /><Relationship Type="http://schemas.openxmlformats.org/officeDocument/2006/relationships/slideLayout" Target="/ppt/slideLayouts/slideLayout9.xml" Id="Rc8e395729ec849fc" /><Relationship Type="http://schemas.openxmlformats.org/officeDocument/2006/relationships/slideLayout" Target="/ppt/slideLayouts/slideLayout10.xml" Id="Rca3a9df8ea8a4042" /><Relationship Type="http://schemas.openxmlformats.org/officeDocument/2006/relationships/slideLayout" Target="/ppt/slideLayouts/slideLayout11.xml" Id="R4f657d2682c84ed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E04FA06F-3F8D-42A7-8AE6-62D322A4FF0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3838ACE-5E4F-4C4D-9571-C0F83799EC3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7CD1F41-CC6D-42A5-83A7-40E526F8A784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E9668DF-F16D-4942-8075-D963D279D44B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60FD213-B657-48D5-AF2D-0F23E60BFE88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39383cf62404a"/>
    <p:sldLayoutId xmlns:r="http://schemas.openxmlformats.org/officeDocument/2006/relationships" id="2147483650" r:id="R766c60515f4f4d1c"/>
    <p:sldLayoutId xmlns:r="http://schemas.openxmlformats.org/officeDocument/2006/relationships" id="2147483651" r:id="R8b026c92a7ff4a3e"/>
    <p:sldLayoutId xmlns:r="http://schemas.openxmlformats.org/officeDocument/2006/relationships" id="2147483652" r:id="R14c789d356434dcc"/>
    <p:sldLayoutId xmlns:r="http://schemas.openxmlformats.org/officeDocument/2006/relationships" id="2147483653" r:id="R0420aa0084fd4214"/>
    <p:sldLayoutId xmlns:r="http://schemas.openxmlformats.org/officeDocument/2006/relationships" id="2147483654" r:id="R9bf254d60a444c61"/>
    <p:sldLayoutId xmlns:r="http://schemas.openxmlformats.org/officeDocument/2006/relationships" id="2147483655" r:id="Rf3afdf1fc38d43f0"/>
    <p:sldLayoutId xmlns:r="http://schemas.openxmlformats.org/officeDocument/2006/relationships" id="2147483656" r:id="Re1b63a7961b245ae"/>
    <p:sldLayoutId xmlns:r="http://schemas.openxmlformats.org/officeDocument/2006/relationships" id="2147483657" r:id="Rc8e395729ec849fc"/>
    <p:sldLayoutId xmlns:r="http://schemas.openxmlformats.org/officeDocument/2006/relationships" id="2147483658" r:id="Rca3a9df8ea8a4042"/>
    <p:sldLayoutId xmlns:r="http://schemas.openxmlformats.org/officeDocument/2006/relationships" id="2147483659" r:id="R4f657d2682c84ed0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ca9d5d9b53443e0" /><Relationship Type="http://schemas.openxmlformats.org/officeDocument/2006/relationships/notesSlide" Target="/ppt/notesSlides/notesSlide1.xml" Id="R7c13a45f54e442f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688de4d5fe34e68" /><Relationship Type="http://schemas.openxmlformats.org/officeDocument/2006/relationships/image" Target="/ppt/media/image9.png" Id="R0966905efc78410c" /><Relationship Type="http://schemas.openxmlformats.org/officeDocument/2006/relationships/notesSlide" Target="/ppt/notesSlides/notesSlide10.xml" Id="R4b81b66da98f43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aa6c354331347d0" /><Relationship Type="http://schemas.openxmlformats.org/officeDocument/2006/relationships/notesSlide" Target="/ppt/notesSlides/notesSlide11.xml" Id="R43b8ce6a9b87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eb6c0dbe5194e2b" /><Relationship Type="http://schemas.openxmlformats.org/officeDocument/2006/relationships/image" Target="/ppt/media/image.png" Id="Rd5e92f493e9c4f7c" /><Relationship Type="http://schemas.openxmlformats.org/officeDocument/2006/relationships/notesSlide" Target="/ppt/notesSlides/notesSlide2.xml" Id="Ree2dfa23cc1d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98186662e6f4da6" /><Relationship Type="http://schemas.openxmlformats.org/officeDocument/2006/relationships/image" Target="/ppt/media/image2.png" Id="Rda4bd9f8b4f943f4" /><Relationship Type="http://schemas.openxmlformats.org/officeDocument/2006/relationships/notesSlide" Target="/ppt/notesSlides/notesSlide3.xml" Id="Rd7e2a53a9f75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f03fae2a8a348c8" /><Relationship Type="http://schemas.openxmlformats.org/officeDocument/2006/relationships/image" Target="/ppt/media/image3.png" Id="R526599a0703a4e89" /><Relationship Type="http://schemas.openxmlformats.org/officeDocument/2006/relationships/notesSlide" Target="/ppt/notesSlides/notesSlide4.xml" Id="R6e6cd7352daf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5aeb6cb3b434de1" /><Relationship Type="http://schemas.openxmlformats.org/officeDocument/2006/relationships/image" Target="/ppt/media/image4.png" Id="R3dcfa331338344f5" /><Relationship Type="http://schemas.openxmlformats.org/officeDocument/2006/relationships/notesSlide" Target="/ppt/notesSlides/notesSlide5.xml" Id="R7389badc0ca2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d9503f9e3c94287" /><Relationship Type="http://schemas.openxmlformats.org/officeDocument/2006/relationships/image" Target="/ppt/media/image5.png" Id="Rfca5ea60dddb4287" /><Relationship Type="http://schemas.openxmlformats.org/officeDocument/2006/relationships/notesSlide" Target="/ppt/notesSlides/notesSlide6.xml" Id="Rb05c6aeb4611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302c70a2f4c479a" /><Relationship Type="http://schemas.openxmlformats.org/officeDocument/2006/relationships/image" Target="/ppt/media/image6.png" Id="R2459885cf7c743bf" /><Relationship Type="http://schemas.openxmlformats.org/officeDocument/2006/relationships/notesSlide" Target="/ppt/notesSlides/notesSlide7.xml" Id="R9c60945c20224ae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0afa070850a4e90" /><Relationship Type="http://schemas.openxmlformats.org/officeDocument/2006/relationships/image" Target="/ppt/media/image7.png" Id="R809151fdc9c540f2" /><Relationship Type="http://schemas.openxmlformats.org/officeDocument/2006/relationships/notesSlide" Target="/ppt/notesSlides/notesSlide8.xml" Id="R4196788ce78e4e3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beeae5f60454a24" /><Relationship Type="http://schemas.openxmlformats.org/officeDocument/2006/relationships/image" Target="/ppt/media/image8.png" Id="Ree05c57ae1f94e7c" /><Relationship Type="http://schemas.openxmlformats.org/officeDocument/2006/relationships/notesSlide" Target="/ppt/notesSlides/notesSlide9.xml" Id="Rdfd5ad02e19e458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09EE07CE-FB3E-4CED-B579-A1C511565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7744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PICTURE THIS | DAY 3 OF 5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3109EDA1-F888-49DE-BF61-6A67E17C8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80360"/>
            <a:ext cx="1124712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2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Be the AI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A40E867-AA07-4271-9209-1427A691D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572000"/>
            <a:ext cx="941832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2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Yesterday you read about it. Today you ARE the model.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EF803341-42A5-4A2D-AC51-762AD9E44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3690B89-663A-4C54-B0E7-9E566DD8F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7E71E70-A8AC-432F-A666-82499CC4F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WED | 1/11</a:t>
            </a:r>
          </a:p>
        </p:txBody>
      </p:sp>
      <p:sp>
        <p:nvSpPr>
          <p:cNvPr id="8" name="Connector 7">
            <a:extLst xmlns:a="http://schemas.openxmlformats.org/drawingml/2006/main">
              <a:ext uri="{FF2B5EF4-FFF2-40B4-BE49-F238E27FC236}">
                <a16:creationId xmlns:a16="http://schemas.microsoft.com/office/drawing/2014/main" id="{A0229D9B-719F-4891-AE9B-10105C2A6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25569151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66905efc78410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AB527CF9-04C1-4913-B362-8491BEAE8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9A10F5E-0AA2-42F1-B0EE-9318E36C3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10/11</a:t>
            </a:r>
          </a:p>
        </p:txBody>
      </p:sp>
    </p:spTree>
    <p:extLst>
      <p:ext uri="{BB962C8B-B14F-4D97-AF65-F5344CB8AC3E}">
        <p14:creationId xmlns:p14="http://schemas.microsoft.com/office/powerpoint/2010/main" val="23047966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0B4026F7-BF61-4D11-BBB5-A972BA8F4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FF5470"/>
                </a:solidFill>
                <a:latin typeface="Calibri"/>
                <a:ea typeface="Calibri"/>
                <a:cs typeface="Calibri"/>
              </a:rPr>
              <a:t>BIAS CLIMAX | OPEN YOUR CHROMEBOOK</a:t>
            </a:r>
          </a:p>
        </p:txBody>
      </p:sp>
      <p:sp>
        <p:nvSpPr>
          <p:cNvPr id="3" name="Rounded Rectangle 2">
            <a:extLst xmlns:a="http://schemas.openxmlformats.org/drawingml/2006/main">
              <a:ext uri="{FF2B5EF4-FFF2-40B4-BE49-F238E27FC236}">
                <a16:creationId xmlns:a16="http://schemas.microsoft.com/office/drawing/2014/main" id="{9EC41AE9-759D-4E04-9F64-328D337AC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1148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00E67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00E676"/>
                </a:solidFill>
                <a:latin typeface="Calibri"/>
                <a:ea typeface="Calibri"/>
                <a:cs typeface="Calibri"/>
              </a:rPr>
              <a:t>Voice 2 | Pair Work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E6D3AD7-C557-489F-AB56-6E16B6C06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97280"/>
            <a:ext cx="112471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4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Now do it in real AI.</a:t>
            </a:r>
          </a:p>
        </p:txBody>
      </p:sp>
      <p:sp>
        <p:nvSpPr>
          <p:cNvPr id="5" name="Rounded Rectangle 4">
            <a:extLst xmlns:a="http://schemas.openxmlformats.org/drawingml/2006/main">
              <a:ext uri="{FF2B5EF4-FFF2-40B4-BE49-F238E27FC236}">
                <a16:creationId xmlns:a16="http://schemas.microsoft.com/office/drawing/2014/main" id="{37FA193D-A4D7-4CF9-AE90-0090E0369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447" y="2194560"/>
            <a:ext cx="3474720" cy="24688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FF547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Oval 5">
            <a:extLst xmlns:a="http://schemas.openxmlformats.org/drawingml/2006/main">
              <a:ext uri="{FF2B5EF4-FFF2-40B4-BE49-F238E27FC236}">
                <a16:creationId xmlns:a16="http://schemas.microsoft.com/office/drawing/2014/main" id="{F53380BA-3C8A-42F9-92B3-A8F733D57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767" y="246888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47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467E1270-3DF5-4889-A026-48F7EE607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767" y="3154680"/>
            <a:ext cx="292608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Open Teachable Machine.</a:t>
            </a:r>
          </a:p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Image Project. Standard.</a:t>
            </a: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B70550F9-3644-4C3E-BF14-5B21B4B83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8487" y="2194560"/>
            <a:ext cx="3474720" cy="24688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FF547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Oval 8">
            <a:extLst xmlns:a="http://schemas.openxmlformats.org/drawingml/2006/main">
              <a:ext uri="{FF2B5EF4-FFF2-40B4-BE49-F238E27FC236}">
                <a16:creationId xmlns:a16="http://schemas.microsoft.com/office/drawing/2014/main" id="{13EA2287-7681-4EC9-8624-C271C02D3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2807" y="246888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47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C63A609-45C0-42C7-A761-47B75F9C1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2807" y="3154680"/>
            <a:ext cx="292608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Make 2 classes: "cat" and "dog."</a:t>
            </a:r>
          </a:p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Use ONLY the photos from your</a:t>
            </a:r>
          </a:p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paper dataset. No extras!</a:t>
            </a: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98C6E302-4D73-4108-853B-77C1093EB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7527" y="2194560"/>
            <a:ext cx="3474720" cy="24688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FF547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Oval 11">
            <a:extLst xmlns:a="http://schemas.openxmlformats.org/drawingml/2006/main">
              <a:ext uri="{FF2B5EF4-FFF2-40B4-BE49-F238E27FC236}">
                <a16:creationId xmlns:a16="http://schemas.microsoft.com/office/drawing/2014/main" id="{1D9196F0-31C5-487F-9A79-F9CAA3AAE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1847" y="2468880"/>
            <a:ext cx="548640" cy="548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47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1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7F913078-B7AF-4D13-B2D3-8DDD72112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1847" y="3154680"/>
            <a:ext cx="292608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Train. Then test with the</a:t>
            </a:r>
          </a:p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bias photos at your table.</a:t>
            </a:r>
          </a:p>
          <a:p xmlns:a="http://schemas.openxmlformats.org/drawingml/2006/main">
            <a:pPr algn="l">
              <a:buNone/>
            </a:pPr>
            <a:r>
              <a:rPr sz="15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What happens?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3CCEA929-066B-4EBF-AF72-354195D1F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3776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When your model fails, discuss: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BEDA9157-9584-400D-9983-A53F0437F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4924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0" i="1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What was MISSING from your training data?    |    Who would your AI fail in the real world?    |    What would you ADD to fix it?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B8B6D0DC-C46E-46E7-821A-04F09774E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436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0" i="1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Then: pick up your RAISE exit ticket.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497FF929-F41C-4C22-B40F-B70321E22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1B9BAE7A-0A35-4579-B0C7-5C747B08A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2D694B66-5088-4085-B38E-E11E0F424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WED | 11/11</a:t>
            </a:r>
          </a:p>
        </p:txBody>
      </p:sp>
      <p:sp>
        <p:nvSpPr>
          <p:cNvPr id="20" name="Connector 19">
            <a:extLst xmlns:a="http://schemas.openxmlformats.org/drawingml/2006/main">
              <a:ext uri="{FF2B5EF4-FFF2-40B4-BE49-F238E27FC236}">
                <a16:creationId xmlns:a16="http://schemas.microsoft.com/office/drawing/2014/main" id="{A38A0524-7A02-4F26-B1DB-47AF76C12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2408766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e92f493e9c4f7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7D6F621D-4CC9-42E8-BB50-4F542232A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B34BFC0-2140-46DC-9D0F-577015660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2/11</a:t>
            </a:r>
          </a:p>
        </p:txBody>
      </p:sp>
    </p:spTree>
    <p:extLst>
      <p:ext uri="{BB962C8B-B14F-4D97-AF65-F5344CB8AC3E}">
        <p14:creationId xmlns:p14="http://schemas.microsoft.com/office/powerpoint/2010/main" val="10778761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4bd9f8b4f943f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646AA920-4E8F-4992-B9AA-DEC23E5C0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37D2D39-B93E-4D8D-BBFF-7563CF8C7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3/11</a:t>
            </a:r>
          </a:p>
        </p:txBody>
      </p:sp>
    </p:spTree>
    <p:extLst>
      <p:ext uri="{BB962C8B-B14F-4D97-AF65-F5344CB8AC3E}">
        <p14:creationId xmlns:p14="http://schemas.microsoft.com/office/powerpoint/2010/main" val="164595502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6599a0703a4e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C2CBD5A4-7A48-4BB2-BD23-5308C304A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EE7ED36-04BE-4E43-BB1C-AB3B39B7A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4/11</a:t>
            </a:r>
          </a:p>
        </p:txBody>
      </p:sp>
    </p:spTree>
    <p:extLst>
      <p:ext uri="{BB962C8B-B14F-4D97-AF65-F5344CB8AC3E}">
        <p14:creationId xmlns:p14="http://schemas.microsoft.com/office/powerpoint/2010/main" val="18253346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cfa331338344f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0B02AE58-E8F2-40CC-98C8-8A34452E0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F2AA719-B3C7-4EE0-AD5F-256EC714C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5/11</a:t>
            </a:r>
          </a:p>
        </p:txBody>
      </p:sp>
    </p:spTree>
    <p:extLst>
      <p:ext uri="{BB962C8B-B14F-4D97-AF65-F5344CB8AC3E}">
        <p14:creationId xmlns:p14="http://schemas.microsoft.com/office/powerpoint/2010/main" val="158849526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a5ea60dddb42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1EDA276-B6CA-4F36-BEBC-56EF7B87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58F27E4-5530-4849-A555-D1B6B11A3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6/11</a:t>
            </a:r>
          </a:p>
        </p:txBody>
      </p:sp>
    </p:spTree>
    <p:extLst>
      <p:ext uri="{BB962C8B-B14F-4D97-AF65-F5344CB8AC3E}">
        <p14:creationId xmlns:p14="http://schemas.microsoft.com/office/powerpoint/2010/main" val="11221263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59885cf7c743b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DB9B525A-8D86-475D-B113-37567621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E38ED4B-1062-41F9-9E5D-4FB0DBA3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7/11</a:t>
            </a:r>
          </a:p>
        </p:txBody>
      </p:sp>
    </p:spTree>
    <p:extLst>
      <p:ext uri="{BB962C8B-B14F-4D97-AF65-F5344CB8AC3E}">
        <p14:creationId xmlns:p14="http://schemas.microsoft.com/office/powerpoint/2010/main" val="18727405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9151fdc9c540f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F62509E5-D3C9-4067-9230-76724B0A8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A4BE9DC-24F2-4B5F-8E4B-0EF52AB9C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8/11</a:t>
            </a:r>
          </a:p>
        </p:txBody>
      </p:sp>
    </p:spTree>
    <p:extLst>
      <p:ext uri="{BB962C8B-B14F-4D97-AF65-F5344CB8AC3E}">
        <p14:creationId xmlns:p14="http://schemas.microsoft.com/office/powerpoint/2010/main" val="90732063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05c57ae1f94e7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804975BE-6FD1-4E20-B67F-0541E9C4B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5A692A9-61E2-4878-8C3C-B84ABF7AB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WED | 9/11</a:t>
            </a:r>
          </a:p>
        </p:txBody>
      </p:sp>
    </p:spTree>
    <p:extLst>
      <p:ext uri="{BB962C8B-B14F-4D97-AF65-F5344CB8AC3E}">
        <p14:creationId xmlns:p14="http://schemas.microsoft.com/office/powerpoint/2010/main" val="765428455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2026-08-16T04:27:12.0920000Z</dcterms:created>
  <dcterms:modified xsi:type="dcterms:W3CDTF">2026-08-16T04:27:12.0920000Z</dcterms:modified>
</coreProperties>
</file>