
<file path=[Content_Types].xml><?xml version="1.0" encoding="utf-8"?>
<Types xmlns="http://schemas.openxmlformats.org/package/2006/content-types">
  <Default Extension="xml" ContentType="application/vnd.openxmlformats-package.core-properties+xml"/>
  <Default Extension="dat" ContentType="application/x-fontdata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a0346f1afb48e1" /><Relationship Type="http://schemas.openxmlformats.org/officeDocument/2006/relationships/extended-properties" Target="/docProps/app.xml" Id="Rb148becde4884875" /><Relationship Type="http://schemas.openxmlformats.org/officeDocument/2006/relationships/officeDocument" Target="/ppt/presentation.xml" Id="R36b8727c8419497e" /></Relationships>
</file>

<file path=ppt/presentation.xml><?xml version="1.0" encoding="utf-8"?>
<p:presentation xmlns:p="http://schemas.openxmlformats.org/presentationml/2006/main" embedTrueTypeFonts="1" saveSubsetFonts="0">
  <p:sldMasterIdLst>
    <p:sldMasterId xmlns:r="http://schemas.openxmlformats.org/officeDocument/2006/relationships" id="2147483648" r:id="R49decee31db646d1"/>
    <p:sldMasterId xmlns:r="http://schemas.openxmlformats.org/officeDocument/2006/relationships" id="2147483660" r:id="R4bc784cb94ed483c"/>
  </p:sldMasterIdLst>
  <p:notesMasterIdLst>
    <p:notesMasterId xmlns:r="http://schemas.openxmlformats.org/officeDocument/2006/relationships" r:id="R684a0fa875af47d1"/>
  </p:notesMasterIdLst>
  <p:sldIdLst>
    <p:sldId xmlns:r="http://schemas.openxmlformats.org/officeDocument/2006/relationships" id="256" r:id="R8d016a0f37d04685"/>
    <p:sldId xmlns:r="http://schemas.openxmlformats.org/officeDocument/2006/relationships" id="257" r:id="R9ee43963e3fc458b"/>
    <p:sldId xmlns:r="http://schemas.openxmlformats.org/officeDocument/2006/relationships" id="258" r:id="R438fd9b00e6149ba"/>
    <p:sldId xmlns:r="http://schemas.openxmlformats.org/officeDocument/2006/relationships" id="259" r:id="R65f1d81f1eb04e8e"/>
    <p:sldId xmlns:r="http://schemas.openxmlformats.org/officeDocument/2006/relationships" id="260" r:id="R7ad968caa4b34c33"/>
    <p:sldId xmlns:r="http://schemas.openxmlformats.org/officeDocument/2006/relationships" id="261" r:id="R6bc9c721bdcd4bfa"/>
    <p:sldId xmlns:r="http://schemas.openxmlformats.org/officeDocument/2006/relationships" id="262" r:id="R516bb4705c0a48f1"/>
    <p:sldId xmlns:r="http://schemas.openxmlformats.org/officeDocument/2006/relationships" id="263" r:id="R023017c4ce5e453e"/>
    <p:sldId xmlns:r="http://schemas.openxmlformats.org/officeDocument/2006/relationships" id="264" r:id="R7dfc84c251084c6c"/>
    <p:sldId xmlns:r="http://schemas.openxmlformats.org/officeDocument/2006/relationships" id="265" r:id="Rdf80e87e8d4c4316"/>
    <p:sldId xmlns:r="http://schemas.openxmlformats.org/officeDocument/2006/relationships" id="266" r:id="Rb40ebddfea15444f"/>
    <p:sldId xmlns:r="http://schemas.openxmlformats.org/officeDocument/2006/relationships" id="267" r:id="Ra4518b358d2240c6"/>
    <p:sldId xmlns:r="http://schemas.openxmlformats.org/officeDocument/2006/relationships" id="268" r:id="Rfb44e720d4c043f9"/>
    <p:sldId xmlns:r="http://schemas.openxmlformats.org/officeDocument/2006/relationships" id="269" r:id="R46ebc3c8ed3a4fe3"/>
    <p:sldId xmlns:r="http://schemas.openxmlformats.org/officeDocument/2006/relationships" id="270" r:id="R491f4af72e544609"/>
  </p:sldIdLst>
  <p:sldSz cx="12191675" cy="6858000"/>
  <p:notesSz cx="6858000" cy="9144000"/>
  <p:embeddedFontLst>
    <p:embeddedFont>
      <p:font typeface="IBM Plex Sans"/>
      <p:regular xmlns:r="http://schemas.openxmlformats.org/officeDocument/2006/relationships" r:id="R9c197e93fb8d49bc"/>
      <p:bold xmlns:r="http://schemas.openxmlformats.org/officeDocument/2006/relationships" r:id="Rcf33097ef89641e5"/>
      <p:italic xmlns:r="http://schemas.openxmlformats.org/officeDocument/2006/relationships" r:id="R29d5432e8d7c4153"/>
      <p:boldItalic xmlns:r="http://schemas.openxmlformats.org/officeDocument/2006/relationships" r:id="R647ed937f9414a37"/>
    </p:embeddedFont>
  </p:embeddedFontLst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5652c062a1487f" /><Relationship Type="http://schemas.openxmlformats.org/officeDocument/2006/relationships/slideMaster" Target="/ppt/slideMasters/slideMaster1.xml" Id="R49decee31db646d1" /><Relationship Type="http://schemas.openxmlformats.org/officeDocument/2006/relationships/slideMaster" Target="/ppt/slideMasters/slideMaster2.xml" Id="R4bc784cb94ed483c" /><Relationship Type="http://schemas.openxmlformats.org/officeDocument/2006/relationships/notesMaster" Target="/ppt/notesMasters/notesMaster1.xml" Id="R684a0fa875af47d1" /><Relationship Type="http://schemas.openxmlformats.org/officeDocument/2006/relationships/presProps" Target="/ppt/presProps.xml" Id="R944cc3cad6b343b8" /><Relationship Type="http://schemas.openxmlformats.org/officeDocument/2006/relationships/viewProps" Target="/ppt/viewProps.xml" Id="Rfbbcf85939214c54" /><Relationship Type="http://schemas.openxmlformats.org/officeDocument/2006/relationships/tableStyles" Target="/ppt/tableStyles.xml" Id="R2452fc0422ad40e3" /><Relationship Type="http://schemas.openxmlformats.org/officeDocument/2006/relationships/font" Target="/ppt/fonts/font.dat" Id="R9c197e93fb8d49bc" /><Relationship Type="http://schemas.openxmlformats.org/officeDocument/2006/relationships/font" Target="/ppt/fonts/font2.dat" Id="Rcf33097ef89641e5" /><Relationship Type="http://schemas.openxmlformats.org/officeDocument/2006/relationships/font" Target="/ppt/fonts/font3.dat" Id="R29d5432e8d7c4153" /><Relationship Type="http://schemas.openxmlformats.org/officeDocument/2006/relationships/font" Target="/ppt/fonts/font4.dat" Id="R647ed937f9414a37" /><Relationship Type="http://schemas.openxmlformats.org/officeDocument/2006/relationships/slide" Target="/ppt/slides/slide1.xml" Id="R8d016a0f37d04685" /><Relationship Type="http://schemas.openxmlformats.org/officeDocument/2006/relationships/slide" Target="/ppt/slides/slide2.xml" Id="R9ee43963e3fc458b" /><Relationship Type="http://schemas.openxmlformats.org/officeDocument/2006/relationships/slide" Target="/ppt/slides/slide3.xml" Id="R438fd9b00e6149ba" /><Relationship Type="http://schemas.openxmlformats.org/officeDocument/2006/relationships/slide" Target="/ppt/slides/slide4.xml" Id="R65f1d81f1eb04e8e" /><Relationship Type="http://schemas.openxmlformats.org/officeDocument/2006/relationships/slide" Target="/ppt/slides/slide5.xml" Id="R7ad968caa4b34c33" /><Relationship Type="http://schemas.openxmlformats.org/officeDocument/2006/relationships/slide" Target="/ppt/slides/slide6.xml" Id="R6bc9c721bdcd4bfa" /><Relationship Type="http://schemas.openxmlformats.org/officeDocument/2006/relationships/slide" Target="/ppt/slides/slide7.xml" Id="R516bb4705c0a48f1" /><Relationship Type="http://schemas.openxmlformats.org/officeDocument/2006/relationships/slide" Target="/ppt/slides/slide8.xml" Id="R023017c4ce5e453e" /><Relationship Type="http://schemas.openxmlformats.org/officeDocument/2006/relationships/slide" Target="/ppt/slides/slide9.xml" Id="R7dfc84c251084c6c" /><Relationship Type="http://schemas.openxmlformats.org/officeDocument/2006/relationships/slide" Target="/ppt/slides/slide10.xml" Id="Rdf80e87e8d4c4316" /><Relationship Type="http://schemas.openxmlformats.org/officeDocument/2006/relationships/slide" Target="/ppt/slides/slide11.xml" Id="Rb40ebddfea15444f" /><Relationship Type="http://schemas.openxmlformats.org/officeDocument/2006/relationships/slide" Target="/ppt/slides/slide12.xml" Id="Ra4518b358d2240c6" /><Relationship Type="http://schemas.openxmlformats.org/officeDocument/2006/relationships/slide" Target="/ppt/slides/slide13.xml" Id="Rfb44e720d4c043f9" /><Relationship Type="http://schemas.openxmlformats.org/officeDocument/2006/relationships/slide" Target="/ppt/slides/slide14.xml" Id="R46ebc3c8ed3a4fe3" /><Relationship Type="http://schemas.openxmlformats.org/officeDocument/2006/relationships/slide" Target="/ppt/slides/slide15.xml" Id="R491f4af72e54460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f3e135af27b4f7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f3cc4a070bd49b9" /><Relationship Type="http://schemas.openxmlformats.org/officeDocument/2006/relationships/notesMaster" Target="/ppt/notesMasters/notesMaster1.xml" Id="Rfe61fbe25ec84da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7de181248c04f83" /><Relationship Type="http://schemas.openxmlformats.org/officeDocument/2006/relationships/notesMaster" Target="/ppt/notesMasters/notesMaster1.xml" Id="R17f37af6cd004f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3c27b35c915456e" /><Relationship Type="http://schemas.openxmlformats.org/officeDocument/2006/relationships/notesMaster" Target="/ppt/notesMasters/notesMaster1.xml" Id="Rbe7e312d7c6d4d3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d2000c411414da9" /><Relationship Type="http://schemas.openxmlformats.org/officeDocument/2006/relationships/notesMaster" Target="/ppt/notesMasters/notesMaster1.xml" Id="Rd318f68396fe45d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8698ffe58504f29" /><Relationship Type="http://schemas.openxmlformats.org/officeDocument/2006/relationships/notesMaster" Target="/ppt/notesMasters/notesMaster1.xml" Id="Rd712131017c542d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bfda2a2294b4098" /><Relationship Type="http://schemas.openxmlformats.org/officeDocument/2006/relationships/notesMaster" Target="/ppt/notesMasters/notesMaster1.xml" Id="R5dcfb6f1d61644b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37a18eb609474bb1" /><Relationship Type="http://schemas.openxmlformats.org/officeDocument/2006/relationships/notesMaster" Target="/ppt/notesMasters/notesMaster1.xml" Id="Rc001b81a01f840a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6355da5260f4a83" /><Relationship Type="http://schemas.openxmlformats.org/officeDocument/2006/relationships/notesMaster" Target="/ppt/notesMasters/notesMaster1.xml" Id="R4c5e9c167ea641f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6168ee35dd245ff" /><Relationship Type="http://schemas.openxmlformats.org/officeDocument/2006/relationships/notesMaster" Target="/ppt/notesMasters/notesMaster1.xml" Id="Rcb968826f4564a8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5b6761fe8b84097" /><Relationship Type="http://schemas.openxmlformats.org/officeDocument/2006/relationships/notesMaster" Target="/ppt/notesMasters/notesMaster1.xml" Id="Ra77f8783c76745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bcc48ef4f2423e" /><Relationship Type="http://schemas.openxmlformats.org/officeDocument/2006/relationships/notesMaster" Target="/ppt/notesMasters/notesMaster1.xml" Id="Rf77291d4ca1643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c9bec7811254159" /><Relationship Type="http://schemas.openxmlformats.org/officeDocument/2006/relationships/notesMaster" Target="/ppt/notesMasters/notesMaster1.xml" Id="R17f10f1a206641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4efce9ef6da47a0" /><Relationship Type="http://schemas.openxmlformats.org/officeDocument/2006/relationships/notesMaster" Target="/ppt/notesMasters/notesMaster1.xml" Id="R72286aeb016844c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cfcd0d616f6406e" /><Relationship Type="http://schemas.openxmlformats.org/officeDocument/2006/relationships/notesMaster" Target="/ppt/notesMasters/notesMaster1.xml" Id="Rcc31424aaca8476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80d103ee34449c6" /><Relationship Type="http://schemas.openxmlformats.org/officeDocument/2006/relationships/notesMaster" Target="/ppt/notesMasters/notesMaster1.xml" Id="R9cb978f8111a4a7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latin typeface="IBM Plex Sans"/>
                <a:ea typeface="IBM Plex Sans"/>
                <a:cs typeface="IBM Plex Sans"/>
              </a:rPr>
              <a:t>Use the visible prompt to teach and model the concept. Ask students to name the evidence they are using.</a:t>
            </a:r>
            <a:endParaRPr sz="12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latin typeface="IBM Plex Sans"/>
                <a:ea typeface="IBM Plex Sans"/>
                <a:cs typeface="IBM Plex Sans"/>
              </a:rPr>
              <a:t/>
            </a:r>
            <a:endParaRPr sz="12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latin typeface="IBM Plex Sans"/>
                <a:ea typeface="IBM Plex Sans"/>
                <a:cs typeface="IBM Plex Sans"/>
              </a:rPr>
              <a:t>[Sources]</a:t>
            </a:r>
            <a:endParaRPr sz="12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latin typeface="IBM Plex Sans"/>
                <a:ea typeface="IBM Plex Sans"/>
                <a:cs typeface="IBM Plex Sans"/>
              </a:rPr>
              <a:t>- Teacher-authored Picture This classroom presentation (Lucero, 2025).</a:t>
            </a:r>
            <a:endParaRPr sz="12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latin typeface="IBM Plex Sans"/>
                <a:ea typeface="IBM Plex Sans"/>
                <a:cs typeface="IBM Plex Sans"/>
              </a:rPr>
              <a:t>- Google Teachable Machine, official tool: https://teachablemachine.withgoogle.com/ (accessed 2026-08-15).</a:t>
            </a:r>
            <a:endParaRPr sz="12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visible prompt to teach and model the concept. Ask students to name the evidence they are using.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Teacher-authored Picture This classroom presentation (Lucero, 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Google Teachable Machine, official tool: https://teachablemachine.withgoogle.com/ (accessed 2026-08-15).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65c6555e64fae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0dacda015405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09346524b4e3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aef8660d97542c6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ca30b5339f6405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cd3fb20f96f4bb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1a37ca38df944a1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3aa603dd2bd4ba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732b0349d174d7f" /></Relationships>
</file>

<file path=ppt/slideLayouts/_rels/slideLayout18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3c372450a214663" /></Relationships>
</file>

<file path=ppt/slideLayouts/_rels/slideLayout19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2f8326355e147f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4514b8f0c47db" /></Relationships>
</file>

<file path=ppt/slideLayouts/_rels/slideLayout20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6e550b9b98e461c" /></Relationships>
</file>

<file path=ppt/slideLayouts/_rels/slideLayout21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a087eb95c3542fc" /></Relationships>
</file>

<file path=ppt/slideLayouts/_rels/slideLayout2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c927cefb7ac4646" /></Relationships>
</file>

<file path=ppt/slideLayouts/_rels/slideLayout2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b0ba6233c2f47cb" /></Relationship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aa821e9925a4fa3" /></Relationships>
</file>

<file path=ppt/slideLayouts/_rels/slideLayout2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d4265643f6148d6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bfa1bb36c44c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182b9ea0745d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bd141d97b41b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c933bec96487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9025e8ff7409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e8c9820ba4f8e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6ccda1a84c71" /></Relationships>
</file>

<file path=ppt/slideLayouts/slideLayout1.xml><?xml version="1.0" encoding="utf-8"?>
<p:sldLayout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Google Shape;12;p11">
            <a:extLst xmlns:a="http://schemas.openxmlformats.org/drawingml/2006/main">
              <a:ext uri="{FF2B5EF4-FFF2-40B4-BE49-F238E27FC236}">
                <a16:creationId xmlns:a16="http://schemas.microsoft.com/office/drawing/2014/main" id="{6BEA5965-B311-42A5-932E-299E589E054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3" name="Google Shape;13;p11">
            <a:extLst xmlns:a="http://schemas.openxmlformats.org/drawingml/2006/main">
              <a:ext uri="{FF2B5EF4-FFF2-40B4-BE49-F238E27FC236}">
                <a16:creationId xmlns:a16="http://schemas.microsoft.com/office/drawing/2014/main" id="{FCBE8002-D833-423D-B9FD-1387751B33D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4" name="Google Shape;14;p11">
            <a:extLst xmlns:a="http://schemas.openxmlformats.org/drawingml/2006/main">
              <a:ext uri="{FF2B5EF4-FFF2-40B4-BE49-F238E27FC236}">
                <a16:creationId xmlns:a16="http://schemas.microsoft.com/office/drawing/2014/main" id="{35616CCE-B9BB-40CB-A973-0395D9F93BC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matchingName="Title and Vertical Text" type="vertTx">
  <p:cSld name="VERTICAL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9" name="Google Shape;69;p20">
            <a:extLst xmlns:a="http://schemas.openxmlformats.org/drawingml/2006/main">
              <a:ext uri="{FF2B5EF4-FFF2-40B4-BE49-F238E27FC236}">
                <a16:creationId xmlns:a16="http://schemas.microsoft.com/office/drawing/2014/main" id="{6B15A3B4-2281-4570-BA05-4306FDB55C5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0" name="Google Shape;70;p20">
            <a:extLst xmlns:a="http://schemas.openxmlformats.org/drawingml/2006/main">
              <a:ext uri="{FF2B5EF4-FFF2-40B4-BE49-F238E27FC236}">
                <a16:creationId xmlns:a16="http://schemas.microsoft.com/office/drawing/2014/main" id="{5354296E-491C-4073-8FC3-FA73569F2A2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 rot="5400000">
            <a:off x="2309019" y="-251618"/>
            <a:ext cx="4525963" cy="822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/>
        </p:txBody>
      </p:sp>
      <p:sp>
        <p:nvSpPr>
          <p:cNvPr id="71" name="Google Shape;71;p20">
            <a:extLst xmlns:a="http://schemas.openxmlformats.org/drawingml/2006/main">
              <a:ext uri="{FF2B5EF4-FFF2-40B4-BE49-F238E27FC236}">
                <a16:creationId xmlns:a16="http://schemas.microsoft.com/office/drawing/2014/main" id="{C81F4F1B-283A-4BB8-A9C5-7F411553102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2" name="Google Shape;72;p20">
            <a:extLst xmlns:a="http://schemas.openxmlformats.org/drawingml/2006/main">
              <a:ext uri="{FF2B5EF4-FFF2-40B4-BE49-F238E27FC236}">
                <a16:creationId xmlns:a16="http://schemas.microsoft.com/office/drawing/2014/main" id="{AD8EFB74-B1E5-4A8E-A0D3-DD3BE0D275E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3" name="Google Shape;73;p20">
            <a:extLst xmlns:a="http://schemas.openxmlformats.org/drawingml/2006/main">
              <a:ext uri="{FF2B5EF4-FFF2-40B4-BE49-F238E27FC236}">
                <a16:creationId xmlns:a16="http://schemas.microsoft.com/office/drawing/2014/main" id="{B9BCA062-C4D1-4D8E-893B-613485F42D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matchingName="Vertical Title and Text" type="vertTitleAndTx">
  <p:cSld name="VERTICAL_TITLE_AND_VERTICAL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5" name="Google Shape;75;p21">
            <a:extLst xmlns:a="http://schemas.openxmlformats.org/drawingml/2006/main">
              <a:ext uri="{FF2B5EF4-FFF2-40B4-BE49-F238E27FC236}">
                <a16:creationId xmlns:a16="http://schemas.microsoft.com/office/drawing/2014/main" id="{7FD6B6E9-5BC7-40A6-80BF-6C572DCF3F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 rot="5400000">
            <a:off x="4732338" y="2171701"/>
            <a:ext cx="5851525" cy="205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6" name="Google Shape;76;p21">
            <a:extLst xmlns:a="http://schemas.openxmlformats.org/drawingml/2006/main">
              <a:ext uri="{FF2B5EF4-FFF2-40B4-BE49-F238E27FC236}">
                <a16:creationId xmlns:a16="http://schemas.microsoft.com/office/drawing/2014/main" id="{096D973D-DC16-4059-A03C-C478ECA3454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 rot="5400000">
            <a:off x="541338" y="190500"/>
            <a:ext cx="5851525" cy="601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/>
        </p:txBody>
      </p:sp>
      <p:sp>
        <p:nvSpPr>
          <p:cNvPr id="77" name="Google Shape;77;p21">
            <a:extLst xmlns:a="http://schemas.openxmlformats.org/drawingml/2006/main">
              <a:ext uri="{FF2B5EF4-FFF2-40B4-BE49-F238E27FC236}">
                <a16:creationId xmlns:a16="http://schemas.microsoft.com/office/drawing/2014/main" id="{F2D7D0A3-3235-4002-828D-C9A812C8353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8" name="Google Shape;78;p21">
            <a:extLst xmlns:a="http://schemas.openxmlformats.org/drawingml/2006/main">
              <a:ext uri="{FF2B5EF4-FFF2-40B4-BE49-F238E27FC236}">
                <a16:creationId xmlns:a16="http://schemas.microsoft.com/office/drawing/2014/main" id="{31805A94-BA36-4450-92F2-B5D05F843D9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79" name="Google Shape;79;p21">
            <a:extLst xmlns:a="http://schemas.openxmlformats.org/drawingml/2006/main">
              <a:ext uri="{FF2B5EF4-FFF2-40B4-BE49-F238E27FC236}">
                <a16:creationId xmlns:a16="http://schemas.microsoft.com/office/drawing/2014/main" id="{56D16669-76FC-4604-A555-F937AD2AF2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matchingName="Title slide" type="title">
  <p:cSld name="TITL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6" name="Google Shape;86;g3e2c3155344_0_221">
            <a:extLst xmlns:a="http://schemas.openxmlformats.org/drawingml/2006/main">
              <a:ext uri="{FF2B5EF4-FFF2-40B4-BE49-F238E27FC236}">
                <a16:creationId xmlns:a16="http://schemas.microsoft.com/office/drawing/2014/main" id="{2744D546-5D03-461D-9DD4-8BC9474F72E6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15600" y="992767"/>
            <a:ext cx="11360400" cy="2736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b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7100"/>
              <a:buFont typeface="Fredoka One"/>
              <a:buNone/>
              <a:defRPr sz="7100">
                <a:latin typeface="Fredoka One"/>
                <a:ea typeface="Fredoka One"/>
                <a:cs typeface="Fredoka One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 xmlns:a="http://schemas.openxmlformats.org/drawingml/2006/main"/>
        </p:txBody>
      </p:sp>
      <p:sp>
        <p:nvSpPr>
          <p:cNvPr id="87" name="Google Shape;87;g3e2c3155344_0_221">
            <a:extLst xmlns:a="http://schemas.openxmlformats.org/drawingml/2006/main">
              <a:ext uri="{FF2B5EF4-FFF2-40B4-BE49-F238E27FC236}">
                <a16:creationId xmlns:a16="http://schemas.microsoft.com/office/drawing/2014/main" id="{E8968CF5-7CB5-4A66-9B9F-8881751D2DAC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415589" y="3778833"/>
            <a:ext cx="11360400" cy="1056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Font typeface="IBM Plex Sans"/>
              <a:buNone/>
              <a:defRPr sz="3900">
                <a:latin typeface="IBM Plex Sans"/>
                <a:ea typeface="IBM Plex Sans"/>
                <a:cs typeface="IBM Plex Sans"/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 xmlns:a="http://schemas.openxmlformats.org/drawingml/2006/main"/>
        </p:txBody>
      </p:sp>
      <p:sp>
        <p:nvSpPr>
          <p:cNvPr id="88" name="Google Shape;88;g3e2c3155344_0_221">
            <a:extLst xmlns:a="http://schemas.openxmlformats.org/drawingml/2006/main">
              <a:ext uri="{FF2B5EF4-FFF2-40B4-BE49-F238E27FC236}">
                <a16:creationId xmlns:a16="http://schemas.microsoft.com/office/drawing/2014/main" id="{CF81F9B2-9029-45D7-827E-C02AA8182FF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matchingName="Section header" type="secHead">
  <p:cSld name="SECTION_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0" name="Google Shape;90;g3e2c3155344_0_225">
            <a:extLst xmlns:a="http://schemas.openxmlformats.org/drawingml/2006/main">
              <a:ext uri="{FF2B5EF4-FFF2-40B4-BE49-F238E27FC236}">
                <a16:creationId xmlns:a16="http://schemas.microsoft.com/office/drawing/2014/main" id="{5E94C2E2-0666-4305-84A5-E2B1AAA6746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2867800"/>
            <a:ext cx="11360400" cy="1122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algn="ctr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 xmlns:a="http://schemas.openxmlformats.org/drawingml/2006/main"/>
        </p:txBody>
      </p:sp>
      <p:sp>
        <p:nvSpPr>
          <p:cNvPr id="91" name="Google Shape;91;g3e2c3155344_0_225">
            <a:extLst xmlns:a="http://schemas.openxmlformats.org/drawingml/2006/main">
              <a:ext uri="{FF2B5EF4-FFF2-40B4-BE49-F238E27FC236}">
                <a16:creationId xmlns:a16="http://schemas.microsoft.com/office/drawing/2014/main" id="{945CC175-3E1D-4004-AFF6-C397DFBA138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matchingName="Title and body">
  <p:cSld name="TITLE_AND_BOD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3" name="Google Shape;93;g3e2c3155344_0_228">
            <a:extLst xmlns:a="http://schemas.openxmlformats.org/drawingml/2006/main">
              <a:ext uri="{FF2B5EF4-FFF2-40B4-BE49-F238E27FC236}">
                <a16:creationId xmlns:a16="http://schemas.microsoft.com/office/drawing/2014/main" id="{AC017737-28F5-4305-8A25-EB939A91747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94" name="Google Shape;94;g3e2c3155344_0_228">
            <a:extLst xmlns:a="http://schemas.openxmlformats.org/drawingml/2006/main">
              <a:ext uri="{FF2B5EF4-FFF2-40B4-BE49-F238E27FC236}">
                <a16:creationId xmlns:a16="http://schemas.microsoft.com/office/drawing/2014/main" id="{6AEE67C3-859E-4B7A-A328-CA29B60DC84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95" name="Google Shape;95;g3e2c3155344_0_228">
            <a:extLst xmlns:a="http://schemas.openxmlformats.org/drawingml/2006/main">
              <a:ext uri="{FF2B5EF4-FFF2-40B4-BE49-F238E27FC236}">
                <a16:creationId xmlns:a16="http://schemas.microsoft.com/office/drawing/2014/main" id="{35D33B63-AAC3-41B4-B7BE-22FAA92CF67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5.xml><?xml version="1.0" encoding="utf-8"?>
<p:sldLayout xmlns:p="http://schemas.openxmlformats.org/presentationml/2006/main" matchingName="Title and body 2">
  <p:cSld name="TITLE_AND_BODY_2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7" name="Google Shape;97;g3e2c3155344_0_232">
            <a:extLst xmlns:a="http://schemas.openxmlformats.org/drawingml/2006/main">
              <a:ext uri="{FF2B5EF4-FFF2-40B4-BE49-F238E27FC236}">
                <a16:creationId xmlns:a16="http://schemas.microsoft.com/office/drawing/2014/main" id="{5E5700D5-AE81-44D8-BB48-E3798635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" y="-21000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8AC54A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00775" tIns="100775" rIns="100775" bIns="1007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3e2c3155344_0_232">
            <a:extLst xmlns:a="http://schemas.openxmlformats.org/drawingml/2006/main">
              <a:ext uri="{FF2B5EF4-FFF2-40B4-BE49-F238E27FC236}">
                <a16:creationId xmlns:a16="http://schemas.microsoft.com/office/drawing/2014/main" id="{2F9E25FB-6E9D-4574-A24A-447B029668F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99" name="Google Shape;99;g3e2c3155344_0_232">
            <a:extLst xmlns:a="http://schemas.openxmlformats.org/drawingml/2006/main">
              <a:ext uri="{FF2B5EF4-FFF2-40B4-BE49-F238E27FC236}">
                <a16:creationId xmlns:a16="http://schemas.microsoft.com/office/drawing/2014/main" id="{60029331-0F29-4732-9265-8B269B9C0FD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00" name="Google Shape;100;g3e2c3155344_0_232">
            <a:extLst xmlns:a="http://schemas.openxmlformats.org/drawingml/2006/main">
              <a:ext uri="{FF2B5EF4-FFF2-40B4-BE49-F238E27FC236}">
                <a16:creationId xmlns:a16="http://schemas.microsoft.com/office/drawing/2014/main" id="{BE146B9F-FC8B-4C20-A2F3-4F1581EF2A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6.xml><?xml version="1.0" encoding="utf-8"?>
<p:sldLayout xmlns:p="http://schemas.openxmlformats.org/presentationml/2006/main" matchingName="Title and body 2 1">
  <p:cSld name="TITLE_AND_BODY_2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2" name="Google Shape;102;g3e2c3155344_0_237">
            <a:extLst xmlns:a="http://schemas.openxmlformats.org/drawingml/2006/main">
              <a:ext uri="{FF2B5EF4-FFF2-40B4-BE49-F238E27FC236}">
                <a16:creationId xmlns:a16="http://schemas.microsoft.com/office/drawing/2014/main" id="{69C137FE-1A51-44FC-8B55-FEBB79AFE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" y="-21000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7931E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00775" tIns="100775" rIns="100775" bIns="1007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g3e2c3155344_0_237">
            <a:extLst xmlns:a="http://schemas.openxmlformats.org/drawingml/2006/main">
              <a:ext uri="{FF2B5EF4-FFF2-40B4-BE49-F238E27FC236}">
                <a16:creationId xmlns:a16="http://schemas.microsoft.com/office/drawing/2014/main" id="{8CD00815-4DF5-4395-B151-35751337185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104" name="Google Shape;104;g3e2c3155344_0_237">
            <a:extLst xmlns:a="http://schemas.openxmlformats.org/drawingml/2006/main">
              <a:ext uri="{FF2B5EF4-FFF2-40B4-BE49-F238E27FC236}">
                <a16:creationId xmlns:a16="http://schemas.microsoft.com/office/drawing/2014/main" id="{B8DEFEF9-8A1B-448E-B2CB-D70DD949518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05" name="Google Shape;105;g3e2c3155344_0_237">
            <a:extLst xmlns:a="http://schemas.openxmlformats.org/drawingml/2006/main">
              <a:ext uri="{FF2B5EF4-FFF2-40B4-BE49-F238E27FC236}">
                <a16:creationId xmlns:a16="http://schemas.microsoft.com/office/drawing/2014/main" id="{6F8634A8-DD9C-4E28-9798-00A49206BBA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7.xml><?xml version="1.0" encoding="utf-8"?>
<p:sldLayout xmlns:p="http://schemas.openxmlformats.org/presentationml/2006/main" matchingName="Title and body 2 1 1">
  <p:cSld name="TITLE_AND_BODY_2_1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7" name="Google Shape;107;g3e2c3155344_0_242">
            <a:extLst xmlns:a="http://schemas.openxmlformats.org/drawingml/2006/main">
              <a:ext uri="{FF2B5EF4-FFF2-40B4-BE49-F238E27FC236}">
                <a16:creationId xmlns:a16="http://schemas.microsoft.com/office/drawing/2014/main" id="{E2B1A307-2190-4506-B4F6-13C3E25A9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" y="-21000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D0102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00775" tIns="100775" rIns="100775" bIns="1007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3e2c3155344_0_242">
            <a:extLst xmlns:a="http://schemas.openxmlformats.org/drawingml/2006/main">
              <a:ext uri="{FF2B5EF4-FFF2-40B4-BE49-F238E27FC236}">
                <a16:creationId xmlns:a16="http://schemas.microsoft.com/office/drawing/2014/main" id="{399A127A-542C-4815-B3ED-AC591A83E57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109" name="Google Shape;109;g3e2c3155344_0_242">
            <a:extLst xmlns:a="http://schemas.openxmlformats.org/drawingml/2006/main">
              <a:ext uri="{FF2B5EF4-FFF2-40B4-BE49-F238E27FC236}">
                <a16:creationId xmlns:a16="http://schemas.microsoft.com/office/drawing/2014/main" id="{91C9EAA6-F86F-4BA1-A701-CA85370BC3D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10" name="Google Shape;110;g3e2c3155344_0_242">
            <a:extLst xmlns:a="http://schemas.openxmlformats.org/drawingml/2006/main">
              <a:ext uri="{FF2B5EF4-FFF2-40B4-BE49-F238E27FC236}">
                <a16:creationId xmlns:a16="http://schemas.microsoft.com/office/drawing/2014/main" id="{07C220A5-B059-468C-9325-41EDAD7018C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8.xml><?xml version="1.0" encoding="utf-8"?>
<p:sldLayout xmlns:p="http://schemas.openxmlformats.org/presentationml/2006/main" matchingName="Title and body 2 1 1 1">
  <p:cSld name="TITLE_AND_BODY_2_1_1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2" name="Google Shape;112;g3e2c3155344_0_247">
            <a:extLst xmlns:a="http://schemas.openxmlformats.org/drawingml/2006/main">
              <a:ext uri="{FF2B5EF4-FFF2-40B4-BE49-F238E27FC236}">
                <a16:creationId xmlns:a16="http://schemas.microsoft.com/office/drawing/2014/main" id="{AEB1DBB4-BFCE-4607-B4B0-7052B1B33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" y="-21000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CD721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00775" tIns="100775" rIns="100775" bIns="1007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3e2c3155344_0_247">
            <a:extLst xmlns:a="http://schemas.openxmlformats.org/drawingml/2006/main">
              <a:ext uri="{FF2B5EF4-FFF2-40B4-BE49-F238E27FC236}">
                <a16:creationId xmlns:a16="http://schemas.microsoft.com/office/drawing/2014/main" id="{D271D584-92CB-4EE5-AC2B-F37EB602A18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114" name="Google Shape;114;g3e2c3155344_0_247">
            <a:extLst xmlns:a="http://schemas.openxmlformats.org/drawingml/2006/main">
              <a:ext uri="{FF2B5EF4-FFF2-40B4-BE49-F238E27FC236}">
                <a16:creationId xmlns:a16="http://schemas.microsoft.com/office/drawing/2014/main" id="{DD1F9257-AAAB-4B43-A3C8-E61D3570DC9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15" name="Google Shape;115;g3e2c3155344_0_247">
            <a:extLst xmlns:a="http://schemas.openxmlformats.org/drawingml/2006/main">
              <a:ext uri="{FF2B5EF4-FFF2-40B4-BE49-F238E27FC236}">
                <a16:creationId xmlns:a16="http://schemas.microsoft.com/office/drawing/2014/main" id="{426F721B-D74E-43B7-847B-3FAD2BA97D5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19.xml><?xml version="1.0" encoding="utf-8"?>
<p:sldLayout xmlns:p="http://schemas.openxmlformats.org/presentationml/2006/main" matchingName="Main point 1">
  <p:cSld name="MAIN_POINT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7" name="Google Shape;117;g3e2c3155344_0_252">
            <a:extLst xmlns:a="http://schemas.openxmlformats.org/drawingml/2006/main">
              <a:ext uri="{FF2B5EF4-FFF2-40B4-BE49-F238E27FC236}">
                <a16:creationId xmlns:a16="http://schemas.microsoft.com/office/drawing/2014/main" id="{8F3B68A0-CD50-4F40-B0CE-88180BA13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EC04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3e2c3155344_0_252">
            <a:extLst xmlns:a="http://schemas.openxmlformats.org/drawingml/2006/main">
              <a:ext uri="{FF2B5EF4-FFF2-40B4-BE49-F238E27FC236}">
                <a16:creationId xmlns:a16="http://schemas.microsoft.com/office/drawing/2014/main" id="{330E1510-A478-477B-9DE5-2830293C9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98" y="2255800"/>
            <a:ext cx="12305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EC04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e2c3155344_0_252">
            <a:extLst xmlns:a="http://schemas.openxmlformats.org/drawingml/2006/main">
              <a:ext uri="{FF2B5EF4-FFF2-40B4-BE49-F238E27FC236}">
                <a16:creationId xmlns:a16="http://schemas.microsoft.com/office/drawing/2014/main" id="{4FD527BD-8797-4A83-87C5-0E4684E89A1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20" name="Google Shape;120;g3e2c3155344_0_252">
            <a:extLst xmlns:a="http://schemas.openxmlformats.org/drawingml/2006/main">
              <a:ext uri="{FF2B5EF4-FFF2-40B4-BE49-F238E27FC236}">
                <a16:creationId xmlns:a16="http://schemas.microsoft.com/office/drawing/2014/main" id="{8EA12154-474E-4D37-BA64-9B4319CAD54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matchingName="Title Slide" type="title">
  <p:cSld name="TITL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Google Shape;16;p12">
            <a:extLst xmlns:a="http://schemas.openxmlformats.org/drawingml/2006/main">
              <a:ext uri="{FF2B5EF4-FFF2-40B4-BE49-F238E27FC236}">
                <a16:creationId xmlns:a16="http://schemas.microsoft.com/office/drawing/2014/main" id="{65BEF695-03FE-48DA-9D00-0B3E79E77A60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7" name="Google Shape;17;p12">
            <a:extLst xmlns:a="http://schemas.openxmlformats.org/drawingml/2006/main">
              <a:ext uri="{FF2B5EF4-FFF2-40B4-BE49-F238E27FC236}">
                <a16:creationId xmlns:a16="http://schemas.microsoft.com/office/drawing/2014/main" id="{D9AD1025-B4B8-4BD1-819A-FD931F182F1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 xmlns:a="http://schemas.openxmlformats.org/drawingml/2006/main"/>
        </p:txBody>
      </p:sp>
      <p:sp>
        <p:nvSpPr>
          <p:cNvPr id="18" name="Google Shape;18;p12">
            <a:extLst xmlns:a="http://schemas.openxmlformats.org/drawingml/2006/main">
              <a:ext uri="{FF2B5EF4-FFF2-40B4-BE49-F238E27FC236}">
                <a16:creationId xmlns:a16="http://schemas.microsoft.com/office/drawing/2014/main" id="{3460EFCB-2B29-4AE4-A534-B93483A6864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19" name="Google Shape;19;p12">
            <a:extLst xmlns:a="http://schemas.openxmlformats.org/drawingml/2006/main">
              <a:ext uri="{FF2B5EF4-FFF2-40B4-BE49-F238E27FC236}">
                <a16:creationId xmlns:a16="http://schemas.microsoft.com/office/drawing/2014/main" id="{72835430-C6AC-413A-8B77-7D79FCEAF76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0" name="Google Shape;20;p12">
            <a:extLst xmlns:a="http://schemas.openxmlformats.org/drawingml/2006/main">
              <a:ext uri="{FF2B5EF4-FFF2-40B4-BE49-F238E27FC236}">
                <a16:creationId xmlns:a16="http://schemas.microsoft.com/office/drawing/2014/main" id="{98182B6E-9B10-4435-89E0-A2A94D91770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20.xml><?xml version="1.0" encoding="utf-8"?>
<p:sldLayout xmlns:p="http://schemas.openxmlformats.org/presentationml/2006/main" matchingName="Main point 1 2">
  <p:cSld name="MAIN_POINT_1_2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2" name="Google Shape;122;g3e2c3155344_0_257">
            <a:extLst xmlns:a="http://schemas.openxmlformats.org/drawingml/2006/main">
              <a:ext uri="{FF2B5EF4-FFF2-40B4-BE49-F238E27FC236}">
                <a16:creationId xmlns:a16="http://schemas.microsoft.com/office/drawing/2014/main" id="{E439099E-6DC8-4C18-A0A7-3D20137B5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8AC54A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g3e2c3155344_0_257">
            <a:extLst xmlns:a="http://schemas.openxmlformats.org/drawingml/2006/main">
              <a:ext uri="{FF2B5EF4-FFF2-40B4-BE49-F238E27FC236}">
                <a16:creationId xmlns:a16="http://schemas.microsoft.com/office/drawing/2014/main" id="{FF3C7D5C-8B55-459C-8EDB-A0027E1D0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98" y="2255800"/>
            <a:ext cx="12305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AC54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3e2c3155344_0_257">
            <a:extLst xmlns:a="http://schemas.openxmlformats.org/drawingml/2006/main">
              <a:ext uri="{FF2B5EF4-FFF2-40B4-BE49-F238E27FC236}">
                <a16:creationId xmlns:a16="http://schemas.microsoft.com/office/drawing/2014/main" id="{47F1B70B-3EBA-40EC-827F-A1E231D0F3E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25" name="Google Shape;125;g3e2c3155344_0_257">
            <a:extLst xmlns:a="http://schemas.openxmlformats.org/drawingml/2006/main">
              <a:ext uri="{FF2B5EF4-FFF2-40B4-BE49-F238E27FC236}">
                <a16:creationId xmlns:a16="http://schemas.microsoft.com/office/drawing/2014/main" id="{89BA087F-F70C-49B4-B9E2-58E60A459B6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1.xml><?xml version="1.0" encoding="utf-8"?>
<p:sldLayout xmlns:p="http://schemas.openxmlformats.org/presentationml/2006/main" matchingName="Main point 1 1">
  <p:cSld name="MAIN_POINT_1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7" name="Google Shape;127;g3e2c3155344_0_262">
            <a:extLst xmlns:a="http://schemas.openxmlformats.org/drawingml/2006/main">
              <a:ext uri="{FF2B5EF4-FFF2-40B4-BE49-F238E27FC236}">
                <a16:creationId xmlns:a16="http://schemas.microsoft.com/office/drawing/2014/main" id="{686337C9-797F-4CEA-9DF0-70A219665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7931E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g3e2c3155344_0_262">
            <a:extLst xmlns:a="http://schemas.openxmlformats.org/drawingml/2006/main">
              <a:ext uri="{FF2B5EF4-FFF2-40B4-BE49-F238E27FC236}">
                <a16:creationId xmlns:a16="http://schemas.microsoft.com/office/drawing/2014/main" id="{DE2B6A07-0779-4934-9144-6FC2E8B20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98" y="2255800"/>
            <a:ext cx="12248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931E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3e2c3155344_0_262">
            <a:extLst xmlns:a="http://schemas.openxmlformats.org/drawingml/2006/main">
              <a:ext uri="{FF2B5EF4-FFF2-40B4-BE49-F238E27FC236}">
                <a16:creationId xmlns:a16="http://schemas.microsoft.com/office/drawing/2014/main" id="{2D59FDBF-B2B8-4457-8304-29226DA6FA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30" name="Google Shape;130;g3e2c3155344_0_262">
            <a:extLst xmlns:a="http://schemas.openxmlformats.org/drawingml/2006/main">
              <a:ext uri="{FF2B5EF4-FFF2-40B4-BE49-F238E27FC236}">
                <a16:creationId xmlns:a16="http://schemas.microsoft.com/office/drawing/2014/main" id="{1790C1D4-0B45-4BA8-9443-1A714D3C790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2.xml><?xml version="1.0" encoding="utf-8"?>
<p:sldLayout xmlns:p="http://schemas.openxmlformats.org/presentationml/2006/main" matchingName="Main point">
  <p:cSld name="MAIN_POI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2" name="Google Shape;132;g3e2c3155344_0_267">
            <a:extLst xmlns:a="http://schemas.openxmlformats.org/drawingml/2006/main">
              <a:ext uri="{FF2B5EF4-FFF2-40B4-BE49-F238E27FC236}">
                <a16:creationId xmlns:a16="http://schemas.microsoft.com/office/drawing/2014/main" id="{6B8F46EA-804C-48B7-AF8F-15BEDCE5C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A0015B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3e2c3155344_0_267">
            <a:extLst xmlns:a="http://schemas.openxmlformats.org/drawingml/2006/main">
              <a:ext uri="{FF2B5EF4-FFF2-40B4-BE49-F238E27FC236}">
                <a16:creationId xmlns:a16="http://schemas.microsoft.com/office/drawing/2014/main" id="{23AA43BE-9A4F-484D-B4E4-D55F12C44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86" y="2255801"/>
            <a:ext cx="12248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0015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e2c3155344_0_267">
            <a:extLst xmlns:a="http://schemas.openxmlformats.org/drawingml/2006/main">
              <a:ext uri="{FF2B5EF4-FFF2-40B4-BE49-F238E27FC236}">
                <a16:creationId xmlns:a16="http://schemas.microsoft.com/office/drawing/2014/main" id="{76CC2A33-FB2C-46AE-B18E-E84C06DDE82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35" name="Google Shape;135;g3e2c3155344_0_267">
            <a:extLst xmlns:a="http://schemas.openxmlformats.org/drawingml/2006/main">
              <a:ext uri="{FF2B5EF4-FFF2-40B4-BE49-F238E27FC236}">
                <a16:creationId xmlns:a16="http://schemas.microsoft.com/office/drawing/2014/main" id="{8CD37058-4A0B-47AB-8D3F-C76340BA882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3.xml><?xml version="1.0" encoding="utf-8"?>
<p:sldLayout xmlns:p="http://schemas.openxmlformats.org/presentationml/2006/main" matchingName="Main point 2">
  <p:cSld name="MAIN_POINT_2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7" name="Google Shape;137;g3e2c3155344_0_272">
            <a:extLst xmlns:a="http://schemas.openxmlformats.org/drawingml/2006/main">
              <a:ext uri="{FF2B5EF4-FFF2-40B4-BE49-F238E27FC236}">
                <a16:creationId xmlns:a16="http://schemas.microsoft.com/office/drawing/2014/main" id="{1F98D7E8-CACB-44E0-B50E-E3789DE7F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D0102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g3e2c3155344_0_272">
            <a:extLst xmlns:a="http://schemas.openxmlformats.org/drawingml/2006/main">
              <a:ext uri="{FF2B5EF4-FFF2-40B4-BE49-F238E27FC236}">
                <a16:creationId xmlns:a16="http://schemas.microsoft.com/office/drawing/2014/main" id="{4C710193-9944-43FF-B0C8-8BDC69E7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98" y="2255800"/>
            <a:ext cx="12305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D010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e2c3155344_0_272">
            <a:extLst xmlns:a="http://schemas.openxmlformats.org/drawingml/2006/main">
              <a:ext uri="{FF2B5EF4-FFF2-40B4-BE49-F238E27FC236}">
                <a16:creationId xmlns:a16="http://schemas.microsoft.com/office/drawing/2014/main" id="{51A9CA24-17EB-4206-BA87-9AC152B2CBD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40" name="Google Shape;140;g3e2c3155344_0_272">
            <a:extLst xmlns:a="http://schemas.openxmlformats.org/drawingml/2006/main">
              <a:ext uri="{FF2B5EF4-FFF2-40B4-BE49-F238E27FC236}">
                <a16:creationId xmlns:a16="http://schemas.microsoft.com/office/drawing/2014/main" id="{B3CE6F54-863B-4E74-A020-60112446A60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4.xml><?xml version="1.0" encoding="utf-8"?>
<p:sldLayout xmlns:p="http://schemas.openxmlformats.org/presentationml/2006/main" matchingName="Main point 2 1">
  <p:cSld name="MAIN_POINT_2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2" name="Google Shape;142;g3e2c3155344_0_277">
            <a:extLst xmlns:a="http://schemas.openxmlformats.org/drawingml/2006/main">
              <a:ext uri="{FF2B5EF4-FFF2-40B4-BE49-F238E27FC236}">
                <a16:creationId xmlns:a16="http://schemas.microsoft.com/office/drawing/2014/main" id="{5D89B981-AEC8-43C2-87B6-B7C0EBD1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6300" y="-25233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FCD721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e2c3155344_0_277">
            <a:extLst xmlns:a="http://schemas.openxmlformats.org/drawingml/2006/main">
              <a:ext uri="{FF2B5EF4-FFF2-40B4-BE49-F238E27FC236}">
                <a16:creationId xmlns:a16="http://schemas.microsoft.com/office/drawing/2014/main" id="{35E97910-AC83-4528-BC19-070D9570C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6798" y="2255800"/>
            <a:ext cx="12305400" cy="2143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D72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3e2c3155344_0_277">
            <a:extLst xmlns:a="http://schemas.openxmlformats.org/drawingml/2006/main">
              <a:ext uri="{FF2B5EF4-FFF2-40B4-BE49-F238E27FC236}">
                <a16:creationId xmlns:a16="http://schemas.microsoft.com/office/drawing/2014/main" id="{4CAC6E11-79E9-4477-B785-91C227516F9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  <p:sp>
        <p:nvSpPr>
          <p:cNvPr id="145" name="Google Shape;145;g3e2c3155344_0_277">
            <a:extLst xmlns:a="http://schemas.openxmlformats.org/drawingml/2006/main">
              <a:ext uri="{FF2B5EF4-FFF2-40B4-BE49-F238E27FC236}">
                <a16:creationId xmlns:a16="http://schemas.microsoft.com/office/drawing/2014/main" id="{16C1DE87-BE18-4E52-80B3-314F5A44A8A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None/>
              <a:defRPr sz="65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2pPr>
            <a:lvl3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3pPr>
            <a:lvl4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4pPr>
            <a:lvl5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5pPr>
            <a:lvl6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6pPr>
            <a:lvl7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7pPr>
            <a:lvl8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8pPr>
            <a:lvl9pPr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9pPr>
          </a:lstStyle>
          <a:p xmlns:a="http://schemas.openxmlformats.org/drawingml/2006/main"/>
        </p:txBody>
      </p:sp>
    </p:spTree>
  </p:cSld>
</p:sldLayout>
</file>

<file path=ppt/slideLayouts/slideLayout25.xml><?xml version="1.0" encoding="utf-8"?>
<p:sldLayout xmlns:p="http://schemas.openxmlformats.org/presentationml/2006/main" matchingName="Title and body 1">
  <p:cSld name="TITLE_AND_BODY_1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7" name="Google Shape;147;g3e2c3155344_0_282">
            <a:extLst xmlns:a="http://schemas.openxmlformats.org/drawingml/2006/main">
              <a:ext uri="{FF2B5EF4-FFF2-40B4-BE49-F238E27FC236}">
                <a16:creationId xmlns:a16="http://schemas.microsoft.com/office/drawing/2014/main" id="{EB2E8C15-1D0D-4F2A-BF45-32A9BB44B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-27200"/>
            <a:ext cx="121917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01600" cmpd="sng">
            <a:solidFill>
              <a:srgbClr val="A0015B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3e2c3155344_0_282">
            <a:extLst xmlns:a="http://schemas.openxmlformats.org/drawingml/2006/main">
              <a:ext uri="{FF2B5EF4-FFF2-40B4-BE49-F238E27FC236}">
                <a16:creationId xmlns:a16="http://schemas.microsoft.com/office/drawing/2014/main" id="{7A61E53D-9FDD-4FBC-A2E5-7088F44BB3E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3900"/>
              <a:buNone/>
              <a:defRPr/>
            </a:lvl9pPr>
          </a:lstStyle>
          <a:p xmlns:a="http://schemas.openxmlformats.org/drawingml/2006/main"/>
        </p:txBody>
      </p:sp>
      <p:sp>
        <p:nvSpPr>
          <p:cNvPr id="149" name="Google Shape;149;g3e2c3155344_0_282">
            <a:extLst xmlns:a="http://schemas.openxmlformats.org/drawingml/2006/main">
              <a:ext uri="{FF2B5EF4-FFF2-40B4-BE49-F238E27FC236}">
                <a16:creationId xmlns:a16="http://schemas.microsoft.com/office/drawing/2014/main" id="{62C26530-21B1-473D-8AB3-D253F03BEA1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 xmlns:a="http://schemas.openxmlformats.org/drawingml/2006/main"/>
        </p:txBody>
      </p:sp>
      <p:sp>
        <p:nvSpPr>
          <p:cNvPr id="150" name="Google Shape;150;g3e2c3155344_0_282">
            <a:extLst xmlns:a="http://schemas.openxmlformats.org/drawingml/2006/main">
              <a:ext uri="{FF2B5EF4-FFF2-40B4-BE49-F238E27FC236}">
                <a16:creationId xmlns:a16="http://schemas.microsoft.com/office/drawing/2014/main" id="{4AA40550-5C5A-400A-A3D9-9797154D256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Title and Content" type="obj">
  <p:cSld name="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Google Shape;22;p13">
            <a:extLst xmlns:a="http://schemas.openxmlformats.org/drawingml/2006/main">
              <a:ext uri="{FF2B5EF4-FFF2-40B4-BE49-F238E27FC236}">
                <a16:creationId xmlns:a16="http://schemas.microsoft.com/office/drawing/2014/main" id="{306C1E92-6BF1-44C7-871A-E13CF207F01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3" name="Google Shape;23;p13">
            <a:extLst xmlns:a="http://schemas.openxmlformats.org/drawingml/2006/main">
              <a:ext uri="{FF2B5EF4-FFF2-40B4-BE49-F238E27FC236}">
                <a16:creationId xmlns:a16="http://schemas.microsoft.com/office/drawing/2014/main" id="{AE87C73A-BF59-44B3-AD0B-708A088FF41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/>
        </p:txBody>
      </p:sp>
      <p:sp>
        <p:nvSpPr>
          <p:cNvPr id="24" name="Google Shape;24;p13">
            <a:extLst xmlns:a="http://schemas.openxmlformats.org/drawingml/2006/main">
              <a:ext uri="{FF2B5EF4-FFF2-40B4-BE49-F238E27FC236}">
                <a16:creationId xmlns:a16="http://schemas.microsoft.com/office/drawing/2014/main" id="{4DF09F34-8939-4D99-801F-846200E2D79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5" name="Google Shape;25;p13">
            <a:extLst xmlns:a="http://schemas.openxmlformats.org/drawingml/2006/main">
              <a:ext uri="{FF2B5EF4-FFF2-40B4-BE49-F238E27FC236}">
                <a16:creationId xmlns:a16="http://schemas.microsoft.com/office/drawing/2014/main" id="{6D7E5118-C54F-4EF8-BEF9-D51DD7692AF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6" name="Google Shape;26;p13">
            <a:extLst xmlns:a="http://schemas.openxmlformats.org/drawingml/2006/main">
              <a:ext uri="{FF2B5EF4-FFF2-40B4-BE49-F238E27FC236}">
                <a16:creationId xmlns:a16="http://schemas.microsoft.com/office/drawing/2014/main" id="{86842227-DF8F-4A90-AC81-D098B5D63D1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matchingName="Section Header" type="secHead">
  <p:cSld name="SECTION_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Google Shape;28;p14">
            <a:extLst xmlns:a="http://schemas.openxmlformats.org/drawingml/2006/main">
              <a:ext uri="{FF2B5EF4-FFF2-40B4-BE49-F238E27FC236}">
                <a16:creationId xmlns:a16="http://schemas.microsoft.com/office/drawing/2014/main" id="{8EF6BF4F-D4D7-4091-83C1-971063325D8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29" name="Google Shape;29;p14">
            <a:extLst xmlns:a="http://schemas.openxmlformats.org/drawingml/2006/main">
              <a:ext uri="{FF2B5EF4-FFF2-40B4-BE49-F238E27FC236}">
                <a16:creationId xmlns:a16="http://schemas.microsoft.com/office/drawing/2014/main" id="{D5E87F71-ED2A-4FCB-92B5-BCFA7B6FF51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marL="45720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 xmlns:a="http://schemas.openxmlformats.org/drawingml/2006/main"/>
        </p:txBody>
      </p:sp>
      <p:sp>
        <p:nvSpPr>
          <p:cNvPr id="30" name="Google Shape;30;p14">
            <a:extLst xmlns:a="http://schemas.openxmlformats.org/drawingml/2006/main">
              <a:ext uri="{FF2B5EF4-FFF2-40B4-BE49-F238E27FC236}">
                <a16:creationId xmlns:a16="http://schemas.microsoft.com/office/drawing/2014/main" id="{B3D72D85-D085-4EBB-B90B-2DB5DC01722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1" name="Google Shape;31;p14">
            <a:extLst xmlns:a="http://schemas.openxmlformats.org/drawingml/2006/main">
              <a:ext uri="{FF2B5EF4-FFF2-40B4-BE49-F238E27FC236}">
                <a16:creationId xmlns:a16="http://schemas.microsoft.com/office/drawing/2014/main" id="{46CE0AB7-2DDC-48C2-80EB-65C7402738F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2" name="Google Shape;32;p14">
            <a:extLst xmlns:a="http://schemas.openxmlformats.org/drawingml/2006/main">
              <a:ext uri="{FF2B5EF4-FFF2-40B4-BE49-F238E27FC236}">
                <a16:creationId xmlns:a16="http://schemas.microsoft.com/office/drawing/2014/main" id="{8C4A8ED6-CFAB-43FE-AAFE-939F1301B84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matchingName="Two Content" type="twoObj">
  <p:cSld name="TWO_OBJEC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Google Shape;34;p15">
            <a:extLst xmlns:a="http://schemas.openxmlformats.org/drawingml/2006/main">
              <a:ext uri="{FF2B5EF4-FFF2-40B4-BE49-F238E27FC236}">
                <a16:creationId xmlns:a16="http://schemas.microsoft.com/office/drawing/2014/main" id="{670FCF3D-EDDE-4F1F-B7C5-41A031D1D19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5" name="Google Shape;35;p15">
            <a:extLst xmlns:a="http://schemas.openxmlformats.org/drawingml/2006/main">
              <a:ext uri="{FF2B5EF4-FFF2-40B4-BE49-F238E27FC236}">
                <a16:creationId xmlns:a16="http://schemas.microsoft.com/office/drawing/2014/main" id="{C4D327F2-79A0-4D93-8763-7B6E3B5B5C25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4038600" cy="452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 xmlns:a="http://schemas.openxmlformats.org/drawingml/2006/main"/>
        </p:txBody>
      </p:sp>
      <p:sp>
        <p:nvSpPr>
          <p:cNvPr id="36" name="Google Shape;36;p15">
            <a:extLst xmlns:a="http://schemas.openxmlformats.org/drawingml/2006/main">
              <a:ext uri="{FF2B5EF4-FFF2-40B4-BE49-F238E27FC236}">
                <a16:creationId xmlns:a16="http://schemas.microsoft.com/office/drawing/2014/main" id="{4DAD0A33-7763-4E36-8581-DB1D288B82A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648200" y="1600200"/>
            <a:ext cx="4038600" cy="452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 xmlns:a="http://schemas.openxmlformats.org/drawingml/2006/main"/>
        </p:txBody>
      </p:sp>
      <p:sp>
        <p:nvSpPr>
          <p:cNvPr id="37" name="Google Shape;37;p15">
            <a:extLst xmlns:a="http://schemas.openxmlformats.org/drawingml/2006/main">
              <a:ext uri="{FF2B5EF4-FFF2-40B4-BE49-F238E27FC236}">
                <a16:creationId xmlns:a16="http://schemas.microsoft.com/office/drawing/2014/main" id="{A7F0D1B0-8148-49A7-9F55-1ACBA60BA22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8" name="Google Shape;38;p15">
            <a:extLst xmlns:a="http://schemas.openxmlformats.org/drawingml/2006/main">
              <a:ext uri="{FF2B5EF4-FFF2-40B4-BE49-F238E27FC236}">
                <a16:creationId xmlns:a16="http://schemas.microsoft.com/office/drawing/2014/main" id="{A9D1253F-6CD2-4A3A-ACE0-46181B05C6E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39" name="Google Shape;39;p15">
            <a:extLst xmlns:a="http://schemas.openxmlformats.org/drawingml/2006/main">
              <a:ext uri="{FF2B5EF4-FFF2-40B4-BE49-F238E27FC236}">
                <a16:creationId xmlns:a16="http://schemas.microsoft.com/office/drawing/2014/main" id="{E9CA2E77-0A1E-4623-B482-99699336CFF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matchingName="Comparison" type="twoTxTwoObj">
  <p:cSld name="TWO_OBJECTS_WITH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Google Shape;41;p16">
            <a:extLst xmlns:a="http://schemas.openxmlformats.org/drawingml/2006/main">
              <a:ext uri="{FF2B5EF4-FFF2-40B4-BE49-F238E27FC236}">
                <a16:creationId xmlns:a16="http://schemas.microsoft.com/office/drawing/2014/main" id="{DE0C4221-EBE6-49B4-9139-261DFC9CED2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2" name="Google Shape;42;p16">
            <a:extLst xmlns:a="http://schemas.openxmlformats.org/drawingml/2006/main">
              <a:ext uri="{FF2B5EF4-FFF2-40B4-BE49-F238E27FC236}">
                <a16:creationId xmlns:a16="http://schemas.microsoft.com/office/drawing/2014/main" id="{A6B48E13-FD28-4991-8074-E8743B8F344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marL="45720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 xmlns:a="http://schemas.openxmlformats.org/drawingml/2006/main"/>
        </p:txBody>
      </p:sp>
      <p:sp>
        <p:nvSpPr>
          <p:cNvPr id="43" name="Google Shape;43;p16">
            <a:extLst xmlns:a="http://schemas.openxmlformats.org/drawingml/2006/main">
              <a:ext uri="{FF2B5EF4-FFF2-40B4-BE49-F238E27FC236}">
                <a16:creationId xmlns:a16="http://schemas.microsoft.com/office/drawing/2014/main" id="{8A231F16-3770-4151-B01C-1E27BCB4491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2174875"/>
            <a:ext cx="4040188" cy="39512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 xmlns:a="http://schemas.openxmlformats.org/drawingml/2006/main"/>
        </p:txBody>
      </p:sp>
      <p:sp>
        <p:nvSpPr>
          <p:cNvPr id="44" name="Google Shape;44;p16">
            <a:extLst xmlns:a="http://schemas.openxmlformats.org/drawingml/2006/main">
              <a:ext uri="{FF2B5EF4-FFF2-40B4-BE49-F238E27FC236}">
                <a16:creationId xmlns:a16="http://schemas.microsoft.com/office/drawing/2014/main" id="{770E9B24-8E48-4D23-8B38-F024984B29BB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marL="45720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 xmlns:a="http://schemas.openxmlformats.org/drawingml/2006/main"/>
        </p:txBody>
      </p:sp>
      <p:sp>
        <p:nvSpPr>
          <p:cNvPr id="45" name="Google Shape;45;p16">
            <a:extLst xmlns:a="http://schemas.openxmlformats.org/drawingml/2006/main">
              <a:ext uri="{FF2B5EF4-FFF2-40B4-BE49-F238E27FC236}">
                <a16:creationId xmlns:a16="http://schemas.microsoft.com/office/drawing/2014/main" id="{CE53AAF3-236A-4EAF-B977-0036FCE19FA5}"/>
              </a:ext>
            </a:extLst>
          </p:cNvPr>
          <p:cNvSpPr>
            <a:spLocks xmlns:a="http://schemas.openxmlformats.org/drawingml/2006/main" noGrp="1"/>
          </p:cNvSpPr>
          <p:nvPr>
            <p:ph type="body" idx="4"/>
          </p:nvPr>
        </p:nvSpPr>
        <p:spPr>
          <a:xfrm xmlns:a="http://schemas.openxmlformats.org/drawingml/2006/main">
            <a:off x="4645025" y="2174875"/>
            <a:ext cx="4041775" cy="395128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 xmlns:a="http://schemas.openxmlformats.org/drawingml/2006/main"/>
        </p:txBody>
      </p:sp>
      <p:sp>
        <p:nvSpPr>
          <p:cNvPr id="46" name="Google Shape;46;p16">
            <a:extLst xmlns:a="http://schemas.openxmlformats.org/drawingml/2006/main">
              <a:ext uri="{FF2B5EF4-FFF2-40B4-BE49-F238E27FC236}">
                <a16:creationId xmlns:a16="http://schemas.microsoft.com/office/drawing/2014/main" id="{4DF5E06C-4557-4BDB-8C13-5DE41D40DAB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7" name="Google Shape;47;p16">
            <a:extLst xmlns:a="http://schemas.openxmlformats.org/drawingml/2006/main">
              <a:ext uri="{FF2B5EF4-FFF2-40B4-BE49-F238E27FC236}">
                <a16:creationId xmlns:a16="http://schemas.microsoft.com/office/drawing/2014/main" id="{6572B4E4-B4C1-4B6A-9B0A-E2760CDD4D5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48" name="Google Shape;48;p16">
            <a:extLst xmlns:a="http://schemas.openxmlformats.org/drawingml/2006/main">
              <a:ext uri="{FF2B5EF4-FFF2-40B4-BE49-F238E27FC236}">
                <a16:creationId xmlns:a16="http://schemas.microsoft.com/office/drawing/2014/main" id="{F448182F-D392-4A17-885A-1271290E877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matchingName="Title Only" type="titleOnly">
  <p:cSld name="TITLE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Google Shape;50;p17">
            <a:extLst xmlns:a="http://schemas.openxmlformats.org/drawingml/2006/main">
              <a:ext uri="{FF2B5EF4-FFF2-40B4-BE49-F238E27FC236}">
                <a16:creationId xmlns:a16="http://schemas.microsoft.com/office/drawing/2014/main" id="{DBA0B3AA-5E1A-46FB-B19F-A1CE34F7846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1" name="Google Shape;51;p17">
            <a:extLst xmlns:a="http://schemas.openxmlformats.org/drawingml/2006/main">
              <a:ext uri="{FF2B5EF4-FFF2-40B4-BE49-F238E27FC236}">
                <a16:creationId xmlns:a16="http://schemas.microsoft.com/office/drawing/2014/main" id="{E780AD8D-8282-4FB7-949B-EF96E0C8AAC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2" name="Google Shape;52;p17">
            <a:extLst xmlns:a="http://schemas.openxmlformats.org/drawingml/2006/main">
              <a:ext uri="{FF2B5EF4-FFF2-40B4-BE49-F238E27FC236}">
                <a16:creationId xmlns:a16="http://schemas.microsoft.com/office/drawing/2014/main" id="{F7BA4525-B6A2-4D78-9651-89610A2C4CC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3" name="Google Shape;53;p17">
            <a:extLst xmlns:a="http://schemas.openxmlformats.org/drawingml/2006/main">
              <a:ext uri="{FF2B5EF4-FFF2-40B4-BE49-F238E27FC236}">
                <a16:creationId xmlns:a16="http://schemas.microsoft.com/office/drawing/2014/main" id="{5EDA5035-36B1-44D4-AA43-0C0B09DBA5A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matchingName="Content with Caption" type="objTx">
  <p:cSld name="OBJECT_WITH_CAPTION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Google Shape;55;p18">
            <a:extLst xmlns:a="http://schemas.openxmlformats.org/drawingml/2006/main">
              <a:ext uri="{FF2B5EF4-FFF2-40B4-BE49-F238E27FC236}">
                <a16:creationId xmlns:a16="http://schemas.microsoft.com/office/drawing/2014/main" id="{2D08AA4E-8D30-4C07-B31F-0B6728221B4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6" name="Google Shape;56;p18">
            <a:extLst xmlns:a="http://schemas.openxmlformats.org/drawingml/2006/main">
              <a:ext uri="{FF2B5EF4-FFF2-40B4-BE49-F238E27FC236}">
                <a16:creationId xmlns:a16="http://schemas.microsoft.com/office/drawing/2014/main" id="{6A6231D4-BEBE-4280-9519-09D67228395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575050" y="273050"/>
            <a:ext cx="5111750" cy="585311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 xmlns:a="http://schemas.openxmlformats.org/drawingml/2006/main"/>
        </p:txBody>
      </p:sp>
      <p:sp>
        <p:nvSpPr>
          <p:cNvPr id="57" name="Google Shape;57;p18">
            <a:extLst xmlns:a="http://schemas.openxmlformats.org/drawingml/2006/main">
              <a:ext uri="{FF2B5EF4-FFF2-40B4-BE49-F238E27FC236}">
                <a16:creationId xmlns:a16="http://schemas.microsoft.com/office/drawing/2014/main" id="{E00D2BFC-4404-4691-8FDA-6BC55BA7C52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 xmlns:a="http://schemas.openxmlformats.org/drawingml/2006/main"/>
        </p:txBody>
      </p:sp>
      <p:sp>
        <p:nvSpPr>
          <p:cNvPr id="58" name="Google Shape;58;p18">
            <a:extLst xmlns:a="http://schemas.openxmlformats.org/drawingml/2006/main">
              <a:ext uri="{FF2B5EF4-FFF2-40B4-BE49-F238E27FC236}">
                <a16:creationId xmlns:a16="http://schemas.microsoft.com/office/drawing/2014/main" id="{296D8AF1-096C-4017-B88E-849BE23AC1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59" name="Google Shape;59;p18">
            <a:extLst xmlns:a="http://schemas.openxmlformats.org/drawingml/2006/main">
              <a:ext uri="{FF2B5EF4-FFF2-40B4-BE49-F238E27FC236}">
                <a16:creationId xmlns:a16="http://schemas.microsoft.com/office/drawing/2014/main" id="{E8098427-5BB3-4691-A389-9F06880690B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60" name="Google Shape;60;p18">
            <a:extLst xmlns:a="http://schemas.openxmlformats.org/drawingml/2006/main">
              <a:ext uri="{FF2B5EF4-FFF2-40B4-BE49-F238E27FC236}">
                <a16:creationId xmlns:a16="http://schemas.microsoft.com/office/drawing/2014/main" id="{E096B9BA-2169-4B3F-ACD6-B57FEB3AE03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matchingName="Picture with Caption" type="picTx">
  <p:cSld name="PICTURE_WITH_CAPTION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Google Shape;62;p19">
            <a:extLst xmlns:a="http://schemas.openxmlformats.org/drawingml/2006/main">
              <a:ext uri="{FF2B5EF4-FFF2-40B4-BE49-F238E27FC236}">
                <a16:creationId xmlns:a16="http://schemas.microsoft.com/office/drawing/2014/main" id="{A4323760-8E27-4BD3-B734-FBEF6237D5E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63" name="Google Shape;63;p19">
            <a:extLst xmlns:a="http://schemas.openxmlformats.org/drawingml/2006/main">
              <a:ext uri="{FF2B5EF4-FFF2-40B4-BE49-F238E27FC236}">
                <a16:creationId xmlns:a16="http://schemas.microsoft.com/office/drawing/2014/main" id="{6A1ADDF2-9856-46D9-B6B2-7ECB95E2B10E}"/>
              </a:ext>
            </a:extLst>
          </p:cNvPr>
          <p:cNvSpPr>
            <a:spLocks xmlns:a="http://schemas.openxmlformats.org/drawingml/2006/main" noGrp="1"/>
          </p:cNvSpPr>
          <p:nvPr>
            <p:ph type="pic" idx="2"/>
          </p:nvPr>
        </p:nvSpPr>
        <p:spPr>
          <a:xfrm xmlns:a="http://schemas.openxmlformats.org/drawingml/2006/main">
            <a:off x="1792288" y="612775"/>
            <a:ext cx="5486400" cy="411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</p:sp>
      <p:sp>
        <p:nvSpPr>
          <p:cNvPr id="64" name="Google Shape;64;p19">
            <a:extLst xmlns:a="http://schemas.openxmlformats.org/drawingml/2006/main">
              <a:ext uri="{FF2B5EF4-FFF2-40B4-BE49-F238E27FC236}">
                <a16:creationId xmlns:a16="http://schemas.microsoft.com/office/drawing/2014/main" id="{D593495D-CED7-4629-AD62-3E46DED250B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1792288" y="5367338"/>
            <a:ext cx="5486400" cy="80486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 xmlns:a="http://schemas.openxmlformats.org/drawingml/2006/main"/>
        </p:txBody>
      </p:sp>
      <p:sp>
        <p:nvSpPr>
          <p:cNvPr id="65" name="Google Shape;65;p19">
            <a:extLst xmlns:a="http://schemas.openxmlformats.org/drawingml/2006/main">
              <a:ext uri="{FF2B5EF4-FFF2-40B4-BE49-F238E27FC236}">
                <a16:creationId xmlns:a16="http://schemas.microsoft.com/office/drawing/2014/main" id="{3DD86962-E958-4FBD-9E3A-783E91B718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66" name="Google Shape;66;p19">
            <a:extLst xmlns:a="http://schemas.openxmlformats.org/drawingml/2006/main">
              <a:ext uri="{FF2B5EF4-FFF2-40B4-BE49-F238E27FC236}">
                <a16:creationId xmlns:a16="http://schemas.microsoft.com/office/drawing/2014/main" id="{A9BFA111-FEB0-4E1D-B739-A7B6D18CEE6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/>
        </p:txBody>
      </p:sp>
      <p:sp>
        <p:nvSpPr>
          <p:cNvPr id="67" name="Google Shape;67;p19">
            <a:extLst xmlns:a="http://schemas.openxmlformats.org/drawingml/2006/main">
              <a:ext uri="{FF2B5EF4-FFF2-40B4-BE49-F238E27FC236}">
                <a16:creationId xmlns:a16="http://schemas.microsoft.com/office/drawing/2014/main" id="{1CDDB4E4-49FD-4D88-BDF5-5E3302D4CCB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indent="0" algn="r">
              <a:spcBef>
                <a:spcPts val="0"/>
              </a:spcBef>
              <a:buNone/>
              <a:defRPr/>
            </a:lvl1pPr>
            <a:lvl2pPr marL="0" indent="0" algn="r">
              <a:spcBef>
                <a:spcPts val="0"/>
              </a:spcBef>
              <a:buNone/>
              <a:defRPr/>
            </a:lvl2pPr>
            <a:lvl3pPr marL="0" indent="0" algn="r">
              <a:spcBef>
                <a:spcPts val="0"/>
              </a:spcBef>
              <a:buNone/>
              <a:defRPr/>
            </a:lvl3pPr>
            <a:lvl4pPr marL="0" indent="0" algn="r">
              <a:spcBef>
                <a:spcPts val="0"/>
              </a:spcBef>
              <a:buNone/>
              <a:defRPr/>
            </a:lvl4pPr>
            <a:lvl5pPr marL="0" indent="0" algn="r">
              <a:spcBef>
                <a:spcPts val="0"/>
              </a:spcBef>
              <a:buNone/>
              <a:defRPr/>
            </a:lvl5pPr>
            <a:lvl6pPr marL="0" indent="0" algn="r">
              <a:spcBef>
                <a:spcPts val="0"/>
              </a:spcBef>
              <a:buNone/>
              <a:defRPr/>
            </a:lvl6pPr>
            <a:lvl7pPr marL="0" indent="0" algn="r">
              <a:spcBef>
                <a:spcPts val="0"/>
              </a:spcBef>
              <a:buNone/>
              <a:defRPr/>
            </a:lvl7pPr>
            <a:lvl8pPr marL="0" indent="0" algn="r">
              <a:spcBef>
                <a:spcPts val="0"/>
              </a:spcBef>
              <a:buNone/>
              <a:defRPr/>
            </a:lvl8pPr>
            <a:lvl9pPr marL="0" indent="0" algn="r">
              <a:spcBef>
                <a:spcPts val="0"/>
              </a:spcBef>
              <a:buNone/>
              <a:defRPr/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2c9ef9623d74a4e" /><Relationship Type="http://schemas.openxmlformats.org/officeDocument/2006/relationships/slideLayout" Target="/ppt/slideLayouts/slideLayout1.xml" Id="R072795d2ccc74f32" /><Relationship Type="http://schemas.openxmlformats.org/officeDocument/2006/relationships/slideLayout" Target="/ppt/slideLayouts/slideLayout2.xml" Id="R16a63e8434524238" /><Relationship Type="http://schemas.openxmlformats.org/officeDocument/2006/relationships/slideLayout" Target="/ppt/slideLayouts/slideLayout3.xml" Id="R78f1ed1311cd44ec" /><Relationship Type="http://schemas.openxmlformats.org/officeDocument/2006/relationships/slideLayout" Target="/ppt/slideLayouts/slideLayout4.xml" Id="R768b0c2489974f84" /><Relationship Type="http://schemas.openxmlformats.org/officeDocument/2006/relationships/slideLayout" Target="/ppt/slideLayouts/slideLayout5.xml" Id="R3681cbf178dd45de" /><Relationship Type="http://schemas.openxmlformats.org/officeDocument/2006/relationships/slideLayout" Target="/ppt/slideLayouts/slideLayout6.xml" Id="Ra44713d5306046ae" /><Relationship Type="http://schemas.openxmlformats.org/officeDocument/2006/relationships/slideLayout" Target="/ppt/slideLayouts/slideLayout7.xml" Id="R1e5a92f0b5ca4c4b" /><Relationship Type="http://schemas.openxmlformats.org/officeDocument/2006/relationships/slideLayout" Target="/ppt/slideLayouts/slideLayout8.xml" Id="Re78432b9d93d42a4" /><Relationship Type="http://schemas.openxmlformats.org/officeDocument/2006/relationships/slideLayout" Target="/ppt/slideLayouts/slideLayout9.xml" Id="Rb3dc609ee2cc4293" /><Relationship Type="http://schemas.openxmlformats.org/officeDocument/2006/relationships/slideLayout" Target="/ppt/slideLayouts/slideLayout10.xml" Id="R3b1fd1c13c6c487b" /><Relationship Type="http://schemas.openxmlformats.org/officeDocument/2006/relationships/slideLayout" Target="/ppt/slideLayouts/slideLayout11.xml" Id="R31c3b3b1ce4b4e9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9ba21ec1f4143aa" /><Relationship Type="http://schemas.openxmlformats.org/officeDocument/2006/relationships/slideLayout" Target="/ppt/slideLayouts/slideLayout12.xml" Id="R2777634e8df94899" /><Relationship Type="http://schemas.openxmlformats.org/officeDocument/2006/relationships/slideLayout" Target="/ppt/slideLayouts/slideLayout13.xml" Id="Rd4282424ee794bf9" /><Relationship Type="http://schemas.openxmlformats.org/officeDocument/2006/relationships/slideLayout" Target="/ppt/slideLayouts/slideLayout14.xml" Id="R1d848935aae344e1" /><Relationship Type="http://schemas.openxmlformats.org/officeDocument/2006/relationships/slideLayout" Target="/ppt/slideLayouts/slideLayout15.xml" Id="R11b9ced619a54142" /><Relationship Type="http://schemas.openxmlformats.org/officeDocument/2006/relationships/slideLayout" Target="/ppt/slideLayouts/slideLayout16.xml" Id="R7556068295ce47b7" /><Relationship Type="http://schemas.openxmlformats.org/officeDocument/2006/relationships/slideLayout" Target="/ppt/slideLayouts/slideLayout17.xml" Id="Rf3dd67ce27c743d7" /><Relationship Type="http://schemas.openxmlformats.org/officeDocument/2006/relationships/slideLayout" Target="/ppt/slideLayouts/slideLayout18.xml" Id="Rf571873fa5e745df" /><Relationship Type="http://schemas.openxmlformats.org/officeDocument/2006/relationships/slideLayout" Target="/ppt/slideLayouts/slideLayout19.xml" Id="R76ffb033cda9407c" /><Relationship Type="http://schemas.openxmlformats.org/officeDocument/2006/relationships/slideLayout" Target="/ppt/slideLayouts/slideLayout20.xml" Id="R8bacdc18e3764b32" /><Relationship Type="http://schemas.openxmlformats.org/officeDocument/2006/relationships/slideLayout" Target="/ppt/slideLayouts/slideLayout21.xml" Id="R4112c07df49942a8" /><Relationship Type="http://schemas.openxmlformats.org/officeDocument/2006/relationships/slideLayout" Target="/ppt/slideLayouts/slideLayout22.xml" Id="Ra2fa0ef8c09b4297" /><Relationship Type="http://schemas.openxmlformats.org/officeDocument/2006/relationships/slideLayout" Target="/ppt/slideLayouts/slideLayout23.xml" Id="Rbe03c63b36664f2d" /><Relationship Type="http://schemas.openxmlformats.org/officeDocument/2006/relationships/slideLayout" Target="/ppt/slideLayouts/slideLayout24.xml" Id="R890fa66265874ab9" /><Relationship Type="http://schemas.openxmlformats.org/officeDocument/2006/relationships/slideLayout" Target="/ppt/slideLayouts/slideLayout25.xml" Id="Re047ae1593774349" /></Relationships>
</file>

<file path=ppt/slideMasters/slideMaster1.xml><?xml version="1.0" encoding="utf-8"?>
<p:sldMaster xmlns:p="http://schemas.openxmlformats.org/presentationml/2006/main">
  <p:cSld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 Shape;6;p10">
            <a:extLst xmlns:a="http://schemas.openxmlformats.org/drawingml/2006/main">
              <a:ext uri="{FF2B5EF4-FFF2-40B4-BE49-F238E27FC236}">
                <a16:creationId xmlns:a16="http://schemas.microsoft.com/office/drawing/2014/main" id="{3ADF3A66-0086-4EE1-A836-AF498A15E44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 xmlns:a="http://schemas.openxmlformats.org/drawingml/2006/main"/>
        </p:txBody>
      </p:sp>
      <p:sp>
        <p:nvSpPr>
          <p:cNvPr id="7" name="Google Shape;7;p10">
            <a:extLst xmlns:a="http://schemas.openxmlformats.org/drawingml/2006/main">
              <a:ext uri="{FF2B5EF4-FFF2-40B4-BE49-F238E27FC236}">
                <a16:creationId xmlns:a16="http://schemas.microsoft.com/office/drawing/2014/main" id="{2B86D3C4-327E-4870-B909-21E839B8C09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marR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/>
        </p:txBody>
      </p:sp>
      <p:sp>
        <p:nvSpPr>
          <p:cNvPr id="8" name="Google Shape;8;p10">
            <a:extLst xmlns:a="http://schemas.openxmlformats.org/drawingml/2006/main">
              <a:ext uri="{FF2B5EF4-FFF2-40B4-BE49-F238E27FC236}">
                <a16:creationId xmlns:a16="http://schemas.microsoft.com/office/drawing/2014/main" id="{AFF6539C-D3C2-417A-8F7D-E0042E496B7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/>
        </p:txBody>
      </p:sp>
      <p:sp>
        <p:nvSpPr>
          <p:cNvPr id="9" name="Google Shape;9;p10">
            <a:extLst xmlns:a="http://schemas.openxmlformats.org/drawingml/2006/main">
              <a:ext uri="{FF2B5EF4-FFF2-40B4-BE49-F238E27FC236}">
                <a16:creationId xmlns:a16="http://schemas.microsoft.com/office/drawing/2014/main" id="{36B82F6D-BC65-4293-92E9-862EF6ACCA4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R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/>
        </p:txBody>
      </p:sp>
      <p:sp>
        <p:nvSpPr>
          <p:cNvPr id="10" name="Google Shape;10;p10">
            <a:extLst xmlns:a="http://schemas.openxmlformats.org/drawingml/2006/main">
              <a:ext uri="{FF2B5EF4-FFF2-40B4-BE49-F238E27FC236}">
                <a16:creationId xmlns:a16="http://schemas.microsoft.com/office/drawing/2014/main" id="{F22663F1-13A5-4F48-9934-216C7C4E707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spcBef>
                <a:spcPts val="0"/>
              </a:spcBef>
              <a:buNone/>
              <a:defRPr sz="120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795d2ccc74f32"/>
    <p:sldLayoutId xmlns:r="http://schemas.openxmlformats.org/officeDocument/2006/relationships" id="2147483650" r:id="R16a63e8434524238"/>
    <p:sldLayoutId xmlns:r="http://schemas.openxmlformats.org/officeDocument/2006/relationships" id="2147483651" r:id="R78f1ed1311cd44ec"/>
    <p:sldLayoutId xmlns:r="http://schemas.openxmlformats.org/officeDocument/2006/relationships" id="2147483652" r:id="R768b0c2489974f84"/>
    <p:sldLayoutId xmlns:r="http://schemas.openxmlformats.org/officeDocument/2006/relationships" id="2147483653" r:id="R3681cbf178dd45de"/>
    <p:sldLayoutId xmlns:r="http://schemas.openxmlformats.org/officeDocument/2006/relationships" id="2147483654" r:id="Ra44713d5306046ae"/>
    <p:sldLayoutId xmlns:r="http://schemas.openxmlformats.org/officeDocument/2006/relationships" id="2147483655" r:id="R1e5a92f0b5ca4c4b"/>
    <p:sldLayoutId xmlns:r="http://schemas.openxmlformats.org/officeDocument/2006/relationships" id="2147483656" r:id="Re78432b9d93d42a4"/>
    <p:sldLayoutId xmlns:r="http://schemas.openxmlformats.org/officeDocument/2006/relationships" id="2147483657" r:id="Rb3dc609ee2cc4293"/>
    <p:sldLayoutId xmlns:r="http://schemas.openxmlformats.org/officeDocument/2006/relationships" id="2147483658" r:id="R3b1fd1c13c6c487b"/>
    <p:sldLayoutId xmlns:r="http://schemas.openxmlformats.org/officeDocument/2006/relationships" id="2147483659" r:id="R31c3b3b1ce4b4e98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p="http://schemas.openxmlformats.org/presentationml/2006/main">
  <p:cSld name="simple-light-2"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1" name="Google Shape;81;g3e2c3155344_0_216">
            <a:extLst xmlns:a="http://schemas.openxmlformats.org/drawingml/2006/main">
              <a:ext uri="{FF2B5EF4-FFF2-40B4-BE49-F238E27FC236}">
                <a16:creationId xmlns:a16="http://schemas.microsoft.com/office/drawing/2014/main" id="{765118AA-1388-445F-9CD6-C59D82BE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7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152400" cmpd="sng">
            <a:solidFill>
              <a:srgbClr val="FEC04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4675" tIns="124675" rIns="124675" bIns="12467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3e2c3155344_0_216">
            <a:extLst xmlns:a="http://schemas.openxmlformats.org/drawingml/2006/main">
              <a:ext uri="{FF2B5EF4-FFF2-40B4-BE49-F238E27FC236}">
                <a16:creationId xmlns:a16="http://schemas.microsoft.com/office/drawing/2014/main" id="{EFAD498A-8CB1-4AAF-B876-829192DC34A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>
              <a:spcBef>
                <a:spcPts val="0"/>
              </a:spcBef>
              <a:spcAft>
                <a:spcPts val="0"/>
              </a:spcAft>
              <a:buClr>
                <a:srgbClr val="4385F4"/>
              </a:buClr>
              <a:buSzPts val="3900"/>
              <a:buFont typeface="Fredoka One"/>
              <a:buNone/>
              <a:defRPr sz="3900">
                <a:solidFill>
                  <a:srgbClr val="4385F4"/>
                </a:solidFill>
                <a:latin typeface="Fredoka One"/>
                <a:ea typeface="Fredoka One"/>
                <a:cs typeface="Fredoka One"/>
              </a:defRPr>
            </a:lvl1pPr>
            <a:lvl2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2pPr>
            <a:lvl3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3pPr>
            <a:lvl4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4pPr>
            <a:lvl5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5pPr>
            <a:lvl6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6pPr>
            <a:lvl7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7pPr>
            <a:lvl8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8pPr>
            <a:lvl9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Fredoka One"/>
              <a:buNone/>
              <a:defRPr sz="3900">
                <a:solidFill>
                  <a:schemeClr val="dk1"/>
                </a:solidFill>
                <a:latin typeface="Fredoka One"/>
                <a:ea typeface="Fredoka One"/>
                <a:cs typeface="Fredoka One"/>
              </a:defRPr>
            </a:lvl9pPr>
          </a:lstStyle>
          <a:p xmlns:a="http://schemas.openxmlformats.org/drawingml/2006/main"/>
        </p:txBody>
      </p:sp>
      <p:sp>
        <p:nvSpPr>
          <p:cNvPr id="83" name="Google Shape;83;g3e2c3155344_0_216">
            <a:extLst xmlns:a="http://schemas.openxmlformats.org/drawingml/2006/main">
              <a:ext uri="{FF2B5EF4-FFF2-40B4-BE49-F238E27FC236}">
                <a16:creationId xmlns:a16="http://schemas.microsoft.com/office/drawing/2014/main" id="{B0972424-ADCB-4FE7-A7AB-937758976AEB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>
            <a:lvl1pPr marL="45720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●"/>
              <a:defRPr sz="24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1pPr>
            <a:lvl2pPr marL="9144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○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2pPr>
            <a:lvl3pPr marL="13716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■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3pPr>
            <a:lvl4pPr marL="18288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●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4pPr>
            <a:lvl5pPr marL="22860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○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5pPr>
            <a:lvl6pPr marL="27432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■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6pPr>
            <a:lvl7pPr marL="32004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●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7pPr>
            <a:lvl8pPr marL="36576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○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8pPr>
            <a:lvl9pPr marL="411480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IBM Plex Sans"/>
              <a:buChar char="■"/>
              <a:defRPr sz="1900">
                <a:solidFill>
                  <a:schemeClr val="dk1"/>
                </a:solidFill>
                <a:latin typeface="IBM Plex Sans"/>
                <a:ea typeface="IBM Plex Sans"/>
                <a:cs typeface="IBM Plex Sans"/>
              </a:defRPr>
            </a:lvl9pPr>
          </a:lstStyle>
          <a:p xmlns:a="http://schemas.openxmlformats.org/drawingml/2006/main"/>
        </p:txBody>
      </p:sp>
      <p:sp>
        <p:nvSpPr>
          <p:cNvPr id="84" name="Google Shape;84;g3e2c3155344_0_216">
            <a:extLst xmlns:a="http://schemas.openxmlformats.org/drawingml/2006/main">
              <a:ext uri="{FF2B5EF4-FFF2-40B4-BE49-F238E27FC236}">
                <a16:creationId xmlns:a16="http://schemas.microsoft.com/office/drawing/2014/main" id="{6AE0F75C-604C-40FC-ADB5-4B7EE0934ECD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11296309" y="6217622"/>
            <a:ext cx="731700" cy="524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>
            <a:lvl1pPr algn="r">
              <a:buNone/>
              <a:defRPr sz="1300">
                <a:solidFill>
                  <a:schemeClr val="dk2"/>
                </a:solidFill>
              </a:defRPr>
            </a:lvl1pPr>
            <a:lvl2pPr algn="r">
              <a:buNone/>
              <a:defRPr sz="1300">
                <a:solidFill>
                  <a:schemeClr val="dk2"/>
                </a:solidFill>
              </a:defRPr>
            </a:lvl2pPr>
            <a:lvl3pPr algn="r">
              <a:buNone/>
              <a:defRPr sz="1300">
                <a:solidFill>
                  <a:schemeClr val="dk2"/>
                </a:solidFill>
              </a:defRPr>
            </a:lvl3pPr>
            <a:lvl4pPr algn="r">
              <a:buNone/>
              <a:defRPr sz="1300">
                <a:solidFill>
                  <a:schemeClr val="dk2"/>
                </a:solidFill>
              </a:defRPr>
            </a:lvl4pPr>
            <a:lvl5pPr algn="r">
              <a:buNone/>
              <a:defRPr sz="1300">
                <a:solidFill>
                  <a:schemeClr val="dk2"/>
                </a:solidFill>
              </a:defRPr>
            </a:lvl5pPr>
            <a:lvl6pPr algn="r">
              <a:buNone/>
              <a:defRPr sz="1300">
                <a:solidFill>
                  <a:schemeClr val="dk2"/>
                </a:solidFill>
              </a:defRPr>
            </a:lvl6pPr>
            <a:lvl7pPr algn="r">
              <a:buNone/>
              <a:defRPr sz="1300">
                <a:solidFill>
                  <a:schemeClr val="dk2"/>
                </a:solidFill>
              </a:defRPr>
            </a:lvl7pPr>
            <a:lvl8pPr algn="r">
              <a:buNone/>
              <a:defRPr sz="1300">
                <a:solidFill>
                  <a:schemeClr val="dk2"/>
                </a:solidFill>
              </a:defRPr>
            </a:lvl8pPr>
            <a:lvl9pPr algn="r">
              <a:buNone/>
              <a:defRPr sz="1300">
                <a:solidFill>
                  <a:schemeClr val="dk2"/>
                </a:solidFill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1" r:id="R2777634e8df94899"/>
    <p:sldLayoutId xmlns:r="http://schemas.openxmlformats.org/officeDocument/2006/relationships" id="2147483662" r:id="Rd4282424ee794bf9"/>
    <p:sldLayoutId xmlns:r="http://schemas.openxmlformats.org/officeDocument/2006/relationships" id="2147483663" r:id="R1d848935aae344e1"/>
    <p:sldLayoutId xmlns:r="http://schemas.openxmlformats.org/officeDocument/2006/relationships" id="2147483664" r:id="R11b9ced619a54142"/>
    <p:sldLayoutId xmlns:r="http://schemas.openxmlformats.org/officeDocument/2006/relationships" id="2147483665" r:id="R7556068295ce47b7"/>
    <p:sldLayoutId xmlns:r="http://schemas.openxmlformats.org/officeDocument/2006/relationships" id="2147483666" r:id="Rf3dd67ce27c743d7"/>
    <p:sldLayoutId xmlns:r="http://schemas.openxmlformats.org/officeDocument/2006/relationships" id="2147483667" r:id="Rf571873fa5e745df"/>
    <p:sldLayoutId xmlns:r="http://schemas.openxmlformats.org/officeDocument/2006/relationships" id="2147483668" r:id="R76ffb033cda9407c"/>
    <p:sldLayoutId xmlns:r="http://schemas.openxmlformats.org/officeDocument/2006/relationships" id="2147483669" r:id="R8bacdc18e3764b32"/>
    <p:sldLayoutId xmlns:r="http://schemas.openxmlformats.org/officeDocument/2006/relationships" id="2147483670" r:id="R4112c07df49942a8"/>
    <p:sldLayoutId xmlns:r="http://schemas.openxmlformats.org/officeDocument/2006/relationships" id="2147483671" r:id="Ra2fa0ef8c09b4297"/>
    <p:sldLayoutId xmlns:r="http://schemas.openxmlformats.org/officeDocument/2006/relationships" id="2147483672" r:id="Rbe03c63b36664f2d"/>
    <p:sldLayoutId xmlns:r="http://schemas.openxmlformats.org/officeDocument/2006/relationships" id="2147483673" r:id="R890fa66265874ab9"/>
    <p:sldLayoutId xmlns:r="http://schemas.openxmlformats.org/officeDocument/2006/relationships" id="2147483674" r:id="Re047ae1593774349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Masters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2656333d4a1a" /><Relationship Type="http://schemas.openxmlformats.org/officeDocument/2006/relationships/notesSlide" Target="/ppt/notesSlides/notesSlide1.xml" Id="R88786f7ec08d4c6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6767c18e04db49db" /><Relationship Type="http://schemas.openxmlformats.org/officeDocument/2006/relationships/image" Target="/ppt/media/image10.png" Id="R1c4f7aed06574c2f" /><Relationship Type="http://schemas.openxmlformats.org/officeDocument/2006/relationships/notesSlide" Target="/ppt/notesSlides/notesSlide10.xml" Id="R420d239f6b1043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940760b1d9ab45cd" /><Relationship Type="http://schemas.openxmlformats.org/officeDocument/2006/relationships/image" Target="/ppt/media/image.jpeg" Id="Rbba6d2e827ce4d0b" /><Relationship Type="http://schemas.openxmlformats.org/officeDocument/2006/relationships/notesSlide" Target="/ppt/notesSlides/notesSlide11.xml" Id="Rc52001d2918145c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cb0a3ee52464cd3" /><Relationship Type="http://schemas.openxmlformats.org/officeDocument/2006/relationships/notesSlide" Target="/ppt/notesSlides/notesSlide12.xml" Id="Rd1eb70db4051448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b2537b1764eca" /><Relationship Type="http://schemas.openxmlformats.org/officeDocument/2006/relationships/notesSlide" Target="/ppt/notesSlides/notesSlide13.xml" Id="Ra4f1d32bb7084c6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57c598b9d4d29" /><Relationship Type="http://schemas.openxmlformats.org/officeDocument/2006/relationships/notesSlide" Target="/ppt/notesSlides/notesSlide14.xml" Id="Rdf2bcba7a287450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09e1c9f54f5f" /><Relationship Type="http://schemas.openxmlformats.org/officeDocument/2006/relationships/notesSlide" Target="/ppt/notesSlides/notesSlide15.xml" Id="R6962ab6a8adb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c4af632e22a45ab" /><Relationship Type="http://schemas.openxmlformats.org/officeDocument/2006/relationships/image" Target="/ppt/media/image.png" Id="Rb8598d101c434a59" /><Relationship Type="http://schemas.openxmlformats.org/officeDocument/2006/relationships/notesSlide" Target="/ppt/notesSlides/notesSlide2.xml" Id="Ra8d5b3c6cd7f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9.xml" Id="R131dca4145824631" /><Relationship Type="http://schemas.openxmlformats.org/officeDocument/2006/relationships/notesSlide" Target="/ppt/notesSlides/notesSlide3.xml" Id="Rc4a75949306f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5649188160542cb" /><Relationship Type="http://schemas.openxmlformats.org/officeDocument/2006/relationships/notesSlide" Target="/ppt/notesSlides/notesSlide4.xml" Id="Rc4050fc6a01b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067e28c16514119" /><Relationship Type="http://schemas.openxmlformats.org/officeDocument/2006/relationships/notesSlide" Target="/ppt/notesSlides/notesSlide5.xml" Id="R4768de25b03b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5f75a7f1956f46fa" /><Relationship Type="http://schemas.openxmlformats.org/officeDocument/2006/relationships/notesSlide" Target="/ppt/notesSlides/notesSlide6.xml" Id="R0d167d9171b6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9f03ae95547ba" /><Relationship Type="http://schemas.openxmlformats.org/officeDocument/2006/relationships/image" Target="/ppt/media/image2.png" Id="Rd7f32e4510a64e42" /><Relationship Type="http://schemas.openxmlformats.org/officeDocument/2006/relationships/image" Target="/ppt/media/image3.png" Id="Rbd1438db4b1e40b7" /><Relationship Type="http://schemas.openxmlformats.org/officeDocument/2006/relationships/image" Target="/ppt/media/image4.png" Id="Rcc54cdcbf0ff4b4c" /><Relationship Type="http://schemas.openxmlformats.org/officeDocument/2006/relationships/image" Target="/ppt/media/image5.png" Id="R675f5dc9b6974c11" /><Relationship Type="http://schemas.openxmlformats.org/officeDocument/2006/relationships/image" Target="/ppt/media/image6.png" Id="Reab8f80d55594e3e" /><Relationship Type="http://schemas.openxmlformats.org/officeDocument/2006/relationships/image" Target="/ppt/media/image7.png" Id="Rd56d229857344af1" /><Relationship Type="http://schemas.openxmlformats.org/officeDocument/2006/relationships/notesSlide" Target="/ppt/notesSlides/notesSlide7.xml" Id="R7745ab412f404fa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774b7182b9174124" /><Relationship Type="http://schemas.openxmlformats.org/officeDocument/2006/relationships/image" Target="/ppt/media/image8.png" Id="Rdce6717b7609400d" /><Relationship Type="http://schemas.openxmlformats.org/officeDocument/2006/relationships/notesSlide" Target="/ppt/notesSlides/notesSlide8.xml" Id="Reeca20374dc54da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fae4e8cf9ed84447" /><Relationship Type="http://schemas.openxmlformats.org/officeDocument/2006/relationships/image" Target="/ppt/media/image9.png" Id="R5c5e9f22a5bc4ce3" /><Relationship Type="http://schemas.openxmlformats.org/officeDocument/2006/relationships/notesSlide" Target="/ppt/notesSlides/notesSlide9.xml" Id="R2fc4d738e7a34ec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5" name="Google Shape;155;p1">
            <a:extLst xmlns:a="http://schemas.openxmlformats.org/drawingml/2006/main">
              <a:ext uri="{FF2B5EF4-FFF2-40B4-BE49-F238E27FC236}">
                <a16:creationId xmlns:a16="http://schemas.microsoft.com/office/drawing/2014/main" id="{9DD5B10B-88E2-4B3D-919E-44540D61D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77440"/>
            <a:ext cx="1124712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8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PICTURE THIS | DAY 1 OF 5</a:t>
            </a:r>
            <a:endParaRPr/>
          </a:p>
        </p:txBody>
      </p:sp>
      <p:sp>
        <p:nvSpPr>
          <p:cNvPr id="156" name="Google Shape;156;p1">
            <a:extLst xmlns:a="http://schemas.openxmlformats.org/drawingml/2006/main">
              <a:ext uri="{FF2B5EF4-FFF2-40B4-BE49-F238E27FC236}">
                <a16:creationId xmlns:a16="http://schemas.microsoft.com/office/drawing/2014/main" id="{050F2F24-3FE2-4051-83E4-12F0C9B71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80360"/>
            <a:ext cx="1124712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72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Meet the AI</a:t>
            </a:r>
            <a:endParaRPr/>
          </a:p>
        </p:txBody>
      </p:sp>
      <p:sp>
        <p:nvSpPr>
          <p:cNvPr id="157" name="Google Shape;157;p1">
            <a:extLst xmlns:a="http://schemas.openxmlformats.org/drawingml/2006/main">
              <a:ext uri="{FF2B5EF4-FFF2-40B4-BE49-F238E27FC236}">
                <a16:creationId xmlns:a16="http://schemas.microsoft.com/office/drawing/2014/main" id="{96D51960-8051-4613-9458-E22CDBA4F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572000"/>
            <a:ext cx="941832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200" b="0" i="1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Today you'll touch a tool that learns from what it sees.</a:t>
            </a:r>
            <a:endParaRPr/>
          </a:p>
        </p:txBody>
      </p:sp>
      <p:sp>
        <p:nvSpPr>
          <p:cNvPr id="158" name="Google Shape;158;p1">
            <a:extLst xmlns:a="http://schemas.openxmlformats.org/drawingml/2006/main">
              <a:ext uri="{FF2B5EF4-FFF2-40B4-BE49-F238E27FC236}">
                <a16:creationId xmlns:a16="http://schemas.microsoft.com/office/drawing/2014/main" id="{814234FE-3B8B-4C90-BF8C-41B50ECF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  <a:endParaRPr/>
          </a:p>
        </p:txBody>
      </p:sp>
      <p:sp>
        <p:nvSpPr>
          <p:cNvPr id="159" name="Google Shape;159;p1">
            <a:extLst xmlns:a="http://schemas.openxmlformats.org/drawingml/2006/main">
              <a:ext uri="{FF2B5EF4-FFF2-40B4-BE49-F238E27FC236}">
                <a16:creationId xmlns:a16="http://schemas.microsoft.com/office/drawing/2014/main" id="{7CC9D475-140D-4D5F-A77E-06AAE3E1C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  <a:endParaRPr/>
          </a:p>
        </p:txBody>
      </p:sp>
      <p:sp>
        <p:nvSpPr>
          <p:cNvPr id="160" name="Google Shape;160;p1">
            <a:extLst xmlns:a="http://schemas.openxmlformats.org/drawingml/2006/main">
              <a:ext uri="{FF2B5EF4-FFF2-40B4-BE49-F238E27FC236}">
                <a16:creationId xmlns:a16="http://schemas.microsoft.com/office/drawing/2014/main" id="{4A4DBC03-C21C-4303-B80E-ED9E53AE9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MON | 1/9</a:t>
            </a:r>
            <a:endParaRPr/>
          </a:p>
        </p:txBody>
      </p:sp>
      <p:cxnSp>
        <p:nvCxnSpPr>
          <p:cNvPr id="182" name="Google Shape;161;p1"/>
          <p:cNvCxnSpPr/>
          <p:nvPr/>
        </p:nvCxn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rgbClr val="1B2240"/>
            </a:solidFill>
            <a:prstDash val="solid"/>
            <a:round/>
            <a:headEnd type="none" w="sm" len="sm"/>
            <a:tailEnd type="none" w="sm" len="sm"/>
          </a:ln>
          <a:effectLst xmlns:a="http://schemas.openxmlformats.org/drawingml/2006/main"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67118644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5" name="Google Shape;295;g3e2c3155344_0_301">
            <a:extLst xmlns:a="http://schemas.openxmlformats.org/drawingml/2006/main">
              <a:ext uri="{FF2B5EF4-FFF2-40B4-BE49-F238E27FC236}">
                <a16:creationId xmlns:a16="http://schemas.microsoft.com/office/drawing/2014/main" id="{FED0DE98-D560-423B-A99C-F3B6EFB4315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54104" y="791156"/>
            <a:ext cx="15146700" cy="1017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check for understanding</a:t>
            </a:r>
            <a:endParaRPr/>
          </a:p>
        </p:txBody>
      </p:sp>
      <p:sp>
        <p:nvSpPr>
          <p:cNvPr id="296" name="Google Shape;296;g3e2c3155344_0_301">
            <a:extLst xmlns:a="http://schemas.openxmlformats.org/drawingml/2006/main">
              <a:ext uri="{FF2B5EF4-FFF2-40B4-BE49-F238E27FC236}">
                <a16:creationId xmlns:a16="http://schemas.microsoft.com/office/drawing/2014/main" id="{003F694B-B9C2-4176-9719-2BE0479B6B6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54104" y="2048844"/>
            <a:ext cx="15146700" cy="607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1600"/>
              </a:spcAft>
              <a:buNone/>
            </a:pPr>
            <a:r>
              <a:t>Does smartphone face unlock use computer vision? </a:t>
            </a:r>
            <a:endParaRPr/>
          </a:p>
        </p:txBody>
      </p:sp>
      <p:pic>
        <p:nvPicPr>
          <p:cNvPr id="302" name="Google Shape;297;g3e2c3155344_0_30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4f7aed06574c2f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55441" y="2480033"/>
            <a:ext cx="5280779" cy="39463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98" name="Google Shape;298;g3e2c3155344_0_301">
            <a:extLst xmlns:a="http://schemas.openxmlformats.org/drawingml/2006/main">
              <a:ext uri="{FF2B5EF4-FFF2-40B4-BE49-F238E27FC236}">
                <a16:creationId xmlns:a16="http://schemas.microsoft.com/office/drawing/2014/main" id="{7E73C786-466C-49FC-B1CA-C7ECAE7B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1264" y="3733800"/>
            <a:ext cx="2009100" cy="98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6100">
                <a:solidFill>
                  <a:schemeClr val="dk1"/>
                </a:solidFill>
                <a:highlight>
                  <a:srgbClr val="FFFF00"/>
                </a:highlight>
                <a:latin typeface="IBM Plex Sans"/>
                <a:ea typeface="IBM Plex Sans"/>
                <a:cs typeface="IBM Plex Sans"/>
              </a:rPr>
              <a:t>Yes</a:t>
            </a:r>
            <a:endParaRPr sz="6100">
              <a:solidFill>
                <a:schemeClr val="dk1"/>
              </a:solidFill>
              <a:highlight>
                <a:srgbClr val="FFFF00"/>
              </a:highlight>
              <a:latin typeface="IBM Plex Sans"/>
              <a:ea typeface="IBM Plex Sans"/>
              <a:cs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50314016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Google Shape;305;g3e95dec3a58_0_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a6d2e827ce4d0b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" y="70"/>
            <a:ext cx="11776025" cy="662399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891174365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0" name="Google Shape;310;g3e2c3155344_0_211">
            <a:extLst xmlns:a="http://schemas.openxmlformats.org/drawingml/2006/main">
              <a:ext uri="{FF2B5EF4-FFF2-40B4-BE49-F238E27FC236}">
                <a16:creationId xmlns:a16="http://schemas.microsoft.com/office/drawing/2014/main" id="{BEFCB878-CE4C-4EF1-84F2-237E6394BCA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90000"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exploring teachable machine</a:t>
            </a:r>
            <a:endParaRPr/>
          </a:p>
        </p:txBody>
      </p:sp>
      <p:sp>
        <p:nvSpPr>
          <p:cNvPr id="311" name="Google Shape;311;g3e2c3155344_0_211">
            <a:extLst xmlns:a="http://schemas.openxmlformats.org/drawingml/2006/main">
              <a:ext uri="{FF2B5EF4-FFF2-40B4-BE49-F238E27FC236}">
                <a16:creationId xmlns:a16="http://schemas.microsoft.com/office/drawing/2014/main" id="{935953CE-0B4D-4E93-AE1C-796B78CCDDB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Go to the Teachable Machine website.</a:t>
            </a:r>
            <a:endParaRPr/>
          </a:p>
          <a:p xmlns:a="http://schemas.openxmlformats.org/drawingml/2006/main">
            <a:pPr marL="0" lvl="0" indent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>Build your own image classifier in Teachable Machine.</a:t>
            </a:r>
            <a:endParaRPr/>
          </a:p>
          <a:p xmlns:a="http://schemas.openxmlformats.org/drawingml/2006/main">
            <a:pPr marL="0" lvl="0" indent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>Stuck? Try: </a:t>
            </a:r>
            <a:endParaRPr/>
          </a:p>
          <a:p xmlns:a="http://schemas.openxmlformats.org/drawingml/2006/main">
            <a:pPr marL="609600" lvl="0" indent="-45720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t>Thumbs up vs. thumbs down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Red vs. orange vs. yellow (using lots of different examples for each color)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Hands in the air vs. hands to the side vs. hands down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Books I’ve read vs. books I haven’t read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434101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6" name="Google Shape;316;p7">
            <a:extLst xmlns:a="http://schemas.openxmlformats.org/drawingml/2006/main">
              <a:ext uri="{FF2B5EF4-FFF2-40B4-BE49-F238E27FC236}">
                <a16:creationId xmlns:a16="http://schemas.microsoft.com/office/drawing/2014/main" id="{7BF60E29-8230-4117-9955-0E4A454B8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BUILD STEPS | TEACHABLE MACHINE</a:t>
            </a:r>
            <a:endParaRPr/>
          </a:p>
        </p:txBody>
      </p:sp>
      <p:sp>
        <p:nvSpPr>
          <p:cNvPr id="317" name="Google Shape;317;p7">
            <a:extLst xmlns:a="http://schemas.openxmlformats.org/drawingml/2006/main">
              <a:ext uri="{FF2B5EF4-FFF2-40B4-BE49-F238E27FC236}">
                <a16:creationId xmlns:a16="http://schemas.microsoft.com/office/drawing/2014/main" id="{3D1EB03E-4FCE-4C73-A6E8-4E294743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1480"/>
            <a:ext cx="1828800" cy="3657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12700" cmpd="sng">
            <a:solidFill>
              <a:srgbClr val="00E676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 u="none" cap="none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Voice 2 | Working</a:t>
            </a:r>
            <a:endParaRPr/>
          </a:p>
        </p:txBody>
      </p:sp>
      <p:sp>
        <p:nvSpPr>
          <p:cNvPr id="318" name="Google Shape;318;p7">
            <a:extLst xmlns:a="http://schemas.openxmlformats.org/drawingml/2006/main">
              <a:ext uri="{FF2B5EF4-FFF2-40B4-BE49-F238E27FC236}">
                <a16:creationId xmlns:a16="http://schemas.microsoft.com/office/drawing/2014/main" id="{67AC3C5D-7296-4623-A2A4-DEDC5B39A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75520" y="411480"/>
            <a:ext cx="1828800" cy="3657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12700" cmpd="sng">
            <a:solidFill>
              <a:srgbClr val="D4A017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 u="none" cap="none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Build | 25 min</a:t>
            </a:r>
            <a:endParaRPr/>
          </a:p>
        </p:txBody>
      </p:sp>
      <p:sp>
        <p:nvSpPr>
          <p:cNvPr id="319" name="Google Shape;319;p7">
            <a:extLst xmlns:a="http://schemas.openxmlformats.org/drawingml/2006/main">
              <a:ext uri="{FF2B5EF4-FFF2-40B4-BE49-F238E27FC236}">
                <a16:creationId xmlns:a16="http://schemas.microsoft.com/office/drawing/2014/main" id="{747B8962-ED2A-4607-BC26-BDF6E2262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147" y="1371600"/>
            <a:ext cx="2697480" cy="43891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0" name="Google Shape;320;p7">
            <a:extLst xmlns:a="http://schemas.openxmlformats.org/drawingml/2006/main">
              <a:ext uri="{FF2B5EF4-FFF2-40B4-BE49-F238E27FC236}">
                <a16:creationId xmlns:a16="http://schemas.microsoft.com/office/drawing/2014/main" id="{836FAAA3-5973-459A-972E-584F927F0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1</a:t>
            </a:r>
            <a:endParaRPr/>
          </a:p>
        </p:txBody>
      </p:sp>
      <p:sp>
        <p:nvSpPr>
          <p:cNvPr id="321" name="Google Shape;321;p7">
            <a:extLst xmlns:a="http://schemas.openxmlformats.org/drawingml/2006/main">
              <a:ext uri="{FF2B5EF4-FFF2-40B4-BE49-F238E27FC236}">
                <a16:creationId xmlns:a16="http://schemas.microsoft.com/office/drawing/2014/main" id="{4CDF134D-02F8-43BF-8BEE-6FC442911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Open TM</a:t>
            </a:r>
            <a:endParaRPr/>
          </a:p>
        </p:txBody>
      </p:sp>
      <p:sp>
        <p:nvSpPr>
          <p:cNvPr id="322" name="Google Shape;322;p7">
            <a:extLst xmlns:a="http://schemas.openxmlformats.org/drawingml/2006/main">
              <a:ext uri="{FF2B5EF4-FFF2-40B4-BE49-F238E27FC236}">
                <a16:creationId xmlns:a16="http://schemas.microsoft.com/office/drawing/2014/main" id="{E4605996-29CF-4F84-97CD-BBF8D5AB8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46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teachablemachine.withgoogle.com  →  Get Started  →  Image Project  →  Standard.</a:t>
            </a:r>
            <a:endParaRPr/>
          </a:p>
        </p:txBody>
      </p:sp>
      <p:sp>
        <p:nvSpPr>
          <p:cNvPr id="323" name="Google Shape;323;p7">
            <a:extLst xmlns:a="http://schemas.openxmlformats.org/drawingml/2006/main">
              <a:ext uri="{FF2B5EF4-FFF2-40B4-BE49-F238E27FC236}">
                <a16:creationId xmlns:a16="http://schemas.microsoft.com/office/drawing/2014/main" id="{F6EBF1BF-B755-4917-A9BE-70CC2C6EC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29787" y="1371600"/>
            <a:ext cx="2697480" cy="43891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4" name="Google Shape;324;p7">
            <a:extLst xmlns:a="http://schemas.openxmlformats.org/drawingml/2006/main">
              <a:ext uri="{FF2B5EF4-FFF2-40B4-BE49-F238E27FC236}">
                <a16:creationId xmlns:a16="http://schemas.microsoft.com/office/drawing/2014/main" id="{0B1DAF17-7115-4E1C-9A7F-7E911E38F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2</a:t>
            </a:r>
            <a:endParaRPr/>
          </a:p>
        </p:txBody>
      </p:sp>
      <p:sp>
        <p:nvSpPr>
          <p:cNvPr id="325" name="Google Shape;325;p7">
            <a:extLst xmlns:a="http://schemas.openxmlformats.org/drawingml/2006/main">
              <a:ext uri="{FF2B5EF4-FFF2-40B4-BE49-F238E27FC236}">
                <a16:creationId xmlns:a16="http://schemas.microsoft.com/office/drawing/2014/main" id="{3189EDAF-1F4E-45CA-9D34-1F99C0A36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Name your classes</a:t>
            </a:r>
            <a:endParaRPr/>
          </a:p>
        </p:txBody>
      </p:sp>
      <p:sp>
        <p:nvSpPr>
          <p:cNvPr id="326" name="Google Shape;326;p7">
            <a:extLst xmlns:a="http://schemas.openxmlformats.org/drawingml/2006/main">
              <a:ext uri="{FF2B5EF4-FFF2-40B4-BE49-F238E27FC236}">
                <a16:creationId xmlns:a16="http://schemas.microsoft.com/office/drawing/2014/main" id="{CC0331FF-1BFE-4FE9-94A8-8C1B7D0EA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410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Rename Class 1 and Class 2 (e.g., "Thumbs Up" and "Thumbs Down").</a:t>
            </a:r>
            <a:endParaRPr/>
          </a:p>
        </p:txBody>
      </p:sp>
      <p:sp>
        <p:nvSpPr>
          <p:cNvPr id="327" name="Google Shape;327;p7">
            <a:extLst xmlns:a="http://schemas.openxmlformats.org/drawingml/2006/main">
              <a:ext uri="{FF2B5EF4-FFF2-40B4-BE49-F238E27FC236}">
                <a16:creationId xmlns:a16="http://schemas.microsoft.com/office/drawing/2014/main" id="{AA9E65D2-492E-4BB7-8611-C40996511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4427" y="1371600"/>
            <a:ext cx="2697480" cy="43891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8" name="Google Shape;328;p7">
            <a:extLst xmlns:a="http://schemas.openxmlformats.org/drawingml/2006/main">
              <a:ext uri="{FF2B5EF4-FFF2-40B4-BE49-F238E27FC236}">
                <a16:creationId xmlns:a16="http://schemas.microsoft.com/office/drawing/2014/main" id="{09160225-EDC8-4E29-B61C-08C2D85D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3</a:t>
            </a:r>
            <a:endParaRPr/>
          </a:p>
        </p:txBody>
      </p:sp>
      <p:sp>
        <p:nvSpPr>
          <p:cNvPr id="329" name="Google Shape;329;p7">
            <a:extLst xmlns:a="http://schemas.openxmlformats.org/drawingml/2006/main">
              <a:ext uri="{FF2B5EF4-FFF2-40B4-BE49-F238E27FC236}">
                <a16:creationId xmlns:a16="http://schemas.microsoft.com/office/drawing/2014/main" id="{6331F36C-F5ED-4512-BB1D-089970A12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Take photos</a:t>
            </a:r>
            <a:endParaRPr/>
          </a:p>
        </p:txBody>
      </p:sp>
      <p:sp>
        <p:nvSpPr>
          <p:cNvPr id="330" name="Google Shape;330;p7">
            <a:extLst xmlns:a="http://schemas.openxmlformats.org/drawingml/2006/main">
              <a:ext uri="{FF2B5EF4-FFF2-40B4-BE49-F238E27FC236}">
                <a16:creationId xmlns:a16="http://schemas.microsoft.com/office/drawing/2014/main" id="{72B565FE-D0E9-49EF-975B-8C6733C88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74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Click Webcam. Hold to capture. Aim for 30+ photos per class.</a:t>
            </a:r>
            <a:endParaRPr/>
          </a:p>
        </p:txBody>
      </p:sp>
      <p:sp>
        <p:nvSpPr>
          <p:cNvPr id="331" name="Google Shape;331;p7">
            <a:extLst xmlns:a="http://schemas.openxmlformats.org/drawingml/2006/main">
              <a:ext uri="{FF2B5EF4-FFF2-40B4-BE49-F238E27FC236}">
                <a16:creationId xmlns:a16="http://schemas.microsoft.com/office/drawing/2014/main" id="{6089D872-348E-4B48-A6AC-126F915D7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9067" y="1371600"/>
            <a:ext cx="2697480" cy="43891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2" name="Google Shape;332;p7">
            <a:extLst xmlns:a="http://schemas.openxmlformats.org/drawingml/2006/main">
              <a:ext uri="{FF2B5EF4-FFF2-40B4-BE49-F238E27FC236}">
                <a16:creationId xmlns:a16="http://schemas.microsoft.com/office/drawing/2014/main" id="{CB3B95BA-6C5F-4CB9-B138-44978AD8F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1645920"/>
            <a:ext cx="640080" cy="64008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4</a:t>
            </a:r>
            <a:endParaRPr/>
          </a:p>
        </p:txBody>
      </p:sp>
      <p:sp>
        <p:nvSpPr>
          <p:cNvPr id="333" name="Google Shape;333;p7">
            <a:extLst xmlns:a="http://schemas.openxmlformats.org/drawingml/2006/main">
              <a:ext uri="{FF2B5EF4-FFF2-40B4-BE49-F238E27FC236}">
                <a16:creationId xmlns:a16="http://schemas.microsoft.com/office/drawing/2014/main" id="{774298D4-582C-4015-9CE7-FE05154A2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2423160"/>
            <a:ext cx="214884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Train and test</a:t>
            </a:r>
            <a:endParaRPr/>
          </a:p>
        </p:txBody>
      </p:sp>
      <p:sp>
        <p:nvSpPr>
          <p:cNvPr id="334" name="Google Shape;334;p7">
            <a:extLst xmlns:a="http://schemas.openxmlformats.org/drawingml/2006/main">
              <a:ext uri="{FF2B5EF4-FFF2-40B4-BE49-F238E27FC236}">
                <a16:creationId xmlns:a16="http://schemas.microsoft.com/office/drawing/2014/main" id="{A89FD582-9831-4C6F-9871-222C0B5C6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387" y="3200400"/>
            <a:ext cx="2148840" cy="23774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3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Click Train Model. Watch the preview. Try to fool it.</a:t>
            </a:r>
            <a:endParaRPr/>
          </a:p>
        </p:txBody>
      </p:sp>
      <p:sp>
        <p:nvSpPr>
          <p:cNvPr id="335" name="Google Shape;335;p7">
            <a:extLst xmlns:a="http://schemas.openxmlformats.org/drawingml/2006/main">
              <a:ext uri="{FF2B5EF4-FFF2-40B4-BE49-F238E27FC236}">
                <a16:creationId xmlns:a16="http://schemas.microsoft.com/office/drawing/2014/main" id="{2C77A3E8-EB65-46DD-B0FB-3247F04C2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  <a:endParaRPr/>
          </a:p>
        </p:txBody>
      </p:sp>
      <p:sp>
        <p:nvSpPr>
          <p:cNvPr id="336" name="Google Shape;336;p7">
            <a:extLst xmlns:a="http://schemas.openxmlformats.org/drawingml/2006/main">
              <a:ext uri="{FF2B5EF4-FFF2-40B4-BE49-F238E27FC236}">
                <a16:creationId xmlns:a16="http://schemas.microsoft.com/office/drawing/2014/main" id="{BE82E1E7-FA88-42C8-BC7A-B04164BB3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  <a:endParaRPr/>
          </a:p>
        </p:txBody>
      </p:sp>
      <p:sp>
        <p:nvSpPr>
          <p:cNvPr id="337" name="Google Shape;337;p7">
            <a:extLst xmlns:a="http://schemas.openxmlformats.org/drawingml/2006/main">
              <a:ext uri="{FF2B5EF4-FFF2-40B4-BE49-F238E27FC236}">
                <a16:creationId xmlns:a16="http://schemas.microsoft.com/office/drawing/2014/main" id="{8841E76B-8BBD-4232-B7C0-61282ABA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MON | 7/9</a:t>
            </a:r>
            <a:endParaRPr/>
          </a:p>
        </p:txBody>
      </p:sp>
      <p:cxnSp>
        <p:nvCxnSpPr>
          <p:cNvPr id="407" name="Google Shape;338;p7"/>
          <p:cNvCxnSpPr/>
          <p:nvPr/>
        </p:nvCxn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rgbClr val="1B2240"/>
            </a:solidFill>
            <a:prstDash val="solid"/>
            <a:round/>
            <a:headEnd type="none" w="sm" len="sm"/>
            <a:tailEnd type="none" w="sm" len="sm"/>
          </a:ln>
          <a:effectLst xmlns:a="http://schemas.openxmlformats.org/drawingml/2006/main"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6340529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3" name="Google Shape;343;p8">
            <a:extLst xmlns:a="http://schemas.openxmlformats.org/drawingml/2006/main">
              <a:ext uri="{FF2B5EF4-FFF2-40B4-BE49-F238E27FC236}">
                <a16:creationId xmlns:a16="http://schemas.microsoft.com/office/drawing/2014/main" id="{3D522C3B-8BD9-42AB-83BC-9CED73F2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STUCK? | TRY TO BREAK IT</a:t>
            </a:r>
            <a:endParaRPr/>
          </a:p>
        </p:txBody>
      </p:sp>
      <p:sp>
        <p:nvSpPr>
          <p:cNvPr id="344" name="Google Shape;344;p8">
            <a:extLst xmlns:a="http://schemas.openxmlformats.org/drawingml/2006/main">
              <a:ext uri="{FF2B5EF4-FFF2-40B4-BE49-F238E27FC236}">
                <a16:creationId xmlns:a16="http://schemas.microsoft.com/office/drawing/2014/main" id="{AEB7468E-EB3C-47E3-8513-12301333D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188720"/>
            <a:ext cx="530352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Stuck?</a:t>
            </a:r>
            <a:endParaRPr/>
          </a:p>
        </p:txBody>
      </p:sp>
      <p:sp>
        <p:nvSpPr>
          <p:cNvPr id="345" name="Google Shape;345;p8">
            <a:extLst xmlns:a="http://schemas.openxmlformats.org/drawingml/2006/main">
              <a:ext uri="{FF2B5EF4-FFF2-40B4-BE49-F238E27FC236}">
                <a16:creationId xmlns:a16="http://schemas.microsoft.com/office/drawing/2014/main" id="{027C3B28-B601-418C-888B-E8ACC8D39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8288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Re-read directions</a:t>
            </a:r>
            <a:endParaRPr/>
          </a:p>
        </p:txBody>
      </p:sp>
      <p:sp>
        <p:nvSpPr>
          <p:cNvPr id="346" name="Google Shape;346;p8">
            <a:extLst xmlns:a="http://schemas.openxmlformats.org/drawingml/2006/main">
              <a:ext uri="{FF2B5EF4-FFF2-40B4-BE49-F238E27FC236}">
                <a16:creationId xmlns:a16="http://schemas.microsoft.com/office/drawing/2014/main" id="{9B2F2524-C9FC-4D17-AF49-CB2599E8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5146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Ask a neighbor</a:t>
            </a:r>
            <a:endParaRPr/>
          </a:p>
        </p:txBody>
      </p:sp>
      <p:sp>
        <p:nvSpPr>
          <p:cNvPr id="347" name="Google Shape;347;p8">
            <a:extLst xmlns:a="http://schemas.openxmlformats.org/drawingml/2006/main">
              <a:ext uri="{FF2B5EF4-FFF2-40B4-BE49-F238E27FC236}">
                <a16:creationId xmlns:a16="http://schemas.microsoft.com/office/drawing/2014/main" id="{A8B37311-0B07-4F89-9BD4-F682ED52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2004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Raise your hand with a specific question</a:t>
            </a:r>
            <a:endParaRPr/>
          </a:p>
        </p:txBody>
      </p:sp>
      <p:sp>
        <p:nvSpPr>
          <p:cNvPr id="348" name="Google Shape;348;p8">
            <a:extLst xmlns:a="http://schemas.openxmlformats.org/drawingml/2006/main">
              <a:ext uri="{FF2B5EF4-FFF2-40B4-BE49-F238E27FC236}">
                <a16:creationId xmlns:a16="http://schemas.microsoft.com/office/drawing/2014/main" id="{88C5ABC3-ECB5-4996-BC64-793B5EFE3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862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(not "I don't get it")</a:t>
            </a:r>
            <a:endParaRPr/>
          </a:p>
        </p:txBody>
      </p:sp>
      <p:sp>
        <p:nvSpPr>
          <p:cNvPr id="349" name="Google Shape;349;p8">
            <a:extLst xmlns:a="http://schemas.openxmlformats.org/drawingml/2006/main">
              <a:ext uri="{FF2B5EF4-FFF2-40B4-BE49-F238E27FC236}">
                <a16:creationId xmlns:a16="http://schemas.microsoft.com/office/drawing/2014/main" id="{7B93453E-B90C-4FC6-B1FB-1ABEDBFF8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188720"/>
            <a:ext cx="530352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24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Try to break your AI</a:t>
            </a:r>
            <a:endParaRPr/>
          </a:p>
        </p:txBody>
      </p:sp>
      <p:sp>
        <p:nvSpPr>
          <p:cNvPr id="350" name="Google Shape;350;p8">
            <a:extLst xmlns:a="http://schemas.openxmlformats.org/drawingml/2006/main">
              <a:ext uri="{FF2B5EF4-FFF2-40B4-BE49-F238E27FC236}">
                <a16:creationId xmlns:a16="http://schemas.microsoft.com/office/drawing/2014/main" id="{24F28EE8-ACBB-4D6C-B2CB-1E6804EB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18288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Hold your thumb sideways</a:t>
            </a:r>
            <a:endParaRPr/>
          </a:p>
        </p:txBody>
      </p:sp>
      <p:sp>
        <p:nvSpPr>
          <p:cNvPr id="351" name="Google Shape;351;p8">
            <a:extLst xmlns:a="http://schemas.openxmlformats.org/drawingml/2006/main">
              <a:ext uri="{FF2B5EF4-FFF2-40B4-BE49-F238E27FC236}">
                <a16:creationId xmlns:a16="http://schemas.microsoft.com/office/drawing/2014/main" id="{6B1E01E9-FF81-4592-9BDA-121B7878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25146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Move closer or farther</a:t>
            </a:r>
            <a:endParaRPr/>
          </a:p>
        </p:txBody>
      </p:sp>
      <p:sp>
        <p:nvSpPr>
          <p:cNvPr id="352" name="Google Shape;352;p8">
            <a:extLst xmlns:a="http://schemas.openxmlformats.org/drawingml/2006/main">
              <a:ext uri="{FF2B5EF4-FFF2-40B4-BE49-F238E27FC236}">
                <a16:creationId xmlns:a16="http://schemas.microsoft.com/office/drawing/2014/main" id="{F0C5CEC1-222C-4D05-8C46-22D060C1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32004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Try with your other hand</a:t>
            </a:r>
            <a:endParaRPr/>
          </a:p>
        </p:txBody>
      </p:sp>
      <p:sp>
        <p:nvSpPr>
          <p:cNvPr id="353" name="Google Shape;353;p8">
            <a:extLst xmlns:a="http://schemas.openxmlformats.org/drawingml/2006/main">
              <a:ext uri="{FF2B5EF4-FFF2-40B4-BE49-F238E27FC236}">
                <a16:creationId xmlns:a16="http://schemas.microsoft.com/office/drawing/2014/main" id="{AD265D66-B5B9-413A-9F48-CDCFA3274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38862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Cover part of your hand</a:t>
            </a:r>
            <a:endParaRPr/>
          </a:p>
        </p:txBody>
      </p:sp>
      <p:sp>
        <p:nvSpPr>
          <p:cNvPr id="354" name="Google Shape;354;p8">
            <a:extLst xmlns:a="http://schemas.openxmlformats.org/drawingml/2006/main">
              <a:ext uri="{FF2B5EF4-FFF2-40B4-BE49-F238E27FC236}">
                <a16:creationId xmlns:a16="http://schemas.microsoft.com/office/drawing/2014/main" id="{03D6FC90-D090-4322-84C1-ED5871E52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7920" y="4572000"/>
            <a:ext cx="5303520" cy="6400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800" b="0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•  Use a different background</a:t>
            </a:r>
            <a:endParaRPr/>
          </a:p>
        </p:txBody>
      </p:sp>
      <p:sp>
        <p:nvSpPr>
          <p:cNvPr id="355" name="Google Shape;355;p8">
            <a:extLst xmlns:a="http://schemas.openxmlformats.org/drawingml/2006/main">
              <a:ext uri="{FF2B5EF4-FFF2-40B4-BE49-F238E27FC236}">
                <a16:creationId xmlns:a16="http://schemas.microsoft.com/office/drawing/2014/main" id="{51D9DC27-A1BD-41B2-97CC-C3FA083D0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  <a:endParaRPr/>
          </a:p>
        </p:txBody>
      </p:sp>
      <p:sp>
        <p:nvSpPr>
          <p:cNvPr id="356" name="Google Shape;356;p8">
            <a:extLst xmlns:a="http://schemas.openxmlformats.org/drawingml/2006/main">
              <a:ext uri="{FF2B5EF4-FFF2-40B4-BE49-F238E27FC236}">
                <a16:creationId xmlns:a16="http://schemas.microsoft.com/office/drawing/2014/main" id="{045818E3-0340-4D80-8071-793772A79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  <a:endParaRPr/>
          </a:p>
        </p:txBody>
      </p:sp>
      <p:sp>
        <p:nvSpPr>
          <p:cNvPr id="357" name="Google Shape;357;p8">
            <a:extLst xmlns:a="http://schemas.openxmlformats.org/drawingml/2006/main">
              <a:ext uri="{FF2B5EF4-FFF2-40B4-BE49-F238E27FC236}">
                <a16:creationId xmlns:a16="http://schemas.microsoft.com/office/drawing/2014/main" id="{795E0F24-66EC-49C8-8F26-7F07BCC05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MON | 8/9</a:t>
            </a:r>
            <a:endParaRPr/>
          </a:p>
        </p:txBody>
      </p:sp>
      <p:cxnSp>
        <p:nvCxnSpPr>
          <p:cNvPr id="406" name="Google Shape;358;p8"/>
          <p:cNvCxnSpPr/>
          <p:nvPr/>
        </p:nvCxn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rgbClr val="1B2240"/>
            </a:solidFill>
            <a:prstDash val="solid"/>
            <a:round/>
            <a:headEnd type="none" w="sm" len="sm"/>
            <a:tailEnd type="none" w="sm" len="sm"/>
          </a:ln>
          <a:effectLst xmlns:a="http://schemas.openxmlformats.org/drawingml/2006/main"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645556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3" name="Google Shape;363;p9">
            <a:extLst xmlns:a="http://schemas.openxmlformats.org/drawingml/2006/main">
              <a:ext uri="{FF2B5EF4-FFF2-40B4-BE49-F238E27FC236}">
                <a16:creationId xmlns:a16="http://schemas.microsoft.com/office/drawing/2014/main" id="{BA583408-ABCA-44C1-8C26-278AC5546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188720"/>
            <a:ext cx="10332720" cy="45720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25400" cmpd="sng">
            <a:solidFill>
              <a:srgbClr val="00E5FF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4" name="Google Shape;364;p9">
            <a:extLst xmlns:a="http://schemas.openxmlformats.org/drawingml/2006/main">
              <a:ext uri="{FF2B5EF4-FFF2-40B4-BE49-F238E27FC236}">
                <a16:creationId xmlns:a16="http://schemas.microsoft.com/office/drawing/2014/main" id="{DEE0EF4B-810B-48A1-BA17-AF7CAE5E9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63040"/>
            <a:ext cx="1033272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6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EXIT TICKET</a:t>
            </a:r>
            <a:endParaRPr/>
          </a:p>
        </p:txBody>
      </p:sp>
      <p:sp>
        <p:nvSpPr>
          <p:cNvPr id="365" name="Google Shape;365;p9">
            <a:extLst xmlns:a="http://schemas.openxmlformats.org/drawingml/2006/main">
              <a:ext uri="{FF2B5EF4-FFF2-40B4-BE49-F238E27FC236}">
                <a16:creationId xmlns:a16="http://schemas.microsoft.com/office/drawing/2014/main" id="{13C08175-1B01-4914-B7BD-CFACD9120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011680"/>
            <a:ext cx="9418320" cy="128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36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Explain what you did to a 4th grader.</a:t>
            </a:r>
            <a:endParaRPr/>
          </a:p>
        </p:txBody>
      </p:sp>
      <p:sp>
        <p:nvSpPr>
          <p:cNvPr id="366" name="Google Shape;366;p9">
            <a:extLst xmlns:a="http://schemas.openxmlformats.org/drawingml/2006/main">
              <a:ext uri="{FF2B5EF4-FFF2-40B4-BE49-F238E27FC236}">
                <a16:creationId xmlns:a16="http://schemas.microsoft.com/office/drawing/2014/main" id="{D75A802B-CB4C-4AA1-B93D-3E6DADF6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383280"/>
            <a:ext cx="8503920" cy="14630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B2240"/>
          </a:solidFill>
          <a:ln xmlns:a="http://schemas.openxmlformats.org/drawingml/2006/main" w="12700" cmpd="sng">
            <a:solidFill>
              <a:srgbClr val="D4A017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7" name="Google Shape;367;p9">
            <a:extLst xmlns:a="http://schemas.openxmlformats.org/drawingml/2006/main">
              <a:ext uri="{FF2B5EF4-FFF2-40B4-BE49-F238E27FC236}">
                <a16:creationId xmlns:a16="http://schemas.microsoft.com/office/drawing/2014/main" id="{87ABCA6F-5D4C-4777-BD29-5ADFF6DEC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3120" y="3520440"/>
            <a:ext cx="7955279" cy="11887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200" b="0" i="1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"Today I used ___________ to teach a ___________ how to ___________."</a:t>
            </a:r>
            <a:endParaRPr/>
          </a:p>
        </p:txBody>
      </p:sp>
      <p:sp>
        <p:nvSpPr>
          <p:cNvPr id="368" name="Google Shape;368;p9">
            <a:extLst xmlns:a="http://schemas.openxmlformats.org/drawingml/2006/main">
              <a:ext uri="{FF2B5EF4-FFF2-40B4-BE49-F238E27FC236}">
                <a16:creationId xmlns:a16="http://schemas.microsoft.com/office/drawing/2014/main" id="{D1E52155-A4D5-4A95-9916-EF699FFB5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029200"/>
            <a:ext cx="9418320" cy="54864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500" b="0" i="1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Use at least ONE of: computer vision, image classification, model.</a:t>
            </a:r>
            <a:endParaRPr/>
          </a:p>
        </p:txBody>
      </p:sp>
      <p:sp>
        <p:nvSpPr>
          <p:cNvPr id="369" name="Google Shape;369;p9">
            <a:extLst xmlns:a="http://schemas.openxmlformats.org/drawingml/2006/main">
              <a:ext uri="{FF2B5EF4-FFF2-40B4-BE49-F238E27FC236}">
                <a16:creationId xmlns:a16="http://schemas.microsoft.com/office/drawing/2014/main" id="{4DA14B32-A21C-413D-9614-A03E7131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57200"/>
            <a:ext cx="1828800" cy="3657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12700" cmpd="sng">
            <a:solidFill>
              <a:srgbClr val="7B61FF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 b="1" i="0" u="none" cap="none">
                <a:solidFill>
                  <a:srgbClr val="7B61FF"/>
                </a:solidFill>
                <a:latin typeface="Calibri"/>
                <a:ea typeface="Calibri"/>
                <a:cs typeface="Calibri"/>
              </a:rPr>
              <a:t>Voice 0 | Silent</a:t>
            </a:r>
            <a:endParaRPr/>
          </a:p>
        </p:txBody>
      </p:sp>
      <p:sp>
        <p:nvSpPr>
          <p:cNvPr id="370" name="Google Shape;370;p9">
            <a:extLst xmlns:a="http://schemas.openxmlformats.org/drawingml/2006/main">
              <a:ext uri="{FF2B5EF4-FFF2-40B4-BE49-F238E27FC236}">
                <a16:creationId xmlns:a16="http://schemas.microsoft.com/office/drawing/2014/main" id="{C376D71B-B51A-4344-8261-AB08B70EC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  <a:endParaRPr/>
          </a:p>
        </p:txBody>
      </p:sp>
      <p:sp>
        <p:nvSpPr>
          <p:cNvPr id="371" name="Google Shape;371;p9">
            <a:extLst xmlns:a="http://schemas.openxmlformats.org/drawingml/2006/main">
              <a:ext uri="{FF2B5EF4-FFF2-40B4-BE49-F238E27FC236}">
                <a16:creationId xmlns:a16="http://schemas.microsoft.com/office/drawing/2014/main" id="{B94605B1-1C83-4851-B9FD-D86EFAEE3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  <a:endParaRPr/>
          </a:p>
        </p:txBody>
      </p:sp>
      <p:sp>
        <p:nvSpPr>
          <p:cNvPr id="372" name="Google Shape;372;p9">
            <a:extLst xmlns:a="http://schemas.openxmlformats.org/drawingml/2006/main">
              <a:ext uri="{FF2B5EF4-FFF2-40B4-BE49-F238E27FC236}">
                <a16:creationId xmlns:a16="http://schemas.microsoft.com/office/drawing/2014/main" id="{13841B94-0AE0-4CE5-BAC1-96B32950B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MON | 9/9</a:t>
            </a:r>
            <a:endParaRPr/>
          </a:p>
        </p:txBody>
      </p:sp>
      <p:cxnSp>
        <p:nvCxnSpPr>
          <p:cNvPr id="406" name="Google Shape;373;p9"/>
          <p:cNvCxnSpPr/>
          <p:nvPr/>
        </p:nvCxn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rgbClr val="1B2240"/>
            </a:solidFill>
            <a:prstDash val="solid"/>
            <a:round/>
            <a:headEnd type="none" w="sm" len="sm"/>
            <a:tailEnd type="none" w="sm" len="sm"/>
          </a:ln>
          <a:effectLst xmlns:a="http://schemas.openxmlformats.org/drawingml/2006/main"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183374380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6" name="Google Shape;166;g3e2c3155344_0_148">
            <a:extLst xmlns:a="http://schemas.openxmlformats.org/drawingml/2006/main">
              <a:ext uri="{FF2B5EF4-FFF2-40B4-BE49-F238E27FC236}">
                <a16:creationId xmlns:a16="http://schemas.microsoft.com/office/drawing/2014/main" id="{1A0C2EC4-3058-47A6-BC98-459BCCB4661E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-2807896" y="-836342"/>
            <a:ext cx="11154600" cy="2420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b">
            <a:norm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>picture this</a:t>
            </a:r>
            <a:endParaRPr>
              <a:solidFill>
                <a:srgbClr val="808080"/>
              </a:solidFill>
            </a:endParaRPr>
          </a:p>
        </p:txBody>
      </p:sp>
      <p:sp>
        <p:nvSpPr>
          <p:cNvPr id="167" name="Google Shape;167;g3e2c3155344_0_148">
            <a:extLst xmlns:a="http://schemas.openxmlformats.org/drawingml/2006/main">
              <a:ext uri="{FF2B5EF4-FFF2-40B4-BE49-F238E27FC236}">
                <a16:creationId xmlns:a16="http://schemas.microsoft.com/office/drawing/2014/main" id="{A35F7A2A-C4CF-4270-8464-53C2EDEFE30C}"/>
              </a:ext>
            </a:extLst>
          </p:cNvPr>
          <p:cNvSpPr>
            <a:spLocks xmlns:a="http://schemas.openxmlformats.org/drawingml/2006/main" noGrp="1"/>
          </p:cNvSpPr>
          <p:nvPr>
            <p:ph type="title" idx="4294967295"/>
          </p:nvPr>
        </p:nvSpPr>
        <p:spPr>
          <a:xfrm xmlns:a="http://schemas.openxmlformats.org/drawingml/2006/main">
            <a:off x="591489" y="14344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90000"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warm-up</a:t>
            </a:r>
            <a:endParaRPr/>
          </a:p>
        </p:txBody>
      </p:sp>
      <p:sp>
        <p:nvSpPr>
          <p:cNvPr id="168" name="Google Shape;168;g3e2c3155344_0_148">
            <a:extLst xmlns:a="http://schemas.openxmlformats.org/drawingml/2006/main">
              <a:ext uri="{FF2B5EF4-FFF2-40B4-BE49-F238E27FC236}">
                <a16:creationId xmlns:a16="http://schemas.microsoft.com/office/drawing/2014/main" id="{60D812D5-E1CB-4507-AC25-2AE305047D16}"/>
              </a:ext>
            </a:extLst>
          </p:cNvPr>
          <p:cNvSpPr>
            <a:spLocks xmlns:a="http://schemas.openxmlformats.org/drawingml/2006/main" noGrp="1"/>
          </p:cNvSpPr>
          <p:nvPr>
            <p:ph type="body" idx="4294967295"/>
          </p:nvPr>
        </p:nvSpPr>
        <p:spPr>
          <a:xfrm xmlns:a="http://schemas.openxmlformats.org/drawingml/2006/main">
            <a:off x="415600" y="2197975"/>
            <a:ext cx="4430100" cy="3894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85000" lnSpcReduction="10000"/>
          </a:bodyPr>
          <a:lstStyle xmlns:a="http://schemas.openxmlformats.org/drawingml/2006/main"/>
          <a:p xmlns:a="http://schemas.openxmlformats.org/drawingml/2006/main">
            <a:pPr marL="457200" lvl="0" indent="-40132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sz="3200"/>
              <a:t>Grab a sheet from the computer stand</a:t>
            </a:r>
            <a:endParaRPr sz="3200"/>
          </a:p>
          <a:p xmlns:a="http://schemas.openxmlformats.org/drawingml/2006/main">
            <a:pPr marL="457200" lvl="0" indent="-40132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sz="3200"/>
              <a:t>Write your own predicted definition for the terms </a:t>
            </a:r>
            <a:r>
              <a:rPr sz="3200" b="1"/>
              <a:t>“Computer Vision”</a:t>
            </a:r>
            <a:r>
              <a:rPr sz="3200"/>
              <a:t> and </a:t>
            </a:r>
            <a:r>
              <a:rPr sz="3200" b="1"/>
              <a:t>“Image Classification”</a:t>
            </a:r>
            <a:endParaRPr sz="3200" b="1"/>
          </a:p>
          <a:p xmlns:a="http://schemas.openxmlformats.org/drawingml/2006/main">
            <a:pPr marL="0" lvl="0" indent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69;g3e2c3155344_0_14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598d101c434a59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85875" y="1434475"/>
            <a:ext cx="6544949" cy="504357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378299777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4" name="Google Shape;174;g3e2c3155344_0_152">
            <a:extLst xmlns:a="http://schemas.openxmlformats.org/drawingml/2006/main">
              <a:ext uri="{FF2B5EF4-FFF2-40B4-BE49-F238E27FC236}">
                <a16:creationId xmlns:a16="http://schemas.microsoft.com/office/drawing/2014/main" id="{BC30D012-05EC-4535-BAE8-DC4F826E67B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53649" y="600200"/>
            <a:ext cx="8490300" cy="5454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ctr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part 1 | launch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7210340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9" name="Google Shape;179;g3e2c3155344_0_161">
            <a:extLst xmlns:a="http://schemas.openxmlformats.org/drawingml/2006/main">
              <a:ext uri="{FF2B5EF4-FFF2-40B4-BE49-F238E27FC236}">
                <a16:creationId xmlns:a16="http://schemas.microsoft.com/office/drawing/2014/main" id="{B8F0294A-615D-425A-B0B8-E1411CA17CC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3500"/>
              <a:t>today’s </a:t>
            </a:r>
            <a:r>
              <a:rPr sz="3500"/>
              <a:t>learning target</a:t>
            </a:r>
            <a:r>
              <a:rPr sz="3500"/>
              <a:t>s</a:t>
            </a:r>
            <a:endParaRPr sz="3500"/>
          </a:p>
        </p:txBody>
      </p:sp>
      <p:sp>
        <p:nvSpPr>
          <p:cNvPr id="180" name="Google Shape;180;g3e2c3155344_0_161">
            <a:extLst xmlns:a="http://schemas.openxmlformats.org/drawingml/2006/main">
              <a:ext uri="{FF2B5EF4-FFF2-40B4-BE49-F238E27FC236}">
                <a16:creationId xmlns:a16="http://schemas.microsoft.com/office/drawing/2014/main" id="{AAA28616-6A05-49A9-9282-7F56E0BFCC6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11360400" cy="4555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Learning targets: 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Define </a:t>
            </a:r>
            <a:r>
              <a:rPr b="1"/>
              <a:t>image classification </a:t>
            </a:r>
            <a:r>
              <a:t>as a type of </a:t>
            </a:r>
            <a:r>
              <a:rPr b="1"/>
              <a:t>computer vision</a:t>
            </a:r>
            <a:r>
              <a:t>.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Create an image classification model.</a:t>
            </a:r>
            <a:endParaRPr/>
          </a:p>
          <a:p xmlns:a="http://schemas.openxmlformats.org/drawingml/2006/main">
            <a:pPr marL="0" lvl="0" indent="0" algn="l">
              <a:spcBef>
                <a:spcPts val="1600"/>
              </a:spcBef>
              <a:spcAft>
                <a:spcPts val="0"/>
              </a:spcAft>
              <a:buNone/>
            </a:pPr>
            <a:r>
              <a:t>How will learning this help us become responsible designers of AI?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Computer vision is an important field of AI. 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Our final projects will be centered on image classification.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047705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5" name="Google Shape;185;g3e2c3155344_0_166">
            <a:extLst xmlns:a="http://schemas.openxmlformats.org/drawingml/2006/main">
              <a:ext uri="{FF2B5EF4-FFF2-40B4-BE49-F238E27FC236}">
                <a16:creationId xmlns:a16="http://schemas.microsoft.com/office/drawing/2014/main" id="{C855D473-0D7E-43DD-9F78-BC73A02C009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90000"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intro</a:t>
            </a:r>
            <a:endParaRPr/>
          </a:p>
        </p:txBody>
      </p:sp>
      <p:sp>
        <p:nvSpPr>
          <p:cNvPr id="186" name="Google Shape;186;g3e2c3155344_0_166">
            <a:extLst xmlns:a="http://schemas.openxmlformats.org/drawingml/2006/main">
              <a:ext uri="{FF2B5EF4-FFF2-40B4-BE49-F238E27FC236}">
                <a16:creationId xmlns:a16="http://schemas.microsoft.com/office/drawing/2014/main" id="{66DE68F8-4B6C-4AD4-B14C-D59653F4C64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5882100" cy="23463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Computers can use </a:t>
            </a:r>
            <a:r>
              <a:rPr b="1"/>
              <a:t>computer vision </a:t>
            </a:r>
            <a:r>
              <a:t>to understand the world. </a:t>
            </a:r>
            <a:endParaRPr/>
          </a:p>
          <a:p xmlns:a="http://schemas.openxmlformats.org/drawingml/2006/main">
            <a:pPr marL="0" lvl="0" indent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e2c3155344_0_166">
            <a:extLst xmlns:a="http://schemas.openxmlformats.org/drawingml/2006/main">
              <a:ext uri="{FF2B5EF4-FFF2-40B4-BE49-F238E27FC236}">
                <a16:creationId xmlns:a16="http://schemas.microsoft.com/office/drawing/2014/main" id="{0FD1122A-7F77-455A-BC81-8B66D4266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2223" y="1064967"/>
            <a:ext cx="5133900" cy="46437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88" name="Google Shape;188;g3e2c3155344_0_166">
            <a:extLst xmlns:a="http://schemas.openxmlformats.org/drawingml/2006/main">
              <a:ext uri="{FF2B5EF4-FFF2-40B4-BE49-F238E27FC236}">
                <a16:creationId xmlns:a16="http://schemas.microsoft.com/office/drawing/2014/main" id="{9DF7C06C-CFD6-43F2-8424-757E928D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2871" y="2197133"/>
            <a:ext cx="1964700" cy="9588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89" name="Google Shape;189;g3e2c3155344_0_166">
            <a:extLst xmlns:a="http://schemas.openxmlformats.org/drawingml/2006/main">
              <a:ext uri="{FF2B5EF4-FFF2-40B4-BE49-F238E27FC236}">
                <a16:creationId xmlns:a16="http://schemas.microsoft.com/office/drawing/2014/main" id="{B73FAABD-7E0D-40A7-888C-0C907AC93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2890" y="3019832"/>
            <a:ext cx="1785900" cy="96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90" name="Google Shape;190;g3e2c3155344_0_166">
            <a:extLst xmlns:a="http://schemas.openxmlformats.org/drawingml/2006/main">
              <a:ext uri="{FF2B5EF4-FFF2-40B4-BE49-F238E27FC236}">
                <a16:creationId xmlns:a16="http://schemas.microsoft.com/office/drawing/2014/main" id="{E693A97F-7D8E-4D1B-A273-DCFAD783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9542" y="1814547"/>
            <a:ext cx="1719300" cy="9372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91" name="Google Shape;191;g3e2c3155344_0_166">
            <a:extLst xmlns:a="http://schemas.openxmlformats.org/drawingml/2006/main">
              <a:ext uri="{FF2B5EF4-FFF2-40B4-BE49-F238E27FC236}">
                <a16:creationId xmlns:a16="http://schemas.microsoft.com/office/drawing/2014/main" id="{B02FC40A-2B24-4422-B58B-A95137A62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9660" y="1309857"/>
            <a:ext cx="21990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 b="1">
                <a:latin typeface="IBM Plex Sans"/>
                <a:ea typeface="IBM Plex Sans"/>
                <a:cs typeface="IBM Plex Sans"/>
              </a:rPr>
              <a:t>Computer vision</a:t>
            </a:r>
            <a:endParaRPr sz="2000" b="1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2" name="Google Shape;192;g3e2c3155344_0_166">
            <a:extLst xmlns:a="http://schemas.openxmlformats.org/drawingml/2006/main">
              <a:ext uri="{FF2B5EF4-FFF2-40B4-BE49-F238E27FC236}">
                <a16:creationId xmlns:a16="http://schemas.microsoft.com/office/drawing/2014/main" id="{2D8F7A50-C726-4CAB-89A3-F6B466A2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302" y="3298124"/>
            <a:ext cx="2650800" cy="20289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193" name="Google Shape;193;g3e2c3155344_0_166">
            <a:extLst xmlns:a="http://schemas.openxmlformats.org/drawingml/2006/main">
              <a:ext uri="{FF2B5EF4-FFF2-40B4-BE49-F238E27FC236}">
                <a16:creationId xmlns:a16="http://schemas.microsoft.com/office/drawing/2014/main" id="{FE75B039-01DE-4F6F-9C97-23B96A071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945" y="3371065"/>
            <a:ext cx="217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 b="1">
                <a:latin typeface="IBM Plex Sans"/>
                <a:ea typeface="IBM Plex Sans"/>
                <a:cs typeface="IBM Plex Sans"/>
              </a:rPr>
              <a:t>Image classification</a:t>
            </a:r>
            <a:endParaRPr sz="2000" b="1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4" name="Google Shape;194;g3e2c3155344_0_166">
            <a:extLst xmlns:a="http://schemas.openxmlformats.org/drawingml/2006/main">
              <a:ext uri="{FF2B5EF4-FFF2-40B4-BE49-F238E27FC236}">
                <a16:creationId xmlns:a16="http://schemas.microsoft.com/office/drawing/2014/main" id="{4615D51F-94D4-4886-BE37-8D5AC1A29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8196" y="2071103"/>
            <a:ext cx="14421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Object detection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5" name="Google Shape;195;g3e2c3155344_0_166">
            <a:extLst xmlns:a="http://schemas.openxmlformats.org/drawingml/2006/main">
              <a:ext uri="{FF2B5EF4-FFF2-40B4-BE49-F238E27FC236}">
                <a16:creationId xmlns:a16="http://schemas.microsoft.com/office/drawing/2014/main" id="{87D5F9AF-2F3D-4853-8615-EABF6267A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8194" y="2408399"/>
            <a:ext cx="20739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Face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recognition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6" name="Google Shape;196;g3e2c3155344_0_166">
            <a:extLst xmlns:a="http://schemas.openxmlformats.org/drawingml/2006/main">
              <a:ext uri="{FF2B5EF4-FFF2-40B4-BE49-F238E27FC236}">
                <a16:creationId xmlns:a16="http://schemas.microsoft.com/office/drawing/2014/main" id="{42D0125C-393D-49A7-9CE7-FA5CF6347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6257" y="3291013"/>
            <a:ext cx="17193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Video processing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7" name="Google Shape;197;g3e2c3155344_0_166">
            <a:extLst xmlns:a="http://schemas.openxmlformats.org/drawingml/2006/main">
              <a:ext uri="{FF2B5EF4-FFF2-40B4-BE49-F238E27FC236}">
                <a16:creationId xmlns:a16="http://schemas.microsoft.com/office/drawing/2014/main" id="{442B0F14-02EB-40E1-BC71-D4E2B0AE0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7018" y="4100579"/>
            <a:ext cx="21990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Example: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Cat pictures vs.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dog pictures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8" name="Google Shape;198;g3e2c3155344_0_166">
            <a:extLst xmlns:a="http://schemas.openxmlformats.org/drawingml/2006/main">
              <a:ext uri="{FF2B5EF4-FFF2-40B4-BE49-F238E27FC236}">
                <a16:creationId xmlns:a16="http://schemas.microsoft.com/office/drawing/2014/main" id="{B640D1EA-69BF-4CF7-808B-72602827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2223" y="5792783"/>
            <a:ext cx="51339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100" i="1">
                <a:latin typeface="IBM Plex Sans"/>
                <a:ea typeface="IBM Plex Sans"/>
                <a:cs typeface="IBM Plex Sans"/>
              </a:rPr>
              <a:t>Computer vision and some of its fields.</a:t>
            </a:r>
            <a:endParaRPr sz="2100" i="1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199" name="Google Shape;199;g3e2c3155344_0_166">
            <a:extLst xmlns:a="http://schemas.openxmlformats.org/drawingml/2006/main">
              <a:ext uri="{FF2B5EF4-FFF2-40B4-BE49-F238E27FC236}">
                <a16:creationId xmlns:a16="http://schemas.microsoft.com/office/drawing/2014/main" id="{E4AD0A79-DAAD-430F-88FE-310ABD9E9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589" y="4187900"/>
            <a:ext cx="5882100" cy="20289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50800" cmpd="sng">
            <a:solidFill>
              <a:srgbClr val="8AC54A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50800" tIns="150800" rIns="150800" bIns="1508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>
                <a:latin typeface="IBM Plex Sans"/>
                <a:ea typeface="IBM Plex Sans"/>
                <a:cs typeface="IBM Plex Sans"/>
              </a:rPr>
              <a:t>Computer vision: AI that helps computers find meaning in images and video.</a:t>
            </a:r>
            <a:endParaRPr sz="2400">
              <a:latin typeface="IBM Plex Sans"/>
              <a:ea typeface="IBM Plex Sans"/>
              <a:cs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109608562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0" name="Google Shape;210;g3e2c3155344_0_190">
            <a:extLst xmlns:a="http://schemas.openxmlformats.org/drawingml/2006/main">
              <a:ext uri="{FF2B5EF4-FFF2-40B4-BE49-F238E27FC236}">
                <a16:creationId xmlns:a16="http://schemas.microsoft.com/office/drawing/2014/main" id="{75F644A0-584A-4E07-878E-8C4C8B7D6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589" y="4849500"/>
            <a:ext cx="5882100" cy="1367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50800" cmpd="sng">
            <a:solidFill>
              <a:srgbClr val="8AC54A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50800" tIns="150800" rIns="150800" bIns="1508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400" b="1">
                <a:latin typeface="IBM Plex Sans"/>
                <a:ea typeface="IBM Plex Sans"/>
                <a:cs typeface="IBM Plex Sans"/>
              </a:rPr>
              <a:t>Image classification: AI that sorts an image into a learned category.</a:t>
            </a:r>
            <a:endParaRPr sz="24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11" name="Google Shape;211;g3e2c3155344_0_190">
            <a:extLst xmlns:a="http://schemas.openxmlformats.org/drawingml/2006/main">
              <a:ext uri="{FF2B5EF4-FFF2-40B4-BE49-F238E27FC236}">
                <a16:creationId xmlns:a16="http://schemas.microsoft.com/office/drawing/2014/main" id="{6AEBFD8A-CA60-4094-AEAB-0EAB2178ECD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15589" y="593367"/>
            <a:ext cx="11360400" cy="76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 fontScale="90000"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intro</a:t>
            </a:r>
            <a:endParaRPr/>
          </a:p>
        </p:txBody>
      </p:sp>
      <p:sp>
        <p:nvSpPr>
          <p:cNvPr id="212" name="Google Shape;212;g3e2c3155344_0_190">
            <a:extLst xmlns:a="http://schemas.openxmlformats.org/drawingml/2006/main">
              <a:ext uri="{FF2B5EF4-FFF2-40B4-BE49-F238E27FC236}">
                <a16:creationId xmlns:a16="http://schemas.microsoft.com/office/drawing/2014/main" id="{E3373050-E764-4922-9C60-66EB430C3DE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15589" y="1536633"/>
            <a:ext cx="6226500" cy="3133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Image classification examples: </a:t>
            </a:r>
            <a:endParaRPr/>
          </a:p>
          <a:p xmlns:a="http://schemas.openxmlformats.org/drawingml/2006/main">
            <a:pPr marL="609600" lvl="0" indent="-457200" algn="l">
              <a:spcBef>
                <a:spcPts val="1600"/>
              </a:spcBef>
              <a:spcAft>
                <a:spcPts val="0"/>
              </a:spcAft>
              <a:buSzPts val="2400"/>
              <a:buChar char="●"/>
            </a:pPr>
            <a:r>
              <a:t>Healthy vs. diseased tissue in the body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Croissants vs. bagels at a grocery store checkout </a:t>
            </a:r>
            <a:endParaRPr/>
          </a:p>
          <a:p xmlns:a="http://schemas.openxmlformats.org/drawingml/2006/main">
            <a:pPr marL="609600" lvl="0" indent="-45720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t>Players on your team vs. my team on the football field</a:t>
            </a:r>
            <a:endParaRPr/>
          </a:p>
        </p:txBody>
      </p:sp>
      <p:sp>
        <p:nvSpPr>
          <p:cNvPr id="213" name="Google Shape;213;g3e2c3155344_0_190">
            <a:extLst xmlns:a="http://schemas.openxmlformats.org/drawingml/2006/main">
              <a:ext uri="{FF2B5EF4-FFF2-40B4-BE49-F238E27FC236}">
                <a16:creationId xmlns:a16="http://schemas.microsoft.com/office/drawing/2014/main" id="{D0EF8F3D-6422-4F24-A9C2-EC69F6836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2223" y="1064967"/>
            <a:ext cx="5133900" cy="46437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4" name="Google Shape;214;g3e2c3155344_0_190">
            <a:extLst xmlns:a="http://schemas.openxmlformats.org/drawingml/2006/main">
              <a:ext uri="{FF2B5EF4-FFF2-40B4-BE49-F238E27FC236}">
                <a16:creationId xmlns:a16="http://schemas.microsoft.com/office/drawing/2014/main" id="{5BB4CF40-AADD-4A0B-AC1B-53280031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2871" y="2197133"/>
            <a:ext cx="1964700" cy="9588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5" name="Google Shape;215;g3e2c3155344_0_190">
            <a:extLst xmlns:a="http://schemas.openxmlformats.org/drawingml/2006/main">
              <a:ext uri="{FF2B5EF4-FFF2-40B4-BE49-F238E27FC236}">
                <a16:creationId xmlns:a16="http://schemas.microsoft.com/office/drawing/2014/main" id="{D3DDF9F0-9CEC-42B5-B565-E3BEDD9E9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2890" y="3019832"/>
            <a:ext cx="1785900" cy="9663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6" name="Google Shape;216;g3e2c3155344_0_190">
            <a:extLst xmlns:a="http://schemas.openxmlformats.org/drawingml/2006/main">
              <a:ext uri="{FF2B5EF4-FFF2-40B4-BE49-F238E27FC236}">
                <a16:creationId xmlns:a16="http://schemas.microsoft.com/office/drawing/2014/main" id="{14480A48-A512-490D-A711-55931F9CE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9542" y="1814547"/>
            <a:ext cx="1719300" cy="9372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7" name="Google Shape;217;g3e2c3155344_0_190">
            <a:extLst xmlns:a="http://schemas.openxmlformats.org/drawingml/2006/main">
              <a:ext uri="{FF2B5EF4-FFF2-40B4-BE49-F238E27FC236}">
                <a16:creationId xmlns:a16="http://schemas.microsoft.com/office/drawing/2014/main" id="{5F6B262E-B0C9-4808-85CE-D42F827EC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9660" y="1309857"/>
            <a:ext cx="21990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 b="1">
                <a:latin typeface="IBM Plex Sans"/>
                <a:ea typeface="IBM Plex Sans"/>
                <a:cs typeface="IBM Plex Sans"/>
              </a:rPr>
              <a:t>Computer vision</a:t>
            </a:r>
            <a:endParaRPr sz="2000" b="1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18" name="Google Shape;218;g3e2c3155344_0_190">
            <a:extLst xmlns:a="http://schemas.openxmlformats.org/drawingml/2006/main">
              <a:ext uri="{FF2B5EF4-FFF2-40B4-BE49-F238E27FC236}">
                <a16:creationId xmlns:a16="http://schemas.microsoft.com/office/drawing/2014/main" id="{176CFFF9-350A-444A-9207-EE702952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302" y="3298124"/>
            <a:ext cx="2650800" cy="20289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25400" cmpd="sng">
            <a:solidFill>
              <a:srgbClr val="4385F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sp>
        <p:nvSpPr>
          <p:cNvPr id="219" name="Google Shape;219;g3e2c3155344_0_190">
            <a:extLst xmlns:a="http://schemas.openxmlformats.org/drawingml/2006/main">
              <a:ext uri="{FF2B5EF4-FFF2-40B4-BE49-F238E27FC236}">
                <a16:creationId xmlns:a16="http://schemas.microsoft.com/office/drawing/2014/main" id="{ABDAF6FA-EF50-4AB8-B136-0DBB0C7ED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945" y="3371065"/>
            <a:ext cx="217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 b="1">
                <a:latin typeface="IBM Plex Sans"/>
                <a:ea typeface="IBM Plex Sans"/>
                <a:cs typeface="IBM Plex Sans"/>
              </a:rPr>
              <a:t>Image classification</a:t>
            </a:r>
            <a:endParaRPr sz="2000" b="1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20" name="Google Shape;220;g3e2c3155344_0_190">
            <a:extLst xmlns:a="http://schemas.openxmlformats.org/drawingml/2006/main">
              <a:ext uri="{FF2B5EF4-FFF2-40B4-BE49-F238E27FC236}">
                <a16:creationId xmlns:a16="http://schemas.microsoft.com/office/drawing/2014/main" id="{030A79E6-F50C-49DC-9729-0D1675084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8196" y="2071103"/>
            <a:ext cx="14421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Object detection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21" name="Google Shape;221;g3e2c3155344_0_190">
            <a:extLst xmlns:a="http://schemas.openxmlformats.org/drawingml/2006/main">
              <a:ext uri="{FF2B5EF4-FFF2-40B4-BE49-F238E27FC236}">
                <a16:creationId xmlns:a16="http://schemas.microsoft.com/office/drawing/2014/main" id="{084A148E-284D-411A-A19E-BBF10C8FA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8194" y="2408399"/>
            <a:ext cx="20739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Face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recognition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22" name="Google Shape;222;g3e2c3155344_0_190">
            <a:extLst xmlns:a="http://schemas.openxmlformats.org/drawingml/2006/main">
              <a:ext uri="{FF2B5EF4-FFF2-40B4-BE49-F238E27FC236}">
                <a16:creationId xmlns:a16="http://schemas.microsoft.com/office/drawing/2014/main" id="{6D996D70-15E7-474D-8733-BB538DE8B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6257" y="3291013"/>
            <a:ext cx="17193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Video processing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23" name="Google Shape;223;g3e2c3155344_0_190">
            <a:extLst xmlns:a="http://schemas.openxmlformats.org/drawingml/2006/main">
              <a:ext uri="{FF2B5EF4-FFF2-40B4-BE49-F238E27FC236}">
                <a16:creationId xmlns:a16="http://schemas.microsoft.com/office/drawing/2014/main" id="{DD7E2586-1B2B-4797-9610-6A3261405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7018" y="4100579"/>
            <a:ext cx="21990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t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Example: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Cat pictures vs. </a:t>
            </a:r>
            <a:endParaRPr sz="2000">
              <a:latin typeface="IBM Plex Sans"/>
              <a:ea typeface="IBM Plex Sans"/>
              <a:cs typeface="IBM Plex Sans"/>
            </a:endParaRPr>
          </a:p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000">
                <a:latin typeface="IBM Plex Sans"/>
                <a:ea typeface="IBM Plex Sans"/>
                <a:cs typeface="IBM Plex Sans"/>
              </a:rPr>
              <a:t>dog pictures</a:t>
            </a:r>
            <a:endParaRPr sz="2000">
              <a:latin typeface="IBM Plex Sans"/>
              <a:ea typeface="IBM Plex Sans"/>
              <a:cs typeface="IBM Plex Sans"/>
            </a:endParaRPr>
          </a:p>
        </p:txBody>
      </p:sp>
      <p:sp>
        <p:nvSpPr>
          <p:cNvPr id="224" name="Google Shape;224;g3e2c3155344_0_190">
            <a:extLst xmlns:a="http://schemas.openxmlformats.org/drawingml/2006/main">
              <a:ext uri="{FF2B5EF4-FFF2-40B4-BE49-F238E27FC236}">
                <a16:creationId xmlns:a16="http://schemas.microsoft.com/office/drawing/2014/main" id="{97F57EC6-0642-4E80-8EA7-3F3451670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2223" y="5792783"/>
            <a:ext cx="5133900" cy="4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100" i="1">
                <a:latin typeface="IBM Plex Sans"/>
                <a:ea typeface="IBM Plex Sans"/>
                <a:cs typeface="IBM Plex Sans"/>
              </a:rPr>
              <a:t>Computer vision and some of its fields.</a:t>
            </a:r>
            <a:endParaRPr sz="2100" i="1">
              <a:latin typeface="IBM Plex Sans"/>
              <a:ea typeface="IBM Plex Sans"/>
              <a:cs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12921162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B0E1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2" name="Google Shape;232;p4">
            <a:extLst xmlns:a="http://schemas.openxmlformats.org/drawingml/2006/main">
              <a:ext uri="{FF2B5EF4-FFF2-40B4-BE49-F238E27FC236}">
                <a16:creationId xmlns:a16="http://schemas.microsoft.com/office/drawing/2014/main" id="{CFFDDA25-E97A-4E26-A36A-06B4D337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WHAT IS IMAGE CLASSIFICATION?</a:t>
            </a:r>
            <a:endParaRPr/>
          </a:p>
        </p:txBody>
      </p:sp>
      <p:sp>
        <p:nvSpPr>
          <p:cNvPr id="233" name="Google Shape;233;p4">
            <a:extLst xmlns:a="http://schemas.openxmlformats.org/drawingml/2006/main">
              <a:ext uri="{FF2B5EF4-FFF2-40B4-BE49-F238E27FC236}">
                <a16:creationId xmlns:a16="http://schemas.microsoft.com/office/drawing/2014/main" id="{0B93F22F-424F-4B64-AEA3-4BB7A5C9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914400"/>
            <a:ext cx="11247120" cy="7315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28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Pictures go in. AI sorts them into groups.</a:t>
            </a:r>
            <a:endParaRPr/>
          </a:p>
        </p:txBody>
      </p:sp>
      <p:sp>
        <p:nvSpPr>
          <p:cNvPr id="234" name="Google Shape;234;p4">
            <a:extLst xmlns:a="http://schemas.openxmlformats.org/drawingml/2006/main">
              <a:ext uri="{FF2B5EF4-FFF2-40B4-BE49-F238E27FC236}">
                <a16:creationId xmlns:a16="http://schemas.microsoft.com/office/drawing/2014/main" id="{29471CF3-3D35-4F6E-9F84-0F7896B48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194560"/>
            <a:ext cx="3108960" cy="34747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12700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5" name="Google Shape;235;p4">
            <a:extLst xmlns:a="http://schemas.openxmlformats.org/drawingml/2006/main">
              <a:ext uri="{FF2B5EF4-FFF2-40B4-BE49-F238E27FC236}">
                <a16:creationId xmlns:a16="http://schemas.microsoft.com/office/drawing/2014/main" id="{7F942CB2-4CC6-4FDE-B2E1-BD5BE750A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377440"/>
            <a:ext cx="31089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PICTURES IN</a:t>
            </a:r>
            <a:endParaRPr/>
          </a:p>
        </p:txBody>
      </p:sp>
      <p:sp>
        <p:nvSpPr>
          <p:cNvPr id="236" name="Google Shape;236;p4">
            <a:extLst xmlns:a="http://schemas.openxmlformats.org/drawingml/2006/main">
              <a:ext uri="{FF2B5EF4-FFF2-40B4-BE49-F238E27FC236}">
                <a16:creationId xmlns:a16="http://schemas.microsoft.com/office/drawing/2014/main" id="{FA02EDFC-5C32-4235-82C8-A7C91E6BE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2926080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2" name="Google Shape;237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7f32e4510a64e42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804672" y="2962656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38" name="Google Shape;238;p4">
            <a:extLst xmlns:a="http://schemas.openxmlformats.org/drawingml/2006/main">
              <a:ext uri="{FF2B5EF4-FFF2-40B4-BE49-F238E27FC236}">
                <a16:creationId xmlns:a16="http://schemas.microsoft.com/office/drawing/2014/main" id="{AFD47711-A736-43E4-B7D0-37BEAFE75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984" y="2926080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4" name="Google Shape;239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d1438db4b1e40b7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194560" y="2962656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0" name="Google Shape;240;p4">
            <a:extLst xmlns:a="http://schemas.openxmlformats.org/drawingml/2006/main">
              <a:ext uri="{FF2B5EF4-FFF2-40B4-BE49-F238E27FC236}">
                <a16:creationId xmlns:a16="http://schemas.microsoft.com/office/drawing/2014/main" id="{CEA79454-5029-4992-9A3C-AD870A009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3858768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6" name="Google Shape;241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c54cdcbf0ff4b4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804672" y="3895344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2" name="Google Shape;242;p4">
            <a:extLst xmlns:a="http://schemas.openxmlformats.org/drawingml/2006/main">
              <a:ext uri="{FF2B5EF4-FFF2-40B4-BE49-F238E27FC236}">
                <a16:creationId xmlns:a16="http://schemas.microsoft.com/office/drawing/2014/main" id="{921061D0-DF7F-4EB5-8172-E826C13CA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984" y="3858768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8" name="Google Shape;243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75f5dc9b6974c1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194560" y="3895344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4" name="Google Shape;244;p4">
            <a:extLst xmlns:a="http://schemas.openxmlformats.org/drawingml/2006/main">
              <a:ext uri="{FF2B5EF4-FFF2-40B4-BE49-F238E27FC236}">
                <a16:creationId xmlns:a16="http://schemas.microsoft.com/office/drawing/2014/main" id="{B868BB56-CF03-409F-A073-8375F6014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791456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10" name="Google Shape;245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eab8f80d55594e3e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804672" y="4828032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6" name="Google Shape;246;p4">
            <a:extLst xmlns:a="http://schemas.openxmlformats.org/drawingml/2006/main">
              <a:ext uri="{FF2B5EF4-FFF2-40B4-BE49-F238E27FC236}">
                <a16:creationId xmlns:a16="http://schemas.microsoft.com/office/drawing/2014/main" id="{DF177614-6785-44B8-9853-FAF891FE1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7984" y="4791456"/>
            <a:ext cx="1280160" cy="82296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12" name="Google Shape;247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56d229857344af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194560" y="4828032"/>
            <a:ext cx="1207008" cy="74980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8" name="Google Shape;248;p4">
            <a:extLst xmlns:a="http://schemas.openxmlformats.org/drawingml/2006/main">
              <a:ext uri="{FF2B5EF4-FFF2-40B4-BE49-F238E27FC236}">
                <a16:creationId xmlns:a16="http://schemas.microsoft.com/office/drawing/2014/main" id="{105C0F82-C2CF-480B-AA54-3936AD07E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4760" y="3566160"/>
            <a:ext cx="731520" cy="731520"/>
          </a:xfrm>
          <a:prstGeom xmlns:a="http://schemas.openxmlformats.org/drawingml/2006/main" prst="rightArrow">
            <a:avLst>
              <a:gd name="adj1" fmla="val 50000"/>
              <a:gd name="adj2" fmla="val 50000"/>
            </a:avLst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9" name="Google Shape;249;p4">
            <a:extLst xmlns:a="http://schemas.openxmlformats.org/drawingml/2006/main">
              <a:ext uri="{FF2B5EF4-FFF2-40B4-BE49-F238E27FC236}">
                <a16:creationId xmlns:a16="http://schemas.microsoft.com/office/drawing/2014/main" id="{6CF08446-0B61-40A5-950F-AB965D11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2194560"/>
            <a:ext cx="2834640" cy="34747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B2240"/>
          </a:solidFill>
          <a:ln xmlns:a="http://schemas.openxmlformats.org/drawingml/2006/main" w="25400" cmpd="sng">
            <a:solidFill>
              <a:srgbClr val="00E5FF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0" name="Google Shape;250;p4">
            <a:extLst xmlns:a="http://schemas.openxmlformats.org/drawingml/2006/main">
              <a:ext uri="{FF2B5EF4-FFF2-40B4-BE49-F238E27FC236}">
                <a16:creationId xmlns:a16="http://schemas.microsoft.com/office/drawing/2014/main" id="{9AC25AFF-9689-43EC-9F48-83F7EE988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2377440"/>
            <a:ext cx="283464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00E5FF"/>
                </a:solidFill>
                <a:latin typeface="Calibri"/>
                <a:ea typeface="Calibri"/>
                <a:cs typeface="Calibri"/>
              </a:rPr>
              <a:t>AI</a:t>
            </a:r>
            <a:endParaRPr/>
          </a:p>
        </p:txBody>
      </p:sp>
      <p:sp>
        <p:nvSpPr>
          <p:cNvPr id="251" name="Google Shape;251;p4">
            <a:extLst xmlns:a="http://schemas.openxmlformats.org/drawingml/2006/main">
              <a:ext uri="{FF2B5EF4-FFF2-40B4-BE49-F238E27FC236}">
                <a16:creationId xmlns:a16="http://schemas.microsoft.com/office/drawing/2014/main" id="{382D5E7C-3669-46C2-8C5C-D015506C9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108960"/>
            <a:ext cx="1371600" cy="1371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E5FF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4800" b="1" i="0" u="none" cap="none">
                <a:solidFill>
                  <a:srgbClr val="0B0E1A"/>
                </a:solidFill>
                <a:latin typeface="Calibri"/>
                <a:ea typeface="Calibri"/>
                <a:cs typeface="Calibri"/>
              </a:rPr>
              <a:t>AI</a:t>
            </a:r>
            <a:endParaRPr/>
          </a:p>
        </p:txBody>
      </p:sp>
      <p:sp>
        <p:nvSpPr>
          <p:cNvPr id="252" name="Google Shape;252;p4">
            <a:extLst xmlns:a="http://schemas.openxmlformats.org/drawingml/2006/main">
              <a:ext uri="{FF2B5EF4-FFF2-40B4-BE49-F238E27FC236}">
                <a16:creationId xmlns:a16="http://schemas.microsoft.com/office/drawing/2014/main" id="{BF2E3AEB-9238-43BF-BA61-91B8C5D3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0" y="4754880"/>
            <a:ext cx="2834640" cy="8229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500" b="0" i="1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Looks at each</a:t>
            </a:r>
            <a:endParaRPr/>
          </a:p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500" b="0" i="1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picture. Decides.</a:t>
            </a:r>
            <a:endParaRPr/>
          </a:p>
        </p:txBody>
      </p:sp>
      <p:sp>
        <p:nvSpPr>
          <p:cNvPr id="253" name="Google Shape;253;p4">
            <a:extLst xmlns:a="http://schemas.openxmlformats.org/drawingml/2006/main">
              <a:ext uri="{FF2B5EF4-FFF2-40B4-BE49-F238E27FC236}">
                <a16:creationId xmlns:a16="http://schemas.microsoft.com/office/drawing/2014/main" id="{E0A43E6A-A94A-4F7A-B0AC-1CB7E8978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5240" y="3566160"/>
            <a:ext cx="731520" cy="731520"/>
          </a:xfrm>
          <a:prstGeom xmlns:a="http://schemas.openxmlformats.org/drawingml/2006/main" prst="rightArrow">
            <a:avLst>
              <a:gd name="adj1" fmla="val 50000"/>
              <a:gd name="adj2" fmla="val 50000"/>
            </a:avLst>
          </a:prstGeom>
          <a:solidFill xmlns:a="http://schemas.openxmlformats.org/drawingml/2006/main">
            <a:srgbClr val="D4A017"/>
          </a:solidFill>
          <a:ln xmlns:a="http://schemas.openxmlformats.org/drawingml/2006/main">
            <a:noFill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4" name="Google Shape;254;p4">
            <a:extLst xmlns:a="http://schemas.openxmlformats.org/drawingml/2006/main">
              <a:ext uri="{FF2B5EF4-FFF2-40B4-BE49-F238E27FC236}">
                <a16:creationId xmlns:a16="http://schemas.microsoft.com/office/drawing/2014/main" id="{6AD5E988-CE45-4389-9956-6998AE60E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2194560"/>
            <a:ext cx="3108960" cy="16459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25400" cmpd="sng">
            <a:solidFill>
              <a:srgbClr val="00E676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55" name="Google Shape;255;p4">
            <a:extLst xmlns:a="http://schemas.openxmlformats.org/drawingml/2006/main">
              <a:ext uri="{FF2B5EF4-FFF2-40B4-BE49-F238E27FC236}">
                <a16:creationId xmlns:a16="http://schemas.microsoft.com/office/drawing/2014/main" id="{589017AA-4F59-473E-9F03-B431F351C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2331720"/>
            <a:ext cx="31089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00E676"/>
                </a:solidFill>
                <a:latin typeface="Calibri"/>
                <a:ea typeface="Calibri"/>
                <a:cs typeface="Calibri"/>
              </a:rPr>
              <a:t>CAT</a:t>
            </a:r>
            <a:endParaRPr/>
          </a:p>
        </p:txBody>
      </p:sp>
      <p:sp>
        <p:nvSpPr>
          <p:cNvPr id="256" name="Google Shape;256;p4">
            <a:extLst xmlns:a="http://schemas.openxmlformats.org/drawingml/2006/main">
              <a:ext uri="{FF2B5EF4-FFF2-40B4-BE49-F238E27FC236}">
                <a16:creationId xmlns:a16="http://schemas.microsoft.com/office/drawing/2014/main" id="{19768B44-6F96-4DBE-81EB-383307B3F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2228" y="28346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22" name="Google Shape;257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7f32e4510a64e42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8718804" y="28712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58" name="Google Shape;258;p4">
            <a:extLst xmlns:a="http://schemas.openxmlformats.org/drawingml/2006/main">
              <a:ext uri="{FF2B5EF4-FFF2-40B4-BE49-F238E27FC236}">
                <a16:creationId xmlns:a16="http://schemas.microsoft.com/office/drawing/2014/main" id="{692146B3-BF73-4F92-BC48-F149BDA3C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4060" y="28346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24" name="Google Shape;259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75f5dc9b6974c1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660636" y="28712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0" name="Google Shape;260;p4">
            <a:extLst xmlns:a="http://schemas.openxmlformats.org/drawingml/2006/main">
              <a:ext uri="{FF2B5EF4-FFF2-40B4-BE49-F238E27FC236}">
                <a16:creationId xmlns:a16="http://schemas.microsoft.com/office/drawing/2014/main" id="{31B3690F-B209-4BAF-B76D-0787025BC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5892" y="28346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26" name="Google Shape;261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eab8f80d55594e3e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0602468" y="28712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2" name="Google Shape;262;p4">
            <a:extLst xmlns:a="http://schemas.openxmlformats.org/drawingml/2006/main">
              <a:ext uri="{FF2B5EF4-FFF2-40B4-BE49-F238E27FC236}">
                <a16:creationId xmlns:a16="http://schemas.microsoft.com/office/drawing/2014/main" id="{06B648F7-651A-44A7-A99C-F6D1BC5BF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4023360"/>
            <a:ext cx="3108960" cy="164592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131830"/>
          </a:solidFill>
          <a:ln xmlns:a="http://schemas.openxmlformats.org/drawingml/2006/main" w="25400" cmpd="sng">
            <a:solidFill>
              <a:srgbClr val="7B61FF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3" name="Google Shape;263;p4">
            <a:extLst xmlns:a="http://schemas.openxmlformats.org/drawingml/2006/main">
              <a:ext uri="{FF2B5EF4-FFF2-40B4-BE49-F238E27FC236}">
                <a16:creationId xmlns:a16="http://schemas.microsoft.com/office/drawing/2014/main" id="{12E391A2-3CE0-4B2B-98F5-DD7CE6FD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3920" y="4160520"/>
            <a:ext cx="310896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400" b="1" i="0" u="none" cap="none">
                <a:solidFill>
                  <a:srgbClr val="7B61FF"/>
                </a:solidFill>
                <a:latin typeface="Calibri"/>
                <a:ea typeface="Calibri"/>
                <a:cs typeface="Calibri"/>
              </a:rPr>
              <a:t>DOG</a:t>
            </a:r>
            <a:endParaRPr/>
          </a:p>
        </p:txBody>
      </p:sp>
      <p:sp>
        <p:nvSpPr>
          <p:cNvPr id="264" name="Google Shape;264;p4">
            <a:extLst xmlns:a="http://schemas.openxmlformats.org/drawingml/2006/main">
              <a:ext uri="{FF2B5EF4-FFF2-40B4-BE49-F238E27FC236}">
                <a16:creationId xmlns:a16="http://schemas.microsoft.com/office/drawing/2014/main" id="{1DD62426-450E-4B20-BA0B-D7585D821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2228" y="46634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30" name="Google Shape;265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d1438db4b1e40b7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8718804" y="47000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6" name="Google Shape;266;p4">
            <a:extLst xmlns:a="http://schemas.openxmlformats.org/drawingml/2006/main">
              <a:ext uri="{FF2B5EF4-FFF2-40B4-BE49-F238E27FC236}">
                <a16:creationId xmlns:a16="http://schemas.microsoft.com/office/drawing/2014/main" id="{EDCE33A9-A88F-4D52-B0C6-EEB09D193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4060" y="46634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32" name="Google Shape;267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c54cdcbf0ff4b4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660636" y="47000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8" name="Google Shape;268;p4">
            <a:extLst xmlns:a="http://schemas.openxmlformats.org/drawingml/2006/main">
              <a:ext uri="{FF2B5EF4-FFF2-40B4-BE49-F238E27FC236}">
                <a16:creationId xmlns:a16="http://schemas.microsoft.com/office/drawing/2014/main" id="{A646D4E4-E087-4F81-898F-94C5B6265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5892" y="4663440"/>
            <a:ext cx="868680" cy="77724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4F6FB"/>
          </a:solidFill>
          <a:ln xmlns:a="http://schemas.openxmlformats.org/drawingml/2006/main" w="9525" cmpd="sng">
            <a:solidFill>
              <a:srgbClr val="1B224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34" name="Google Shape;269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56d229857344af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0602468" y="4700016"/>
            <a:ext cx="795528" cy="704088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70" name="Google Shape;270;p4">
            <a:extLst xmlns:a="http://schemas.openxmlformats.org/drawingml/2006/main">
              <a:ext uri="{FF2B5EF4-FFF2-40B4-BE49-F238E27FC236}">
                <a16:creationId xmlns:a16="http://schemas.microsoft.com/office/drawing/2014/main" id="{72E84923-87DC-4D98-814D-2229835B2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943600"/>
            <a:ext cx="11247120" cy="3657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600" b="0" i="1" u="none" cap="none">
                <a:solidFill>
                  <a:srgbClr val="D4A017"/>
                </a:solidFill>
                <a:latin typeface="Calibri"/>
                <a:ea typeface="Calibri"/>
                <a:cs typeface="Calibri"/>
              </a:rPr>
              <a:t>Each group is called a CLASS. We'll see this work for real in 1 minute.</a:t>
            </a:r>
            <a:endParaRPr/>
          </a:p>
        </p:txBody>
      </p:sp>
      <p:sp>
        <p:nvSpPr>
          <p:cNvPr id="271" name="Google Shape;271;p4">
            <a:extLst xmlns:a="http://schemas.openxmlformats.org/drawingml/2006/main">
              <a:ext uri="{FF2B5EF4-FFF2-40B4-BE49-F238E27FC236}">
                <a16:creationId xmlns:a16="http://schemas.microsoft.com/office/drawing/2014/main" id="{EDC44431-A2EE-4CF7-BC56-6EAFD5638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46520"/>
            <a:ext cx="50292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Smart Solutions</a:t>
            </a: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 | Engineering &amp; Technology</a:t>
            </a:r>
            <a:endParaRPr/>
          </a:p>
        </p:txBody>
      </p:sp>
      <p:sp>
        <p:nvSpPr>
          <p:cNvPr id="272" name="Google Shape;272;p4">
            <a:extLst xmlns:a="http://schemas.openxmlformats.org/drawingml/2006/main">
              <a:ext uri="{FF2B5EF4-FFF2-40B4-BE49-F238E27FC236}">
                <a16:creationId xmlns:a16="http://schemas.microsoft.com/office/drawing/2014/main" id="{10B07409-1E66-4CEB-9B99-61E5C8457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6446520"/>
            <a:ext cx="228600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000" b="1" i="0" u="none" cap="none">
                <a:solidFill>
                  <a:srgbClr val="F4F6FB"/>
                </a:solidFill>
                <a:latin typeface="Calibri"/>
                <a:ea typeface="Calibri"/>
                <a:cs typeface="Calibri"/>
              </a:rPr>
              <a:t>Your Teacher</a:t>
            </a:r>
            <a:endParaRPr/>
          </a:p>
        </p:txBody>
      </p:sp>
      <p:sp>
        <p:nvSpPr>
          <p:cNvPr id="273" name="Google Shape;273;p4">
            <a:extLst xmlns:a="http://schemas.openxmlformats.org/drawingml/2006/main">
              <a:ext uri="{FF2B5EF4-FFF2-40B4-BE49-F238E27FC236}">
                <a16:creationId xmlns:a16="http://schemas.microsoft.com/office/drawing/2014/main" id="{4395D1AD-4BD6-4A81-997F-69A8FA843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6446520"/>
            <a:ext cx="3931920" cy="2743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1000" b="0" i="0" u="none" cap="none">
                <a:solidFill>
                  <a:srgbClr val="8892B0"/>
                </a:solidFill>
                <a:latin typeface="Calibri"/>
                <a:ea typeface="Calibri"/>
                <a:cs typeface="Calibri"/>
              </a:rPr>
              <a:t>MON | 4/9</a:t>
            </a:r>
            <a:endParaRPr/>
          </a:p>
        </p:txBody>
      </p:sp>
      <p:cxnSp>
        <p:nvCxnSpPr>
          <p:cNvPr id="439" name="Google Shape;274;p4"/>
          <p:cNvCxnSpPr/>
          <p:nvPr/>
        </p:nvCxnSpPr>
        <p:spPr>
          <a:xfrm xmlns:a="http://schemas.openxmlformats.org/drawingml/2006/main">
            <a:off x="457200" y="6400800"/>
            <a:ext cx="11274552" cy="0"/>
          </a:xfrm>
          <a:prstGeom xmlns:a="http://schemas.openxmlformats.org/drawingml/2006/main" prst="straightConnector1">
            <a:avLst/>
          </a:prstGeom>
          <a:ln xmlns:a="http://schemas.openxmlformats.org/drawingml/2006/main" w="9525" cap="flat">
            <a:solidFill>
              <a:srgbClr val="1B2240"/>
            </a:solidFill>
            <a:prstDash val="solid"/>
            <a:round/>
            <a:headEnd type="none" w="sm" len="sm"/>
            <a:tailEnd type="none" w="sm" len="sm"/>
          </a:ln>
          <a:effectLst xmlns:a="http://schemas.openxmlformats.org/drawingml/2006/main">
            <a:outerShdw blurRad="40000" dist="20000" dir="5400000" rotWithShape="0">
              <a:srgbClr val="000000">
                <a:alpha val="3803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98287268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9" name="Google Shape;279;g3e2c3155344_0_287">
            <a:extLst xmlns:a="http://schemas.openxmlformats.org/drawingml/2006/main">
              <a:ext uri="{FF2B5EF4-FFF2-40B4-BE49-F238E27FC236}">
                <a16:creationId xmlns:a16="http://schemas.microsoft.com/office/drawing/2014/main" id="{1A3F6A9B-EB7F-4C68-8F0E-5EBD9245E2D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54104" y="791156"/>
            <a:ext cx="15146700" cy="1017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check for understanding</a:t>
            </a:r>
            <a:endParaRPr/>
          </a:p>
        </p:txBody>
      </p:sp>
      <p:sp>
        <p:nvSpPr>
          <p:cNvPr id="280" name="Google Shape;280;g3e2c3155344_0_287">
            <a:extLst xmlns:a="http://schemas.openxmlformats.org/drawingml/2006/main">
              <a:ext uri="{FF2B5EF4-FFF2-40B4-BE49-F238E27FC236}">
                <a16:creationId xmlns:a16="http://schemas.microsoft.com/office/drawing/2014/main" id="{5699FEB3-6984-4A83-B497-FCED922CF94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54104" y="2048844"/>
            <a:ext cx="15146700" cy="607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1600"/>
              </a:spcAft>
              <a:buNone/>
            </a:pPr>
            <a:r>
              <a:t>Do Alexa and Siri use computer vision? </a:t>
            </a:r>
            <a:endParaRPr/>
          </a:p>
        </p:txBody>
      </p:sp>
      <p:pic>
        <p:nvPicPr>
          <p:cNvPr id="286" name="Google Shape;281;g3e2c3155344_0_28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e6717b7609400d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122642" y="2480035"/>
            <a:ext cx="3946395" cy="39463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82" name="Google Shape;282;g3e2c3155344_0_287">
            <a:extLst xmlns:a="http://schemas.openxmlformats.org/drawingml/2006/main">
              <a:ext uri="{FF2B5EF4-FFF2-40B4-BE49-F238E27FC236}">
                <a16:creationId xmlns:a16="http://schemas.microsoft.com/office/drawing/2014/main" id="{ED56E072-ED82-4B18-89DC-0DED0776A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1264" y="3733800"/>
            <a:ext cx="2009100" cy="98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6100">
                <a:solidFill>
                  <a:schemeClr val="dk1"/>
                </a:solidFill>
                <a:highlight>
                  <a:srgbClr val="FFFF00"/>
                </a:highlight>
                <a:latin typeface="IBM Plex Sans"/>
                <a:ea typeface="IBM Plex Sans"/>
                <a:cs typeface="IBM Plex Sans"/>
              </a:rPr>
              <a:t>No</a:t>
            </a:r>
            <a:endParaRPr sz="6100">
              <a:solidFill>
                <a:schemeClr val="dk1"/>
              </a:solidFill>
              <a:highlight>
                <a:srgbClr val="FFFF00"/>
              </a:highlight>
              <a:latin typeface="IBM Plex Sans"/>
              <a:ea typeface="IBM Plex Sans"/>
              <a:cs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206212943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2" name="Google Shape;287;g3e2c3155344_0_29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c5e9f22a5bc4ce3">
            <a:alphaModFix/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71740" y="2485166"/>
            <a:ext cx="5248195" cy="3936129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88" name="Google Shape;288;g3e2c3155344_0_294">
            <a:extLst xmlns:a="http://schemas.openxmlformats.org/drawingml/2006/main">
              <a:ext uri="{FF2B5EF4-FFF2-40B4-BE49-F238E27FC236}">
                <a16:creationId xmlns:a16="http://schemas.microsoft.com/office/drawing/2014/main" id="{D9E74C4C-8C76-40C8-8B22-04146E28E1E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54104" y="791156"/>
            <a:ext cx="15146700" cy="1017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check for understanding</a:t>
            </a:r>
            <a:endParaRPr/>
          </a:p>
        </p:txBody>
      </p:sp>
      <p:sp>
        <p:nvSpPr>
          <p:cNvPr id="289" name="Google Shape;289;g3e2c3155344_0_294">
            <a:extLst xmlns:a="http://schemas.openxmlformats.org/drawingml/2006/main">
              <a:ext uri="{FF2B5EF4-FFF2-40B4-BE49-F238E27FC236}">
                <a16:creationId xmlns:a16="http://schemas.microsoft.com/office/drawing/2014/main" id="{C90D5833-9656-4B54-B6D1-4C5B588B5C0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554104" y="2048844"/>
            <a:ext cx="15146700" cy="607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spcFirstLastPara="1" wrap="square" lIns="124675" tIns="124675" rIns="124675" bIns="124675" anchor="t">
            <a:norm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1600"/>
              </a:spcAft>
              <a:buNone/>
            </a:pPr>
            <a:r>
              <a:t>Do automatic doors use computer vision? </a:t>
            </a:r>
            <a:endParaRPr/>
          </a:p>
        </p:txBody>
      </p:sp>
      <p:sp>
        <p:nvSpPr>
          <p:cNvPr id="290" name="Google Shape;290;g3e2c3155344_0_294">
            <a:extLst xmlns:a="http://schemas.openxmlformats.org/drawingml/2006/main">
              <a:ext uri="{FF2B5EF4-FFF2-40B4-BE49-F238E27FC236}">
                <a16:creationId xmlns:a16="http://schemas.microsoft.com/office/drawing/2014/main" id="{F1759686-DBD4-4A8E-91BD-FA6D0CEA7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1264" y="3733800"/>
            <a:ext cx="2009100" cy="980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121900" tIns="121900" rIns="121900" bIns="121900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6100">
                <a:solidFill>
                  <a:schemeClr val="dk1"/>
                </a:solidFill>
                <a:highlight>
                  <a:srgbClr val="FFFF00"/>
                </a:highlight>
                <a:latin typeface="IBM Plex Sans"/>
                <a:ea typeface="IBM Plex Sans"/>
                <a:cs typeface="IBM Plex Sans"/>
              </a:rPr>
              <a:t>No</a:t>
            </a:r>
            <a:endParaRPr sz="6100">
              <a:solidFill>
                <a:schemeClr val="dk1"/>
              </a:solidFill>
              <a:highlight>
                <a:srgbClr val="FFFF00"/>
              </a:highlight>
              <a:latin typeface="IBM Plex Sans"/>
              <a:ea typeface="IBM Plex Sans"/>
              <a:cs typeface="IBM Plex Sans"/>
            </a:endParaRPr>
          </a:p>
        </p:txBody>
      </p:sp>
    </p:spTree>
    <p:extLst>
      <p:ext uri="{BB962C8B-B14F-4D97-AF65-F5344CB8AC3E}">
        <p14:creationId xmlns:p14="http://schemas.microsoft.com/office/powerpoint/2010/main" val="1175025932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2026-08-15T20:12:35.3500000Z</dcterms:created>
  <dcterms:modified xsi:type="dcterms:W3CDTF">2026-08-15T20:12:35.3500000Z</dcterms:modified>
</coreProperties>
</file>