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7caf253c23b4ed9" /><Relationship Type="http://schemas.openxmlformats.org/officeDocument/2006/relationships/extended-properties" Target="/docProps/app.xml" Id="Re79dac66547b4488" /><Relationship Type="http://schemas.openxmlformats.org/officeDocument/2006/relationships/officeDocument" Target="/ppt/presentation.xml" Id="R2c3d90ce500b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b7f6c5fc8427e"/>
  </p:sldMasterIdLst>
  <p:notesMasterIdLst>
    <p:notesMasterId xmlns:r="http://schemas.openxmlformats.org/officeDocument/2006/relationships" r:id="R73d5c2feef544bc2"/>
  </p:notesMasterIdLst>
  <p:sldIdLst>
    <p:sldId xmlns:r="http://schemas.openxmlformats.org/officeDocument/2006/relationships" id="256" r:id="R3d5b7713aace4149"/>
    <p:sldId xmlns:r="http://schemas.openxmlformats.org/officeDocument/2006/relationships" id="257" r:id="Rdfc51c49305a4516"/>
    <p:sldId xmlns:r="http://schemas.openxmlformats.org/officeDocument/2006/relationships" id="258" r:id="R9269e25f0a5c4884"/>
    <p:sldId xmlns:r="http://schemas.openxmlformats.org/officeDocument/2006/relationships" id="259" r:id="R7723d98f3038431b"/>
    <p:sldId xmlns:r="http://schemas.openxmlformats.org/officeDocument/2006/relationships" id="260" r:id="R71f7a220b85f48a7"/>
    <p:sldId xmlns:r="http://schemas.openxmlformats.org/officeDocument/2006/relationships" id="261" r:id="R1396a9a525eb4229"/>
    <p:sldId xmlns:r="http://schemas.openxmlformats.org/officeDocument/2006/relationships" id="262" r:id="Rda94f0d26b924616"/>
    <p:sldId xmlns:r="http://schemas.openxmlformats.org/officeDocument/2006/relationships" id="263" r:id="R2d1908f8886a4d42"/>
    <p:sldId xmlns:r="http://schemas.openxmlformats.org/officeDocument/2006/relationships" id="264" r:id="Rbaf8f202579a4f8a"/>
    <p:sldId xmlns:r="http://schemas.openxmlformats.org/officeDocument/2006/relationships" id="265" r:id="Ra78953ff2ac14103"/>
    <p:sldId xmlns:r="http://schemas.openxmlformats.org/officeDocument/2006/relationships" id="266" r:id="R1a4c7409ecc64061"/>
    <p:sldId xmlns:r="http://schemas.openxmlformats.org/officeDocument/2006/relationships" id="267" r:id="R8d7567f06de54c15"/>
    <p:sldId xmlns:r="http://schemas.openxmlformats.org/officeDocument/2006/relationships" id="268" r:id="Rfb7b0defd4084207"/>
    <p:sldId xmlns:r="http://schemas.openxmlformats.org/officeDocument/2006/relationships" id="269" r:id="R0bad354d1170415a"/>
    <p:sldId xmlns:r="http://schemas.openxmlformats.org/officeDocument/2006/relationships" id="270" r:id="Rf096421771ec45fb"/>
    <p:sldId xmlns:r="http://schemas.openxmlformats.org/officeDocument/2006/relationships" id="271" r:id="Rb4134382b80a4bd2"/>
    <p:sldId xmlns:r="http://schemas.openxmlformats.org/officeDocument/2006/relationships" id="272" r:id="Raf8ecb9c9cd24735"/>
    <p:sldId xmlns:r="http://schemas.openxmlformats.org/officeDocument/2006/relationships" id="273" r:id="R2c1a0e21d83f401e"/>
    <p:sldId xmlns:r="http://schemas.openxmlformats.org/officeDocument/2006/relationships" id="274" r:id="Rd382d1d914b74860"/>
    <p:sldId xmlns:r="http://schemas.openxmlformats.org/officeDocument/2006/relationships" id="275" r:id="R16e982da4415409b"/>
    <p:sldId xmlns:r="http://schemas.openxmlformats.org/officeDocument/2006/relationships" id="276" r:id="R6645a4bbf1854adc"/>
    <p:sldId xmlns:r="http://schemas.openxmlformats.org/officeDocument/2006/relationships" id="277" r:id="Raac9da2fb1a4481c"/>
    <p:sldId xmlns:r="http://schemas.openxmlformats.org/officeDocument/2006/relationships" id="278" r:id="R9c04bc895ef24b3f"/>
    <p:sldId xmlns:r="http://schemas.openxmlformats.org/officeDocument/2006/relationships" id="279" r:id="R3913409ca37f4a10"/>
    <p:sldId xmlns:r="http://schemas.openxmlformats.org/officeDocument/2006/relationships" id="280" r:id="R2ed383bfdddc431e"/>
    <p:sldId xmlns:r="http://schemas.openxmlformats.org/officeDocument/2006/relationships" id="281" r:id="R17c097cdb5104caf"/>
    <p:sldId xmlns:r="http://schemas.openxmlformats.org/officeDocument/2006/relationships" id="282" r:id="Rf398f8d618d84e33"/>
    <p:sldId xmlns:r="http://schemas.openxmlformats.org/officeDocument/2006/relationships" id="283" r:id="Rd5df1e9f66c54158"/>
    <p:sldId xmlns:r="http://schemas.openxmlformats.org/officeDocument/2006/relationships" id="284" r:id="R6b65ca12fe2f4c7c"/>
    <p:sldId xmlns:r="http://schemas.openxmlformats.org/officeDocument/2006/relationships" id="285" r:id="Re3edc0765fbf477f"/>
    <p:sldId xmlns:r="http://schemas.openxmlformats.org/officeDocument/2006/relationships" id="286" r:id="Rf25af3b2455e4ad8"/>
    <p:sldId xmlns:r="http://schemas.openxmlformats.org/officeDocument/2006/relationships" id="287" r:id="Rf8e3e4bd816848f7"/>
    <p:sldId xmlns:r="http://schemas.openxmlformats.org/officeDocument/2006/relationships" id="288" r:id="R378ab3e5c0034b10"/>
    <p:sldId xmlns:r="http://schemas.openxmlformats.org/officeDocument/2006/relationships" id="289" r:id="Rae500c40619b4cdb"/>
    <p:sldId xmlns:r="http://schemas.openxmlformats.org/officeDocument/2006/relationships" id="290" r:id="Rb210ef2fb1cc4094"/>
    <p:sldId xmlns:r="http://schemas.openxmlformats.org/officeDocument/2006/relationships" id="291" r:id="Rfd7a1f671bec48ea"/>
    <p:sldId xmlns:r="http://schemas.openxmlformats.org/officeDocument/2006/relationships" id="292" r:id="R416720219e034a70"/>
    <p:sldId xmlns:r="http://schemas.openxmlformats.org/officeDocument/2006/relationships" id="293" r:id="R3f84d978df4e42df"/>
  </p:sldIdLst>
  <p:sldSz cx="18288000" cy="10287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4429db6724d4160" /><Relationship Type="http://schemas.openxmlformats.org/officeDocument/2006/relationships/slideMaster" Target="/ppt/slideMasters/slideMaster1.xml" Id="Rd94b7f6c5fc8427e" /><Relationship Type="http://schemas.openxmlformats.org/officeDocument/2006/relationships/notesMaster" Target="/ppt/notesMasters/notesMaster1.xml" Id="R73d5c2feef544bc2" /><Relationship Type="http://schemas.openxmlformats.org/officeDocument/2006/relationships/presProps" Target="/ppt/presProps.xml" Id="Rc7262219e0cd49e4" /><Relationship Type="http://schemas.openxmlformats.org/officeDocument/2006/relationships/tableStyles" Target="/ppt/tableStyles.xml" Id="Ra0689b842366483a" /><Relationship Type="http://schemas.openxmlformats.org/officeDocument/2006/relationships/slide" Target="/ppt/slides/slide1.xml" Id="R3d5b7713aace4149" /><Relationship Type="http://schemas.openxmlformats.org/officeDocument/2006/relationships/slide" Target="/ppt/slides/slide2.xml" Id="Rdfc51c49305a4516" /><Relationship Type="http://schemas.openxmlformats.org/officeDocument/2006/relationships/slide" Target="/ppt/slides/slide3.xml" Id="R9269e25f0a5c4884" /><Relationship Type="http://schemas.openxmlformats.org/officeDocument/2006/relationships/slide" Target="/ppt/slides/slide4.xml" Id="R7723d98f3038431b" /><Relationship Type="http://schemas.openxmlformats.org/officeDocument/2006/relationships/slide" Target="/ppt/slides/slide5.xml" Id="R71f7a220b85f48a7" /><Relationship Type="http://schemas.openxmlformats.org/officeDocument/2006/relationships/slide" Target="/ppt/slides/slide6.xml" Id="R1396a9a525eb4229" /><Relationship Type="http://schemas.openxmlformats.org/officeDocument/2006/relationships/slide" Target="/ppt/slides/slide7.xml" Id="Rda94f0d26b924616" /><Relationship Type="http://schemas.openxmlformats.org/officeDocument/2006/relationships/slide" Target="/ppt/slides/slide8.xml" Id="R2d1908f8886a4d42" /><Relationship Type="http://schemas.openxmlformats.org/officeDocument/2006/relationships/slide" Target="/ppt/slides/slide9.xml" Id="Rbaf8f202579a4f8a" /><Relationship Type="http://schemas.openxmlformats.org/officeDocument/2006/relationships/slide" Target="/ppt/slides/slide10.xml" Id="Ra78953ff2ac14103" /><Relationship Type="http://schemas.openxmlformats.org/officeDocument/2006/relationships/slide" Target="/ppt/slides/slide11.xml" Id="R1a4c7409ecc64061" /><Relationship Type="http://schemas.openxmlformats.org/officeDocument/2006/relationships/slide" Target="/ppt/slides/slide12.xml" Id="R8d7567f06de54c15" /><Relationship Type="http://schemas.openxmlformats.org/officeDocument/2006/relationships/slide" Target="/ppt/slides/slide13.xml" Id="Rfb7b0defd4084207" /><Relationship Type="http://schemas.openxmlformats.org/officeDocument/2006/relationships/slide" Target="/ppt/slides/slide14.xml" Id="R0bad354d1170415a" /><Relationship Type="http://schemas.openxmlformats.org/officeDocument/2006/relationships/slide" Target="/ppt/slides/slide15.xml" Id="Rf096421771ec45fb" /><Relationship Type="http://schemas.openxmlformats.org/officeDocument/2006/relationships/slide" Target="/ppt/slides/slide16.xml" Id="Rb4134382b80a4bd2" /><Relationship Type="http://schemas.openxmlformats.org/officeDocument/2006/relationships/slide" Target="/ppt/slides/slide17.xml" Id="Raf8ecb9c9cd24735" /><Relationship Type="http://schemas.openxmlformats.org/officeDocument/2006/relationships/slide" Target="/ppt/slides/slide18.xml" Id="R2c1a0e21d83f401e" /><Relationship Type="http://schemas.openxmlformats.org/officeDocument/2006/relationships/slide" Target="/ppt/slides/slide19.xml" Id="Rd382d1d914b74860" /><Relationship Type="http://schemas.openxmlformats.org/officeDocument/2006/relationships/slide" Target="/ppt/slides/slide20.xml" Id="R16e982da4415409b" /><Relationship Type="http://schemas.openxmlformats.org/officeDocument/2006/relationships/slide" Target="/ppt/slides/slide21.xml" Id="R6645a4bbf1854adc" /><Relationship Type="http://schemas.openxmlformats.org/officeDocument/2006/relationships/slide" Target="/ppt/slides/slide22.xml" Id="Raac9da2fb1a4481c" /><Relationship Type="http://schemas.openxmlformats.org/officeDocument/2006/relationships/slide" Target="/ppt/slides/slide23.xml" Id="R9c04bc895ef24b3f" /><Relationship Type="http://schemas.openxmlformats.org/officeDocument/2006/relationships/slide" Target="/ppt/slides/slide24.xml" Id="R3913409ca37f4a10" /><Relationship Type="http://schemas.openxmlformats.org/officeDocument/2006/relationships/slide" Target="/ppt/slides/slide25.xml" Id="R2ed383bfdddc431e" /><Relationship Type="http://schemas.openxmlformats.org/officeDocument/2006/relationships/slide" Target="/ppt/slides/slide26.xml" Id="R17c097cdb5104caf" /><Relationship Type="http://schemas.openxmlformats.org/officeDocument/2006/relationships/slide" Target="/ppt/slides/slide27.xml" Id="Rf398f8d618d84e33" /><Relationship Type="http://schemas.openxmlformats.org/officeDocument/2006/relationships/slide" Target="/ppt/slides/slide28.xml" Id="Rd5df1e9f66c54158" /><Relationship Type="http://schemas.openxmlformats.org/officeDocument/2006/relationships/slide" Target="/ppt/slides/slide29.xml" Id="R6b65ca12fe2f4c7c" /><Relationship Type="http://schemas.openxmlformats.org/officeDocument/2006/relationships/slide" Target="/ppt/slides/slide30.xml" Id="Re3edc0765fbf477f" /><Relationship Type="http://schemas.openxmlformats.org/officeDocument/2006/relationships/slide" Target="/ppt/slides/slide31.xml" Id="Rf25af3b2455e4ad8" /><Relationship Type="http://schemas.openxmlformats.org/officeDocument/2006/relationships/slide" Target="/ppt/slides/slide32.xml" Id="Rf8e3e4bd816848f7" /><Relationship Type="http://schemas.openxmlformats.org/officeDocument/2006/relationships/slide" Target="/ppt/slides/slide33.xml" Id="R378ab3e5c0034b10" /><Relationship Type="http://schemas.openxmlformats.org/officeDocument/2006/relationships/slide" Target="/ppt/slides/slide34.xml" Id="Rae500c40619b4cdb" /><Relationship Type="http://schemas.openxmlformats.org/officeDocument/2006/relationships/slide" Target="/ppt/slides/slide35.xml" Id="Rb210ef2fb1cc4094" /><Relationship Type="http://schemas.openxmlformats.org/officeDocument/2006/relationships/slide" Target="/ppt/slides/slide36.xml" Id="Rfd7a1f671bec48ea" /><Relationship Type="http://schemas.openxmlformats.org/officeDocument/2006/relationships/slide" Target="/ppt/slides/slide37.xml" Id="R416720219e034a70" /><Relationship Type="http://schemas.openxmlformats.org/officeDocument/2006/relationships/slide" Target="/ppt/slides/slide38.xml" Id="R3f84d978df4e42d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825f777a248463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c6ff08dc54c4a64" /><Relationship Type="http://schemas.openxmlformats.org/officeDocument/2006/relationships/notesMaster" Target="/ppt/notesMasters/notesMaster1.xml" Id="R1e239d272397482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258cc9573254e81" /><Relationship Type="http://schemas.openxmlformats.org/officeDocument/2006/relationships/notesMaster" Target="/ppt/notesMasters/notesMaster1.xml" Id="R2998e678b9f24d6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deb12f744044b93" /><Relationship Type="http://schemas.openxmlformats.org/officeDocument/2006/relationships/notesMaster" Target="/ppt/notesMasters/notesMaster1.xml" Id="R43c0f170b95c408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46c72f2e2a14192" /><Relationship Type="http://schemas.openxmlformats.org/officeDocument/2006/relationships/notesMaster" Target="/ppt/notesMasters/notesMaster1.xml" Id="R550679f8c1f44b2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a8083d34d8e4da7" /><Relationship Type="http://schemas.openxmlformats.org/officeDocument/2006/relationships/notesMaster" Target="/ppt/notesMasters/notesMaster1.xml" Id="R7ded73583c5e424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e538d0d28914966" /><Relationship Type="http://schemas.openxmlformats.org/officeDocument/2006/relationships/notesMaster" Target="/ppt/notesMasters/notesMaster1.xml" Id="R5bc60072c76443c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ebdc4dbfeaa4fab" /><Relationship Type="http://schemas.openxmlformats.org/officeDocument/2006/relationships/notesMaster" Target="/ppt/notesMasters/notesMaster1.xml" Id="Rf71fa6ac8aa04e5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acd1ccc0f5d42ef" /><Relationship Type="http://schemas.openxmlformats.org/officeDocument/2006/relationships/notesMaster" Target="/ppt/notesMasters/notesMaster1.xml" Id="R46d320dbee2b4cb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d808f6bfd594fbb" /><Relationship Type="http://schemas.openxmlformats.org/officeDocument/2006/relationships/notesMaster" Target="/ppt/notesMasters/notesMaster1.xml" Id="Rafe95ce355774c3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dd029c68ec345bb" /><Relationship Type="http://schemas.openxmlformats.org/officeDocument/2006/relationships/notesMaster" Target="/ppt/notesMasters/notesMaster1.xml" Id="R87d3d3bafbf5463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090dd95b4434986" /><Relationship Type="http://schemas.openxmlformats.org/officeDocument/2006/relationships/notesMaster" Target="/ppt/notesMasters/notesMaster1.xml" Id="R83bd9fae9dee497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4bfbd4dddb34dda" /><Relationship Type="http://schemas.openxmlformats.org/officeDocument/2006/relationships/notesMaster" Target="/ppt/notesMasters/notesMaster1.xml" Id="Rc87a8c8415cf4fe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a5ec13bd5d643c1" /><Relationship Type="http://schemas.openxmlformats.org/officeDocument/2006/relationships/notesMaster" Target="/ppt/notesMasters/notesMaster1.xml" Id="R2d1645dc28274de2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69256812bec24f69" /><Relationship Type="http://schemas.openxmlformats.org/officeDocument/2006/relationships/notesMaster" Target="/ppt/notesMasters/notesMaster1.xml" Id="R5913f9146e094eb4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294bef4193c8472f" /><Relationship Type="http://schemas.openxmlformats.org/officeDocument/2006/relationships/notesMaster" Target="/ppt/notesMasters/notesMaster1.xml" Id="R9ae37fa83e9b4475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49dbb261cf9f40be" /><Relationship Type="http://schemas.openxmlformats.org/officeDocument/2006/relationships/notesMaster" Target="/ppt/notesMasters/notesMaster1.xml" Id="R3467057422b04f90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33e646f4ea4d46b7" /><Relationship Type="http://schemas.openxmlformats.org/officeDocument/2006/relationships/notesMaster" Target="/ppt/notesMasters/notesMaster1.xml" Id="R08c1ba1761d64bbc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38c6b50496cb4f08" /><Relationship Type="http://schemas.openxmlformats.org/officeDocument/2006/relationships/notesMaster" Target="/ppt/notesMasters/notesMaster1.xml" Id="R9011d5ac6a3044fa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5e75d9c665644f4c" /><Relationship Type="http://schemas.openxmlformats.org/officeDocument/2006/relationships/notesMaster" Target="/ppt/notesMasters/notesMaster1.xml" Id="R6bd00a61e95d445d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96c7cd3bd12c473f" /><Relationship Type="http://schemas.openxmlformats.org/officeDocument/2006/relationships/notesMaster" Target="/ppt/notesMasters/notesMaster1.xml" Id="R34bf7f2bae834857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176fe630ed104ea7" /><Relationship Type="http://schemas.openxmlformats.org/officeDocument/2006/relationships/notesMaster" Target="/ppt/notesMasters/notesMaster1.xml" Id="R9f3edc29c1934fe0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8b07e56bcf0e469d" /><Relationship Type="http://schemas.openxmlformats.org/officeDocument/2006/relationships/notesMaster" Target="/ppt/notesMasters/notesMaster1.xml" Id="Re4b92f80b0094b7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d6344c6e6bf49be" /><Relationship Type="http://schemas.openxmlformats.org/officeDocument/2006/relationships/notesMaster" Target="/ppt/notesMasters/notesMaster1.xml" Id="R028f434b5adc4fde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2411d9cbc84d4875" /><Relationship Type="http://schemas.openxmlformats.org/officeDocument/2006/relationships/notesMaster" Target="/ppt/notesMasters/notesMaster1.xml" Id="Rff13a9640c754957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0ced1b02307f460b" /><Relationship Type="http://schemas.openxmlformats.org/officeDocument/2006/relationships/notesMaster" Target="/ppt/notesMasters/notesMaster1.xml" Id="R4f05f0edfce943eb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3078e0ef81c945e1" /><Relationship Type="http://schemas.openxmlformats.org/officeDocument/2006/relationships/notesMaster" Target="/ppt/notesMasters/notesMaster1.xml" Id="Rc21bf8bb17bc4242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c42cc3542a6947c5" /><Relationship Type="http://schemas.openxmlformats.org/officeDocument/2006/relationships/notesMaster" Target="/ppt/notesMasters/notesMaster1.xml" Id="R43d317ba65194bb8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02f07d0f4c044774" /><Relationship Type="http://schemas.openxmlformats.org/officeDocument/2006/relationships/notesMaster" Target="/ppt/notesMasters/notesMaster1.xml" Id="R720be8d9a50f4159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cea2fc5beab1467b" /><Relationship Type="http://schemas.openxmlformats.org/officeDocument/2006/relationships/notesMaster" Target="/ppt/notesMasters/notesMaster1.xml" Id="Rb37485b0b13b4323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5760f2831f744939" /><Relationship Type="http://schemas.openxmlformats.org/officeDocument/2006/relationships/notesMaster" Target="/ppt/notesMasters/notesMaster1.xml" Id="R15e785f035554b67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37f5390f510d48aa" /><Relationship Type="http://schemas.openxmlformats.org/officeDocument/2006/relationships/notesMaster" Target="/ppt/notesMasters/notesMaster1.xml" Id="R9fb7d18c94be42a0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d80442a11ab1449e" /><Relationship Type="http://schemas.openxmlformats.org/officeDocument/2006/relationships/notesMaster" Target="/ppt/notesMasters/notesMaster1.xml" Id="R84c1f1a7bd9a486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b225dad0b054ebe" /><Relationship Type="http://schemas.openxmlformats.org/officeDocument/2006/relationships/notesMaster" Target="/ppt/notesMasters/notesMaster1.xml" Id="Rdd32b28bdb4d409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469334273844662" /><Relationship Type="http://schemas.openxmlformats.org/officeDocument/2006/relationships/notesMaster" Target="/ppt/notesMasters/notesMaster1.xml" Id="R3b71afad84744df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0b4eb4470e04688" /><Relationship Type="http://schemas.openxmlformats.org/officeDocument/2006/relationships/notesMaster" Target="/ppt/notesMasters/notesMaster1.xml" Id="Rfd88a8f01cbd473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4b759af2a614da5" /><Relationship Type="http://schemas.openxmlformats.org/officeDocument/2006/relationships/notesMaster" Target="/ppt/notesMasters/notesMaster1.xml" Id="Rab6341dfd0c746d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e0e63d55766431f" /><Relationship Type="http://schemas.openxmlformats.org/officeDocument/2006/relationships/notesMaster" Target="/ppt/notesMasters/notesMaster1.xml" Id="Rcdc0d63463b9469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c834300a3294000" /><Relationship Type="http://schemas.openxmlformats.org/officeDocument/2006/relationships/notesMaster" Target="/ppt/notesMasters/notesMaster1.xml" Id="R87231c5ad9114e5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mission, not vocabulary. Tell students they will build one connected idea across the week.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https://oceanexplorer.noaa.gov/multimedia/explorations-21greatlakes-features-photolog-media-green/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Reuse the design-thinking verbs established in Ready, Set, Design. The robot is a response to a need, not the starting point.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are constraints that breed creativity, not four answer choices. Teams may propose another mission if they can name a user, need, and constraint.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how to label the system without inventing unsupported technical details. Students only need a plausible school-level concept.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https://oceanexplorer.noaa.gov/multimedia/explorations-21greatlakes-features-photolog-media-green/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partners point to evidence on the design, not merely say “looks good.”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projected during Day 2 work. The mission log contains the matching design brief.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Act out the vague directions badly on purpose. Let students identify ambiguity before naming the algorithm criteria.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definition concrete. A recipe analogy is fine, but return quickly to sensors and decisions.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do not need formal code syntax. They do need an ordered flow, at least one condition, and a stopping point.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Think aloud: the safety branch is not an extra decoration; it changes what the system does.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Accept multiple valid revisions. The goal is seeing that a missing condition changes system behavior.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Give students a minute to choose, then take two competing answers. Do not settle every case yet. The disagreement creates the need for definitions.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https://www.youtube.com/watch?v=qPxBf8RKPoY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Tell partners not to be helpful by guessing. Literal testing is the point.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projected. Students may handwrite in the mission log or submit a clear photo/file.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to create the need for a model. A model is not magic; it is a pattern learned from examples.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https://www.youtube.com/watch?v=Htc-WXQRsR8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Distinguish the model from the training tool. Teachable Machine is the tool; the trained classifier is the model.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https://teachablemachine.withgoogle.com/v1/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 school-safe example such as two classroom objects or hand signals. Avoid faces or personal information. Google’s first Teachable Machine version recommends at least 30 images per class and varied angles.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https://teachablemachine.withgoogle.com/v1/</a:t>
            </a:r>
          </a:p>
          <a:p xmlns:a="http://schemas.openxmlformats.org/drawingml/2006/main">
            <a:r>
              <a:t>- https://teachablemachine.withgoogle.com/faq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If devices or cameras are limited, run one teacher model and have teams predict/record results. The learning target is data and testing, not account setup.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Require at least one difficult test. A model that only sees easy examples does not reveal much.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responsible-AI bridge. Do not imply a universal confidence threshold; students choose a reasonable rule and justify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projected. If using the teacher-led route, each student still records individual evidence and an improvement.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should not add AI just to make the project sound advanced. A rule-based system may be the better design.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objective once, then preview that the week moves from physical design to instructions to learning from examples.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distinction is the conceptual center of the unit. The model does not “decide everything.”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teams to choose one plausible failure, not list every imaginable risk.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synthesis artifact. Do not require a new polished product if the mission log already contains the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sticky notes, comments, or oral partner feedback. One useful response is enough; the focus is revision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Require one meaningful revision, not a color change unless color fixes a communication problem.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projected for the final build. The grade is based on student technical evidence, not video completion.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Collect this as the final exit response. A student can meet the goal even if their prototype stayed on paper.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slide is teacher-only and belongs at the end of the deck. Do not project it as part of the student lesson.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map in the facilitator guide. The deck is intentionally complete enough for whole-group teaching while Canvas remains the accessible review/absence route.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Emphasize continuity: the robot students design on Day 2 is the same system they direct, train, and explain later.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this directly to the input-process-output chain students saw in Comics gadget design and Circuits. A robot is a system, not merely a humanoid body.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Push back on the common misconception that any automated machine is AI. The engineering question is which method fits the job.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students infer before revealing. The NOAA example makes “ocean robot” real without requiring students to copy its exact form.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https://www.fisheries.noaa.gov/feature-story/autonomous-vehicles-powered-ocean-waves-support-noaa-fisheries-research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Day 1 closing screen. Listen for evidence instead of category guessing.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Teacher-created instructional synthesis for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New Horizon connection from the original Lucero video. Keep the context but make the task about a real user and job, not a decorative robot.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https://scripps.ucsd.edu/ships/new-horizon</a:t>
            </a:r>
          </a:p>
          <a:p xmlns:a="http://schemas.openxmlformats.org/drawingml/2006/main">
            <a:r>
              <a:t>- https://www.youtube.com/watch?v=yhSo2Y4txsc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26811048046a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2472126e1934078" /><Relationship Type="http://schemas.openxmlformats.org/officeDocument/2006/relationships/slideLayout" Target="/ppt/slideLayouts/slideLayout1.xml" Id="R0d72555a2f64415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72555a2f64415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b602be7bf4d65" /><Relationship Type="http://schemas.openxmlformats.org/officeDocument/2006/relationships/image" Target="/ppt/media/image.png" Id="Rd30e590ad1694c49" /><Relationship Type="http://schemas.openxmlformats.org/officeDocument/2006/relationships/notesSlide" Target="/ppt/notesSlides/notesSlide1.xml" Id="Rd65ec00a852d444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413657b2f4439" /><Relationship Type="http://schemas.openxmlformats.org/officeDocument/2006/relationships/image" Target="/ppt/media/image10.png" Id="R0ee4c184db074347" /><Relationship Type="http://schemas.openxmlformats.org/officeDocument/2006/relationships/notesSlide" Target="/ppt/notesSlides/notesSlide10.xml" Id="Raa02d185e4824f6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228fbc35d4409" /><Relationship Type="http://schemas.openxmlformats.org/officeDocument/2006/relationships/image" Target="/ppt/media/image11.png" Id="R71672a426db7413e" /><Relationship Type="http://schemas.openxmlformats.org/officeDocument/2006/relationships/notesSlide" Target="/ppt/notesSlides/notesSlide11.xml" Id="R357c5200e9b0423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fb57d03d7402f" /><Relationship Type="http://schemas.openxmlformats.org/officeDocument/2006/relationships/image" Target="/ppt/media/image12.png" Id="Rf5e4c0218d9f42cb" /><Relationship Type="http://schemas.openxmlformats.org/officeDocument/2006/relationships/notesSlide" Target="/ppt/notesSlides/notesSlide12.xml" Id="Rf4b476721dec420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00ddf0c4d4adb" /><Relationship Type="http://schemas.openxmlformats.org/officeDocument/2006/relationships/image" Target="/ppt/media/image13.png" Id="R05face1d6c2d4db9" /><Relationship Type="http://schemas.openxmlformats.org/officeDocument/2006/relationships/notesSlide" Target="/ppt/notesSlides/notesSlide13.xml" Id="Rf9be84b7074c4f1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9464fadd9406a" /><Relationship Type="http://schemas.openxmlformats.org/officeDocument/2006/relationships/image" Target="/ppt/media/image14.png" Id="R7b66b36336684f76" /><Relationship Type="http://schemas.openxmlformats.org/officeDocument/2006/relationships/notesSlide" Target="/ppt/notesSlides/notesSlide14.xml" Id="R3ad5c271641242a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7ca504b7440ca" /><Relationship Type="http://schemas.openxmlformats.org/officeDocument/2006/relationships/image" Target="/ppt/media/image15.png" Id="R4438efc8d70e475c" /><Relationship Type="http://schemas.openxmlformats.org/officeDocument/2006/relationships/notesSlide" Target="/ppt/notesSlides/notesSlide15.xml" Id="R1cc9b14313f14de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8b65d9dc6435b" /><Relationship Type="http://schemas.openxmlformats.org/officeDocument/2006/relationships/image" Target="/ppt/media/image16.png" Id="R26f463d066d44c36" /><Relationship Type="http://schemas.openxmlformats.org/officeDocument/2006/relationships/notesSlide" Target="/ppt/notesSlides/notesSlide16.xml" Id="R845dbac95fb0450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e99a01e1e480f" /><Relationship Type="http://schemas.openxmlformats.org/officeDocument/2006/relationships/image" Target="/ppt/media/image17.png" Id="Re11772677a88485b" /><Relationship Type="http://schemas.openxmlformats.org/officeDocument/2006/relationships/notesSlide" Target="/ppt/notesSlides/notesSlide17.xml" Id="R959e7b59090248f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27556a0b54e55" /><Relationship Type="http://schemas.openxmlformats.org/officeDocument/2006/relationships/image" Target="/ppt/media/image18.png" Id="Rcf6d0616ef694569" /><Relationship Type="http://schemas.openxmlformats.org/officeDocument/2006/relationships/notesSlide" Target="/ppt/notesSlides/notesSlide18.xml" Id="Rbbed7b96e8e34ac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3ab74b5524df8" /><Relationship Type="http://schemas.openxmlformats.org/officeDocument/2006/relationships/image" Target="/ppt/media/image19.png" Id="Rb3a61abf97364422" /><Relationship Type="http://schemas.openxmlformats.org/officeDocument/2006/relationships/notesSlide" Target="/ppt/notesSlides/notesSlide19.xml" Id="R6dee182583d84e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b1293da484dae" /><Relationship Type="http://schemas.openxmlformats.org/officeDocument/2006/relationships/image" Target="/ppt/media/image2.png" Id="R0319ccdd8ca64812" /><Relationship Type="http://schemas.openxmlformats.org/officeDocument/2006/relationships/notesSlide" Target="/ppt/notesSlides/notesSlide2.xml" Id="R46a39861eb9044f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c942ec8d2490d" /><Relationship Type="http://schemas.openxmlformats.org/officeDocument/2006/relationships/image" Target="/ppt/media/image20.png" Id="R3e8f038b8d614bd8" /><Relationship Type="http://schemas.openxmlformats.org/officeDocument/2006/relationships/notesSlide" Target="/ppt/notesSlides/notesSlide20.xml" Id="R4f4e747345934a53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5652cef324696" /><Relationship Type="http://schemas.openxmlformats.org/officeDocument/2006/relationships/image" Target="/ppt/media/image21.png" Id="Ref384c0f89164212" /><Relationship Type="http://schemas.openxmlformats.org/officeDocument/2006/relationships/notesSlide" Target="/ppt/notesSlides/notesSlide21.xml" Id="Re5ca96fc99ae4c07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00621663d4cc5" /><Relationship Type="http://schemas.openxmlformats.org/officeDocument/2006/relationships/image" Target="/ppt/media/image22.png" Id="R2d93aec8076e4cc4" /><Relationship Type="http://schemas.openxmlformats.org/officeDocument/2006/relationships/notesSlide" Target="/ppt/notesSlides/notesSlide22.xml" Id="Rbd7ecd41bd5a4fe8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1afbb122842a1" /><Relationship Type="http://schemas.openxmlformats.org/officeDocument/2006/relationships/image" Target="/ppt/media/image23.png" Id="R118a79dd7cbe4571" /><Relationship Type="http://schemas.openxmlformats.org/officeDocument/2006/relationships/notesSlide" Target="/ppt/notesSlides/notesSlide23.xml" Id="Ra7b1c211c3cd4f5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c20aae9042ec" /><Relationship Type="http://schemas.openxmlformats.org/officeDocument/2006/relationships/image" Target="/ppt/media/image24.png" Id="Rdb02add6c3674fca" /><Relationship Type="http://schemas.openxmlformats.org/officeDocument/2006/relationships/notesSlide" Target="/ppt/notesSlides/notesSlide24.xml" Id="R67c03cdbae0545bf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8ee2c0a21472a" /><Relationship Type="http://schemas.openxmlformats.org/officeDocument/2006/relationships/image" Target="/ppt/media/image25.png" Id="R95d62ee78ab74668" /><Relationship Type="http://schemas.openxmlformats.org/officeDocument/2006/relationships/notesSlide" Target="/ppt/notesSlides/notesSlide25.xml" Id="Rb1bf9bc1657a4507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8664dd99f4e85" /><Relationship Type="http://schemas.openxmlformats.org/officeDocument/2006/relationships/image" Target="/ppt/media/image26.png" Id="R83bdbdced33d4550" /><Relationship Type="http://schemas.openxmlformats.org/officeDocument/2006/relationships/notesSlide" Target="/ppt/notesSlides/notesSlide26.xml" Id="Red3f58c95d6749f2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9695fde5d4423" /><Relationship Type="http://schemas.openxmlformats.org/officeDocument/2006/relationships/image" Target="/ppt/media/image27.png" Id="R8a04a3f3e6bd4319" /><Relationship Type="http://schemas.openxmlformats.org/officeDocument/2006/relationships/notesSlide" Target="/ppt/notesSlides/notesSlide27.xml" Id="R4806b131361c47cd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5b788ff2648a6" /><Relationship Type="http://schemas.openxmlformats.org/officeDocument/2006/relationships/image" Target="/ppt/media/image28.png" Id="Rf34fac46751e46d1" /><Relationship Type="http://schemas.openxmlformats.org/officeDocument/2006/relationships/notesSlide" Target="/ppt/notesSlides/notesSlide28.xml" Id="R45df866f5cff4905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4af1a067d4366" /><Relationship Type="http://schemas.openxmlformats.org/officeDocument/2006/relationships/image" Target="/ppt/media/image29.png" Id="Rb0e0f6fac4f842ca" /><Relationship Type="http://schemas.openxmlformats.org/officeDocument/2006/relationships/notesSlide" Target="/ppt/notesSlides/notesSlide29.xml" Id="R8fa5fb18901c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0f4ddb5a14779" /><Relationship Type="http://schemas.openxmlformats.org/officeDocument/2006/relationships/image" Target="/ppt/media/image3.png" Id="R4b3f13a2f41a4cbf" /><Relationship Type="http://schemas.openxmlformats.org/officeDocument/2006/relationships/notesSlide" Target="/ppt/notesSlides/notesSlide3.xml" Id="R3fac7ad637a34f7f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b51e68cf147dc" /><Relationship Type="http://schemas.openxmlformats.org/officeDocument/2006/relationships/image" Target="/ppt/media/image30.png" Id="R3b5f8ec5dc034b3b" /><Relationship Type="http://schemas.openxmlformats.org/officeDocument/2006/relationships/notesSlide" Target="/ppt/notesSlides/notesSlide30.xml" Id="R1458b353f1464557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0f0762b0c4b6e" /><Relationship Type="http://schemas.openxmlformats.org/officeDocument/2006/relationships/image" Target="/ppt/media/image31.png" Id="R4ca54e3aed14450f" /><Relationship Type="http://schemas.openxmlformats.org/officeDocument/2006/relationships/notesSlide" Target="/ppt/notesSlides/notesSlide31.xml" Id="R178cdccf1c0a4469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c1e0449d645dd" /><Relationship Type="http://schemas.openxmlformats.org/officeDocument/2006/relationships/image" Target="/ppt/media/image32.png" Id="Rdb60e5d3aaee41e1" /><Relationship Type="http://schemas.openxmlformats.org/officeDocument/2006/relationships/notesSlide" Target="/ppt/notesSlides/notesSlide32.xml" Id="R1c9ad06a98c24783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a310f70d94483" /><Relationship Type="http://schemas.openxmlformats.org/officeDocument/2006/relationships/image" Target="/ppt/media/image33.png" Id="R663ecc5a22dc4dc6" /><Relationship Type="http://schemas.openxmlformats.org/officeDocument/2006/relationships/notesSlide" Target="/ppt/notesSlides/notesSlide33.xml" Id="Ra4efed490f47400f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13327ccaa44cb" /><Relationship Type="http://schemas.openxmlformats.org/officeDocument/2006/relationships/image" Target="/ppt/media/image34.png" Id="R3ad3d5b5bcc34241" /><Relationship Type="http://schemas.openxmlformats.org/officeDocument/2006/relationships/notesSlide" Target="/ppt/notesSlides/notesSlide34.xml" Id="R4803b8b23c594a7b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9b30f4333471c" /><Relationship Type="http://schemas.openxmlformats.org/officeDocument/2006/relationships/image" Target="/ppt/media/image35.png" Id="R0fb854bd92fd499e" /><Relationship Type="http://schemas.openxmlformats.org/officeDocument/2006/relationships/notesSlide" Target="/ppt/notesSlides/notesSlide35.xml" Id="R0c40e8ce0a544e7a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747e1457e4bf3" /><Relationship Type="http://schemas.openxmlformats.org/officeDocument/2006/relationships/image" Target="/ppt/media/image36.png" Id="R7acb804aa84e4e27" /><Relationship Type="http://schemas.openxmlformats.org/officeDocument/2006/relationships/notesSlide" Target="/ppt/notesSlides/notesSlide36.xml" Id="Rb0bb2dd085924fe9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8e089c5914a79" /><Relationship Type="http://schemas.openxmlformats.org/officeDocument/2006/relationships/image" Target="/ppt/media/image37.png" Id="R0630058dcbf7424c" /><Relationship Type="http://schemas.openxmlformats.org/officeDocument/2006/relationships/notesSlide" Target="/ppt/notesSlides/notesSlide37.xml" Id="Rd4201c2f3c724c7f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5daa2c62f4252" /><Relationship Type="http://schemas.openxmlformats.org/officeDocument/2006/relationships/image" Target="/ppt/media/image38.png" Id="Rdad24da4f4804c9b" /><Relationship Type="http://schemas.openxmlformats.org/officeDocument/2006/relationships/notesSlide" Target="/ppt/notesSlides/notesSlide38.xml" Id="R64c93eab7172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7fa5dd7374bbe" /><Relationship Type="http://schemas.openxmlformats.org/officeDocument/2006/relationships/image" Target="/ppt/media/image4.png" Id="R15f0c9c681a14144" /><Relationship Type="http://schemas.openxmlformats.org/officeDocument/2006/relationships/notesSlide" Target="/ppt/notesSlides/notesSlide4.xml" Id="R317531720f93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fbce586e24fd4" /><Relationship Type="http://schemas.openxmlformats.org/officeDocument/2006/relationships/image" Target="/ppt/media/image5.png" Id="R5b5b677e463948c2" /><Relationship Type="http://schemas.openxmlformats.org/officeDocument/2006/relationships/notesSlide" Target="/ppt/notesSlides/notesSlide5.xml" Id="Rc0c265e78039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a2c04ce064f5e" /><Relationship Type="http://schemas.openxmlformats.org/officeDocument/2006/relationships/image" Target="/ppt/media/image6.png" Id="Rb2544f1023664061" /><Relationship Type="http://schemas.openxmlformats.org/officeDocument/2006/relationships/notesSlide" Target="/ppt/notesSlides/notesSlide6.xml" Id="R67c10b57811d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3c235b7a4471b" /><Relationship Type="http://schemas.openxmlformats.org/officeDocument/2006/relationships/image" Target="/ppt/media/image7.png" Id="Rf189642b40d44def" /><Relationship Type="http://schemas.openxmlformats.org/officeDocument/2006/relationships/notesSlide" Target="/ppt/notesSlides/notesSlide7.xml" Id="Rbe62796609f743c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f1a83e2744b22" /><Relationship Type="http://schemas.openxmlformats.org/officeDocument/2006/relationships/image" Target="/ppt/media/image8.png" Id="Rb57a56265aa9467c" /><Relationship Type="http://schemas.openxmlformats.org/officeDocument/2006/relationships/notesSlide" Target="/ppt/notesSlides/notesSlide8.xml" Id="Rdf414a852ebc47e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e2ae3426b414b" /><Relationship Type="http://schemas.openxmlformats.org/officeDocument/2006/relationships/image" Target="/ppt/media/image9.png" Id="R3687344fc5f9425b" /><Relationship Type="http://schemas.openxmlformats.org/officeDocument/2006/relationships/notesSlide" Target="/ppt/notesSlides/notesSlide9.xml" Id="Rf7f7ab14cace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0e590ad1694c4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37451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e4c184db07434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649834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672a426db7413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234341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e4c0218d9f42c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3526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face1d6c2d4db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2755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66b36336684f7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48871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38efc8d70e475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694713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f463d066d44c3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6328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1772677a88485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96209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6d0616ef69456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93878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a61abf9736442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78616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19ccdd8ca6481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07895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8f038b8d614bd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182973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384c0f8916421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348179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93aec8076e4cc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825810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8a79dd7cbe457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46424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02add6c3674fc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800516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d62ee78ab7466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096200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bdbdced33d455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501319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04a3f3e6bd431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62085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4fac46751e46d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624603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e0f6fac4f842c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14617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3f13a2f41a4cb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26942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5f8ec5dc034b3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806969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a54e3aed14450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69752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60e5d3aaee41e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432511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3ecc5a22dc4dc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970872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d3d5b5bcc3424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360415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b854bd92fd499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17553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cb804aa84e4e2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90410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30058dcbf7424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22695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d24da4f4804c9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56499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f0c9c681a1414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7464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5b677e463948c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5010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544f102366406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23537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89642b40d44de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854132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7a56265aa9467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74511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87344fc5f9425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3873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2026-08-15T18:18:35.4000000Z</dcterms:created>
  <dcterms:modified xsi:type="dcterms:W3CDTF">2026-08-15T18:18:35.4000000Z</dcterms:modified>
</coreProperties>
</file>