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b6aae8d74724bd0" /><Relationship Type="http://schemas.openxmlformats.org/officeDocument/2006/relationships/extended-properties" Target="/docProps/app.xml" Id="R3afecbd3039945f6" /><Relationship Type="http://schemas.openxmlformats.org/officeDocument/2006/relationships/officeDocument" Target="/ppt/presentation.xml" Id="R3271bf778e63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21a599b59468a"/>
  </p:sldMasterIdLst>
  <p:notesMasterIdLst>
    <p:notesMasterId xmlns:r="http://schemas.openxmlformats.org/officeDocument/2006/relationships" r:id="R37537d1153ab4d9c"/>
  </p:notesMasterIdLst>
  <p:sldIdLst>
    <p:sldId xmlns:r="http://schemas.openxmlformats.org/officeDocument/2006/relationships" id="256" r:id="R5ff0fddb42ca4c51"/>
    <p:sldId xmlns:r="http://schemas.openxmlformats.org/officeDocument/2006/relationships" id="257" r:id="R5b00c7fc5be640b2"/>
    <p:sldId xmlns:r="http://schemas.openxmlformats.org/officeDocument/2006/relationships" id="258" r:id="Ra423ea09fe0c4645"/>
    <p:sldId xmlns:r="http://schemas.openxmlformats.org/officeDocument/2006/relationships" id="259" r:id="Rebadd7afc19643b0"/>
    <p:sldId xmlns:r="http://schemas.openxmlformats.org/officeDocument/2006/relationships" id="260" r:id="Re870b126a262471f"/>
    <p:sldId xmlns:r="http://schemas.openxmlformats.org/officeDocument/2006/relationships" id="261" r:id="R9bc6c5c871ec4806"/>
    <p:sldId xmlns:r="http://schemas.openxmlformats.org/officeDocument/2006/relationships" id="262" r:id="R323cb04d185a4fc0"/>
    <p:sldId xmlns:r="http://schemas.openxmlformats.org/officeDocument/2006/relationships" id="263" r:id="R2324906c7c76490a"/>
    <p:sldId xmlns:r="http://schemas.openxmlformats.org/officeDocument/2006/relationships" id="264" r:id="R21e60deccb22465f"/>
    <p:sldId xmlns:r="http://schemas.openxmlformats.org/officeDocument/2006/relationships" id="265" r:id="R5f4c07356d994887"/>
    <p:sldId xmlns:r="http://schemas.openxmlformats.org/officeDocument/2006/relationships" id="266" r:id="R74d30541b45d4323"/>
    <p:sldId xmlns:r="http://schemas.openxmlformats.org/officeDocument/2006/relationships" id="267" r:id="R0b45a808883e4fd8"/>
    <p:sldId xmlns:r="http://schemas.openxmlformats.org/officeDocument/2006/relationships" id="268" r:id="Rfc9dee1423e94af4"/>
    <p:sldId xmlns:r="http://schemas.openxmlformats.org/officeDocument/2006/relationships" id="269" r:id="Rcbf41ba4ae9c4993"/>
    <p:sldId xmlns:r="http://schemas.openxmlformats.org/officeDocument/2006/relationships" id="270" r:id="R6103358836b842e0"/>
    <p:sldId xmlns:r="http://schemas.openxmlformats.org/officeDocument/2006/relationships" id="271" r:id="R0c5ff0b1866f417f"/>
    <p:sldId xmlns:r="http://schemas.openxmlformats.org/officeDocument/2006/relationships" id="272" r:id="Rf75944b09e954bc2"/>
    <p:sldId xmlns:r="http://schemas.openxmlformats.org/officeDocument/2006/relationships" id="273" r:id="R2011a4e71e444ab3"/>
    <p:sldId xmlns:r="http://schemas.openxmlformats.org/officeDocument/2006/relationships" id="274" r:id="R073675ecf70e4350"/>
    <p:sldId xmlns:r="http://schemas.openxmlformats.org/officeDocument/2006/relationships" id="275" r:id="Rfcb603202c92426d"/>
    <p:sldId xmlns:r="http://schemas.openxmlformats.org/officeDocument/2006/relationships" id="276" r:id="R5422a4e932ee4e3f"/>
    <p:sldId xmlns:r="http://schemas.openxmlformats.org/officeDocument/2006/relationships" id="277" r:id="Rd3ad4b7c352944ea"/>
    <p:sldId xmlns:r="http://schemas.openxmlformats.org/officeDocument/2006/relationships" id="278" r:id="R3a75240c1aba411e"/>
    <p:sldId xmlns:r="http://schemas.openxmlformats.org/officeDocument/2006/relationships" id="279" r:id="Rc7a3691586684592"/>
    <p:sldId xmlns:r="http://schemas.openxmlformats.org/officeDocument/2006/relationships" id="280" r:id="R35820d0ec5f144f5"/>
    <p:sldId xmlns:r="http://schemas.openxmlformats.org/officeDocument/2006/relationships" id="281" r:id="Rba9a2c479607432c"/>
    <p:sldId xmlns:r="http://schemas.openxmlformats.org/officeDocument/2006/relationships" id="282" r:id="R83d34a6c8eb44dc7"/>
    <p:sldId xmlns:r="http://schemas.openxmlformats.org/officeDocument/2006/relationships" id="283" r:id="R016e326b97bd42f6"/>
    <p:sldId xmlns:r="http://schemas.openxmlformats.org/officeDocument/2006/relationships" id="284" r:id="Rc7028393b5464556"/>
    <p:sldId xmlns:r="http://schemas.openxmlformats.org/officeDocument/2006/relationships" id="285" r:id="R6ea4876085de4b3f"/>
    <p:sldId xmlns:r="http://schemas.openxmlformats.org/officeDocument/2006/relationships" id="286" r:id="R1b080a9d6e2f4462"/>
    <p:sldId xmlns:r="http://schemas.openxmlformats.org/officeDocument/2006/relationships" id="287" r:id="Rae49dffa46a1413c"/>
    <p:sldId xmlns:r="http://schemas.openxmlformats.org/officeDocument/2006/relationships" id="288" r:id="R5ddbd31cb5c64479"/>
    <p:sldId xmlns:r="http://schemas.openxmlformats.org/officeDocument/2006/relationships" id="289" r:id="Rc8fdc9b1143b42af"/>
    <p:sldId xmlns:r="http://schemas.openxmlformats.org/officeDocument/2006/relationships" id="290" r:id="R2a9310c00bc84f23"/>
    <p:sldId xmlns:r="http://schemas.openxmlformats.org/officeDocument/2006/relationships" id="291" r:id="R8c6acfb8748648eb"/>
    <p:sldId xmlns:r="http://schemas.openxmlformats.org/officeDocument/2006/relationships" id="292" r:id="R47fe1b385ff44903"/>
    <p:sldId xmlns:r="http://schemas.openxmlformats.org/officeDocument/2006/relationships" id="293" r:id="R26076e0485614e2e"/>
    <p:sldId xmlns:r="http://schemas.openxmlformats.org/officeDocument/2006/relationships" id="294" r:id="R3d3340aa0df0408a"/>
    <p:sldId xmlns:r="http://schemas.openxmlformats.org/officeDocument/2006/relationships" id="295" r:id="R03617686920d4cfe"/>
    <p:sldId xmlns:r="http://schemas.openxmlformats.org/officeDocument/2006/relationships" id="296" r:id="Rc0dd4cc568704ff8"/>
    <p:sldId xmlns:r="http://schemas.openxmlformats.org/officeDocument/2006/relationships" id="297" r:id="Rc131b797948f4b05"/>
    <p:sldId xmlns:r="http://schemas.openxmlformats.org/officeDocument/2006/relationships" id="298" r:id="Rbd1ba71083824fe6"/>
    <p:sldId xmlns:r="http://schemas.openxmlformats.org/officeDocument/2006/relationships" id="299" r:id="R1c812b6414084522"/>
    <p:sldId xmlns:r="http://schemas.openxmlformats.org/officeDocument/2006/relationships" id="300" r:id="R029ce5c981c14c62"/>
    <p:sldId xmlns:r="http://schemas.openxmlformats.org/officeDocument/2006/relationships" id="301" r:id="R0fc58b06d4614778"/>
    <p:sldId xmlns:r="http://schemas.openxmlformats.org/officeDocument/2006/relationships" id="302" r:id="R11f15fdf06394a55"/>
    <p:sldId xmlns:r="http://schemas.openxmlformats.org/officeDocument/2006/relationships" id="303" r:id="R0695cb2ae98a4eeb"/>
    <p:sldId xmlns:r="http://schemas.openxmlformats.org/officeDocument/2006/relationships" id="304" r:id="R307399ebb1424547"/>
    <p:sldId xmlns:r="http://schemas.openxmlformats.org/officeDocument/2006/relationships" id="305" r:id="R393cbc1514ef44ca"/>
    <p:sldId xmlns:r="http://schemas.openxmlformats.org/officeDocument/2006/relationships" id="306" r:id="Rdc98551bb0b84f68"/>
    <p:sldId xmlns:r="http://schemas.openxmlformats.org/officeDocument/2006/relationships" id="307" r:id="R4e68af3a79984b03"/>
    <p:sldId xmlns:r="http://schemas.openxmlformats.org/officeDocument/2006/relationships" id="308" r:id="R07404f699dfe4563"/>
    <p:sldId xmlns:r="http://schemas.openxmlformats.org/officeDocument/2006/relationships" id="309" r:id="Rbd33630ef89149d1"/>
    <p:sldId xmlns:r="http://schemas.openxmlformats.org/officeDocument/2006/relationships" id="310" r:id="R36d17cef0fc040ce"/>
    <p:sldId xmlns:r="http://schemas.openxmlformats.org/officeDocument/2006/relationships" id="311" r:id="Rd7a260f98d4849d2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1a832b0a7d4fd5" /><Relationship Type="http://schemas.openxmlformats.org/officeDocument/2006/relationships/slideMaster" Target="/ppt/slideMasters/slideMaster1.xml" Id="R61621a599b59468a" /><Relationship Type="http://schemas.openxmlformats.org/officeDocument/2006/relationships/notesMaster" Target="/ppt/notesMasters/notesMaster1.xml" Id="R37537d1153ab4d9c" /><Relationship Type="http://schemas.openxmlformats.org/officeDocument/2006/relationships/presProps" Target="/ppt/presProps.xml" Id="Re0cabac7487f4188" /><Relationship Type="http://schemas.openxmlformats.org/officeDocument/2006/relationships/tableStyles" Target="/ppt/tableStyles.xml" Id="Rd4b17f8ed80846a6" /><Relationship Type="http://schemas.openxmlformats.org/officeDocument/2006/relationships/slide" Target="/ppt/slides/slide1.xml" Id="R5ff0fddb42ca4c51" /><Relationship Type="http://schemas.openxmlformats.org/officeDocument/2006/relationships/slide" Target="/ppt/slides/slide2.xml" Id="R5b00c7fc5be640b2" /><Relationship Type="http://schemas.openxmlformats.org/officeDocument/2006/relationships/slide" Target="/ppt/slides/slide3.xml" Id="Ra423ea09fe0c4645" /><Relationship Type="http://schemas.openxmlformats.org/officeDocument/2006/relationships/slide" Target="/ppt/slides/slide4.xml" Id="Rebadd7afc19643b0" /><Relationship Type="http://schemas.openxmlformats.org/officeDocument/2006/relationships/slide" Target="/ppt/slides/slide5.xml" Id="Re870b126a262471f" /><Relationship Type="http://schemas.openxmlformats.org/officeDocument/2006/relationships/slide" Target="/ppt/slides/slide6.xml" Id="R9bc6c5c871ec4806" /><Relationship Type="http://schemas.openxmlformats.org/officeDocument/2006/relationships/slide" Target="/ppt/slides/slide7.xml" Id="R323cb04d185a4fc0" /><Relationship Type="http://schemas.openxmlformats.org/officeDocument/2006/relationships/slide" Target="/ppt/slides/slide8.xml" Id="R2324906c7c76490a" /><Relationship Type="http://schemas.openxmlformats.org/officeDocument/2006/relationships/slide" Target="/ppt/slides/slide9.xml" Id="R21e60deccb22465f" /><Relationship Type="http://schemas.openxmlformats.org/officeDocument/2006/relationships/slide" Target="/ppt/slides/slide10.xml" Id="R5f4c07356d994887" /><Relationship Type="http://schemas.openxmlformats.org/officeDocument/2006/relationships/slide" Target="/ppt/slides/slide11.xml" Id="R74d30541b45d4323" /><Relationship Type="http://schemas.openxmlformats.org/officeDocument/2006/relationships/slide" Target="/ppt/slides/slide12.xml" Id="R0b45a808883e4fd8" /><Relationship Type="http://schemas.openxmlformats.org/officeDocument/2006/relationships/slide" Target="/ppt/slides/slide13.xml" Id="Rfc9dee1423e94af4" /><Relationship Type="http://schemas.openxmlformats.org/officeDocument/2006/relationships/slide" Target="/ppt/slides/slide14.xml" Id="Rcbf41ba4ae9c4993" /><Relationship Type="http://schemas.openxmlformats.org/officeDocument/2006/relationships/slide" Target="/ppt/slides/slide15.xml" Id="R6103358836b842e0" /><Relationship Type="http://schemas.openxmlformats.org/officeDocument/2006/relationships/slide" Target="/ppt/slides/slide16.xml" Id="R0c5ff0b1866f417f" /><Relationship Type="http://schemas.openxmlformats.org/officeDocument/2006/relationships/slide" Target="/ppt/slides/slide17.xml" Id="Rf75944b09e954bc2" /><Relationship Type="http://schemas.openxmlformats.org/officeDocument/2006/relationships/slide" Target="/ppt/slides/slide18.xml" Id="R2011a4e71e444ab3" /><Relationship Type="http://schemas.openxmlformats.org/officeDocument/2006/relationships/slide" Target="/ppt/slides/slide19.xml" Id="R073675ecf70e4350" /><Relationship Type="http://schemas.openxmlformats.org/officeDocument/2006/relationships/slide" Target="/ppt/slides/slide20.xml" Id="Rfcb603202c92426d" /><Relationship Type="http://schemas.openxmlformats.org/officeDocument/2006/relationships/slide" Target="/ppt/slides/slide21.xml" Id="R5422a4e932ee4e3f" /><Relationship Type="http://schemas.openxmlformats.org/officeDocument/2006/relationships/slide" Target="/ppt/slides/slide22.xml" Id="Rd3ad4b7c352944ea" /><Relationship Type="http://schemas.openxmlformats.org/officeDocument/2006/relationships/slide" Target="/ppt/slides/slide23.xml" Id="R3a75240c1aba411e" /><Relationship Type="http://schemas.openxmlformats.org/officeDocument/2006/relationships/slide" Target="/ppt/slides/slide24.xml" Id="Rc7a3691586684592" /><Relationship Type="http://schemas.openxmlformats.org/officeDocument/2006/relationships/slide" Target="/ppt/slides/slide25.xml" Id="R35820d0ec5f144f5" /><Relationship Type="http://schemas.openxmlformats.org/officeDocument/2006/relationships/slide" Target="/ppt/slides/slide26.xml" Id="Rba9a2c479607432c" /><Relationship Type="http://schemas.openxmlformats.org/officeDocument/2006/relationships/slide" Target="/ppt/slides/slide27.xml" Id="R83d34a6c8eb44dc7" /><Relationship Type="http://schemas.openxmlformats.org/officeDocument/2006/relationships/slide" Target="/ppt/slides/slide28.xml" Id="R016e326b97bd42f6" /><Relationship Type="http://schemas.openxmlformats.org/officeDocument/2006/relationships/slide" Target="/ppt/slides/slide29.xml" Id="Rc7028393b5464556" /><Relationship Type="http://schemas.openxmlformats.org/officeDocument/2006/relationships/slide" Target="/ppt/slides/slide30.xml" Id="R6ea4876085de4b3f" /><Relationship Type="http://schemas.openxmlformats.org/officeDocument/2006/relationships/slide" Target="/ppt/slides/slide31.xml" Id="R1b080a9d6e2f4462" /><Relationship Type="http://schemas.openxmlformats.org/officeDocument/2006/relationships/slide" Target="/ppt/slides/slide32.xml" Id="Rae49dffa46a1413c" /><Relationship Type="http://schemas.openxmlformats.org/officeDocument/2006/relationships/slide" Target="/ppt/slides/slide33.xml" Id="R5ddbd31cb5c64479" /><Relationship Type="http://schemas.openxmlformats.org/officeDocument/2006/relationships/slide" Target="/ppt/slides/slide34.xml" Id="Rc8fdc9b1143b42af" /><Relationship Type="http://schemas.openxmlformats.org/officeDocument/2006/relationships/slide" Target="/ppt/slides/slide35.xml" Id="R2a9310c00bc84f23" /><Relationship Type="http://schemas.openxmlformats.org/officeDocument/2006/relationships/slide" Target="/ppt/slides/slide36.xml" Id="R8c6acfb8748648eb" /><Relationship Type="http://schemas.openxmlformats.org/officeDocument/2006/relationships/slide" Target="/ppt/slides/slide37.xml" Id="R47fe1b385ff44903" /><Relationship Type="http://schemas.openxmlformats.org/officeDocument/2006/relationships/slide" Target="/ppt/slides/slide38.xml" Id="R26076e0485614e2e" /><Relationship Type="http://schemas.openxmlformats.org/officeDocument/2006/relationships/slide" Target="/ppt/slides/slide39.xml" Id="R3d3340aa0df0408a" /><Relationship Type="http://schemas.openxmlformats.org/officeDocument/2006/relationships/slide" Target="/ppt/slides/slide40.xml" Id="R03617686920d4cfe" /><Relationship Type="http://schemas.openxmlformats.org/officeDocument/2006/relationships/slide" Target="/ppt/slides/slide41.xml" Id="Rc0dd4cc568704ff8" /><Relationship Type="http://schemas.openxmlformats.org/officeDocument/2006/relationships/slide" Target="/ppt/slides/slide42.xml" Id="Rc131b797948f4b05" /><Relationship Type="http://schemas.openxmlformats.org/officeDocument/2006/relationships/slide" Target="/ppt/slides/slide43.xml" Id="Rbd1ba71083824fe6" /><Relationship Type="http://schemas.openxmlformats.org/officeDocument/2006/relationships/slide" Target="/ppt/slides/slide44.xml" Id="R1c812b6414084522" /><Relationship Type="http://schemas.openxmlformats.org/officeDocument/2006/relationships/slide" Target="/ppt/slides/slide45.xml" Id="R029ce5c981c14c62" /><Relationship Type="http://schemas.openxmlformats.org/officeDocument/2006/relationships/slide" Target="/ppt/slides/slide46.xml" Id="R0fc58b06d4614778" /><Relationship Type="http://schemas.openxmlformats.org/officeDocument/2006/relationships/slide" Target="/ppt/slides/slide47.xml" Id="R11f15fdf06394a55" /><Relationship Type="http://schemas.openxmlformats.org/officeDocument/2006/relationships/slide" Target="/ppt/slides/slide48.xml" Id="R0695cb2ae98a4eeb" /><Relationship Type="http://schemas.openxmlformats.org/officeDocument/2006/relationships/slide" Target="/ppt/slides/slide49.xml" Id="R307399ebb1424547" /><Relationship Type="http://schemas.openxmlformats.org/officeDocument/2006/relationships/slide" Target="/ppt/slides/slide50.xml" Id="R393cbc1514ef44ca" /><Relationship Type="http://schemas.openxmlformats.org/officeDocument/2006/relationships/slide" Target="/ppt/slides/slide51.xml" Id="Rdc98551bb0b84f68" /><Relationship Type="http://schemas.openxmlformats.org/officeDocument/2006/relationships/slide" Target="/ppt/slides/slide52.xml" Id="R4e68af3a79984b03" /><Relationship Type="http://schemas.openxmlformats.org/officeDocument/2006/relationships/slide" Target="/ppt/slides/slide53.xml" Id="R07404f699dfe4563" /><Relationship Type="http://schemas.openxmlformats.org/officeDocument/2006/relationships/slide" Target="/ppt/slides/slide54.xml" Id="Rbd33630ef89149d1" /><Relationship Type="http://schemas.openxmlformats.org/officeDocument/2006/relationships/slide" Target="/ppt/slides/slide55.xml" Id="R36d17cef0fc040ce" /><Relationship Type="http://schemas.openxmlformats.org/officeDocument/2006/relationships/slide" Target="/ppt/slides/slide56.xml" Id="Rd7a260f98d4849d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0b42d186a7a4bd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2943f1cfd994ff6" /><Relationship Type="http://schemas.openxmlformats.org/officeDocument/2006/relationships/notesMaster" Target="/ppt/notesMasters/notesMaster1.xml" Id="R119139f8cdd1469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150207dec67494b" /><Relationship Type="http://schemas.openxmlformats.org/officeDocument/2006/relationships/notesMaster" Target="/ppt/notesMasters/notesMaster1.xml" Id="Rcd1a7e27df0a4ac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ba9945a520b4e8f" /><Relationship Type="http://schemas.openxmlformats.org/officeDocument/2006/relationships/notesMaster" Target="/ppt/notesMasters/notesMaster1.xml" Id="Rcdade162ddb04b1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6a128b8ecb64a26" /><Relationship Type="http://schemas.openxmlformats.org/officeDocument/2006/relationships/notesMaster" Target="/ppt/notesMasters/notesMaster1.xml" Id="Rb032d5e1adbc44e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370f1fda8624a19" /><Relationship Type="http://schemas.openxmlformats.org/officeDocument/2006/relationships/notesMaster" Target="/ppt/notesMasters/notesMaster1.xml" Id="Rf10a9bece6ea4ea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d11c1effec2497d" /><Relationship Type="http://schemas.openxmlformats.org/officeDocument/2006/relationships/notesMaster" Target="/ppt/notesMasters/notesMaster1.xml" Id="R34e0ab51019747d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9458dd42be74571" /><Relationship Type="http://schemas.openxmlformats.org/officeDocument/2006/relationships/notesMaster" Target="/ppt/notesMasters/notesMaster1.xml" Id="R0eaaa98d1a9e459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6ede68d064d438c" /><Relationship Type="http://schemas.openxmlformats.org/officeDocument/2006/relationships/notesMaster" Target="/ppt/notesMasters/notesMaster1.xml" Id="R10675334bcd4485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d093a49cda144c8" /><Relationship Type="http://schemas.openxmlformats.org/officeDocument/2006/relationships/notesMaster" Target="/ppt/notesMasters/notesMaster1.xml" Id="R0804bd2d8d64409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71d738bd00048cd" /><Relationship Type="http://schemas.openxmlformats.org/officeDocument/2006/relationships/notesMaster" Target="/ppt/notesMasters/notesMaster1.xml" Id="R29db360b74af499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6087d8a5ef746b0" /><Relationship Type="http://schemas.openxmlformats.org/officeDocument/2006/relationships/notesMaster" Target="/ppt/notesMasters/notesMaster1.xml" Id="R2d5a22d97022486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2176ac123024870" /><Relationship Type="http://schemas.openxmlformats.org/officeDocument/2006/relationships/notesMaster" Target="/ppt/notesMasters/notesMaster1.xml" Id="Rafb568c3c6ce4df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25ac5ca0f30473b" /><Relationship Type="http://schemas.openxmlformats.org/officeDocument/2006/relationships/notesMaster" Target="/ppt/notesMasters/notesMaster1.xml" Id="R376771262d6e407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f28fbb4fb02c4ca6" /><Relationship Type="http://schemas.openxmlformats.org/officeDocument/2006/relationships/notesMaster" Target="/ppt/notesMasters/notesMaster1.xml" Id="R257ddbf63797478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01ce78b09f644733" /><Relationship Type="http://schemas.openxmlformats.org/officeDocument/2006/relationships/notesMaster" Target="/ppt/notesMasters/notesMaster1.xml" Id="R376ccee9f90a4665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0c23d55612244d4" /><Relationship Type="http://schemas.openxmlformats.org/officeDocument/2006/relationships/notesMaster" Target="/ppt/notesMasters/notesMaster1.xml" Id="Raa1180db0bea4f1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7cf8cc8946684e34" /><Relationship Type="http://schemas.openxmlformats.org/officeDocument/2006/relationships/notesMaster" Target="/ppt/notesMasters/notesMaster1.xml" Id="R4e68fc281239445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420e5e1892a4ea8" /><Relationship Type="http://schemas.openxmlformats.org/officeDocument/2006/relationships/notesMaster" Target="/ppt/notesMasters/notesMaster1.xml" Id="R7dc0cc1602df49c4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f60c9d2ef0a6434d" /><Relationship Type="http://schemas.openxmlformats.org/officeDocument/2006/relationships/notesMaster" Target="/ppt/notesMasters/notesMaster1.xml" Id="Re3fc008463ab4625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14641dc1f3624f5b" /><Relationship Type="http://schemas.openxmlformats.org/officeDocument/2006/relationships/notesMaster" Target="/ppt/notesMasters/notesMaster1.xml" Id="Rc3c6beee27204af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59e321524b864664" /><Relationship Type="http://schemas.openxmlformats.org/officeDocument/2006/relationships/notesMaster" Target="/ppt/notesMasters/notesMaster1.xml" Id="R9090779238ac44c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54b139f001ac49a8" /><Relationship Type="http://schemas.openxmlformats.org/officeDocument/2006/relationships/notesMaster" Target="/ppt/notesMasters/notesMaster1.xml" Id="R811b0d9879d4409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32191e3d3cf48fc" /><Relationship Type="http://schemas.openxmlformats.org/officeDocument/2006/relationships/notesMaster" Target="/ppt/notesMasters/notesMaster1.xml" Id="R608ce569ccce4f55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271b29cf00734f4f" /><Relationship Type="http://schemas.openxmlformats.org/officeDocument/2006/relationships/notesMaster" Target="/ppt/notesMasters/notesMaster1.xml" Id="Re213e20d2402440c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27fc5063e39f4f6f" /><Relationship Type="http://schemas.openxmlformats.org/officeDocument/2006/relationships/notesMaster" Target="/ppt/notesMasters/notesMaster1.xml" Id="Reb3b37defe6946b8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e29828e04f1c4b83" /><Relationship Type="http://schemas.openxmlformats.org/officeDocument/2006/relationships/notesMaster" Target="/ppt/notesMasters/notesMaster1.xml" Id="R8cf02381598e4877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49f5c49affab4e4b" /><Relationship Type="http://schemas.openxmlformats.org/officeDocument/2006/relationships/notesMaster" Target="/ppt/notesMasters/notesMaster1.xml" Id="Rf0737c8dd28b4453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1f71622ccc414dc6" /><Relationship Type="http://schemas.openxmlformats.org/officeDocument/2006/relationships/notesMaster" Target="/ppt/notesMasters/notesMaster1.xml" Id="R13764df12a554acd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2c0ddd12bbfe437d" /><Relationship Type="http://schemas.openxmlformats.org/officeDocument/2006/relationships/notesMaster" Target="/ppt/notesMasters/notesMaster1.xml" Id="R17664c4f32f54989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00863896511c46ea" /><Relationship Type="http://schemas.openxmlformats.org/officeDocument/2006/relationships/notesMaster" Target="/ppt/notesMasters/notesMaster1.xml" Id="R9366681ea896492a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ac944de98a294574" /><Relationship Type="http://schemas.openxmlformats.org/officeDocument/2006/relationships/notesMaster" Target="/ppt/notesMasters/notesMaster1.xml" Id="R3614b5f82de4488c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06a973ca10c44ebc" /><Relationship Type="http://schemas.openxmlformats.org/officeDocument/2006/relationships/notesMaster" Target="/ppt/notesMasters/notesMaster1.xml" Id="Reb01aa9a332a4794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b6bfa7c1b1ec4ea8" /><Relationship Type="http://schemas.openxmlformats.org/officeDocument/2006/relationships/notesMaster" Target="/ppt/notesMasters/notesMaster1.xml" Id="R7f124a1120f240a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9137f5563704782" /><Relationship Type="http://schemas.openxmlformats.org/officeDocument/2006/relationships/notesMaster" Target="/ppt/notesMasters/notesMaster1.xml" Id="R819a1c546ca7406a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dc5306ed229e4055" /><Relationship Type="http://schemas.openxmlformats.org/officeDocument/2006/relationships/notesMaster" Target="/ppt/notesMasters/notesMaster1.xml" Id="Rfad5600f08514803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b7d37e1937ca4803" /><Relationship Type="http://schemas.openxmlformats.org/officeDocument/2006/relationships/notesMaster" Target="/ppt/notesMasters/notesMaster1.xml" Id="Reb1020b4ba1d4a31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3b87e8f402fb46c2" /><Relationship Type="http://schemas.openxmlformats.org/officeDocument/2006/relationships/notesMaster" Target="/ppt/notesMasters/notesMaster1.xml" Id="Rca479669b0d64b86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9fac251673e34943" /><Relationship Type="http://schemas.openxmlformats.org/officeDocument/2006/relationships/notesMaster" Target="/ppt/notesMasters/notesMaster1.xml" Id="R5e5b1ba6bac44da9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a0e5437b27d64569" /><Relationship Type="http://schemas.openxmlformats.org/officeDocument/2006/relationships/notesMaster" Target="/ppt/notesMasters/notesMaster1.xml" Id="R4e4199805776454d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ab8317260bfa4d20" /><Relationship Type="http://schemas.openxmlformats.org/officeDocument/2006/relationships/notesMaster" Target="/ppt/notesMasters/notesMaster1.xml" Id="R030bf10bdb1947b5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368ed84ebf0d4455" /><Relationship Type="http://schemas.openxmlformats.org/officeDocument/2006/relationships/notesMaster" Target="/ppt/notesMasters/notesMaster1.xml" Id="R2b5dbdc94ce1475c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bfdf834c74484112" /><Relationship Type="http://schemas.openxmlformats.org/officeDocument/2006/relationships/notesMaster" Target="/ppt/notesMasters/notesMaster1.xml" Id="R2c31b00acfc043a8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380f8544329b4ea0" /><Relationship Type="http://schemas.openxmlformats.org/officeDocument/2006/relationships/notesMaster" Target="/ppt/notesMasters/notesMaster1.xml" Id="R8bab6a5fcfac487a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1417604fc8bb4afa" /><Relationship Type="http://schemas.openxmlformats.org/officeDocument/2006/relationships/notesMaster" Target="/ppt/notesMasters/notesMaster1.xml" Id="Re4c01379b9f1460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c2f9cbf58f54fee" /><Relationship Type="http://schemas.openxmlformats.org/officeDocument/2006/relationships/notesMaster" Target="/ppt/notesMasters/notesMaster1.xml" Id="R57102b33e2e64343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f412af7284d1483a" /><Relationship Type="http://schemas.openxmlformats.org/officeDocument/2006/relationships/notesMaster" Target="/ppt/notesMasters/notesMaster1.xml" Id="R747eebc3829c4ec6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ecd2d0a27b244fcb" /><Relationship Type="http://schemas.openxmlformats.org/officeDocument/2006/relationships/notesMaster" Target="/ppt/notesMasters/notesMaster1.xml" Id="R91e0fa2fc9114bc9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471a967be4dd41aa" /><Relationship Type="http://schemas.openxmlformats.org/officeDocument/2006/relationships/notesMaster" Target="/ppt/notesMasters/notesMaster1.xml" Id="Re4a7d44fcee34e5e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3ca8b6a758fd4ffc" /><Relationship Type="http://schemas.openxmlformats.org/officeDocument/2006/relationships/notesMaster" Target="/ppt/notesMasters/notesMaster1.xml" Id="R644803cdaab44bb6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3ade026f8412413a" /><Relationship Type="http://schemas.openxmlformats.org/officeDocument/2006/relationships/notesMaster" Target="/ppt/notesMasters/notesMaster1.xml" Id="R3939bdee2e9e4bfc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1dfb97100d0f417a" /><Relationship Type="http://schemas.openxmlformats.org/officeDocument/2006/relationships/notesMaster" Target="/ppt/notesMasters/notesMaster1.xml" Id="R18e48854b2ce4fa7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5e92a09f01d64e84" /><Relationship Type="http://schemas.openxmlformats.org/officeDocument/2006/relationships/notesMaster" Target="/ppt/notesMasters/notesMaster1.xml" Id="Rea9379bb27b1458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892396194364951" /><Relationship Type="http://schemas.openxmlformats.org/officeDocument/2006/relationships/notesMaster" Target="/ppt/notesMasters/notesMaster1.xml" Id="R6a6e0c11762644f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32342f3b6284732" /><Relationship Type="http://schemas.openxmlformats.org/officeDocument/2006/relationships/notesMaster" Target="/ppt/notesMasters/notesMaster1.xml" Id="R10ea5c3d8d32426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fc36b6f4bea4c78" /><Relationship Type="http://schemas.openxmlformats.org/officeDocument/2006/relationships/notesMaster" Target="/ppt/notesMasters/notesMaster1.xml" Id="Re677425b297e4c1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9bc6468948b450c" /><Relationship Type="http://schemas.openxmlformats.org/officeDocument/2006/relationships/notesMaster" Target="/ppt/notesMasters/notesMaster1.xml" Id="R389405ac9a434c2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unit habit: trace the path before swapping parts. Students will reuse that habit in every build and in the final signal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metal and plastic as contrasting teacher examples. Avoid saying that every metal result will be identical; poor contact can create a flicker.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one deliberate fault. Narrate that troubleshooting is a controlled test, not guessing faster.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during the material test. The packet has six rows so teachers can reduce, not expand, the number of samples when time is tight.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Collect this response in Canvas Checkpoint 1 or on the paper packet. The explanation must connect the lamp evidence to the path.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lights as a hook, not as proof of one exact wiring design. Ask what a single failed bulb can affect and what evidence students would need.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https://www.energy.gov/articles/how-do-holiday-lights-work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students focused on reliability, not only brightness. The final Day 5 test gives the comparison a design purpose.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https://www.energy.gov/articles/how-do-holiday-lights-work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trace the same route in all three representations before they build. The hand sketch, kit diagram, and physical board should agree.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students power off before lamp removal. Record the exact observation before discussing the explanation.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for Day 3. Students use page 1 of Lab Packet 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Identify the split point and return point. Trace one branch at a time rather than waving across the whole board.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teach the final rubric yet. Give students a reason to care about path tracing: their partner will be the judge of whether the system communicates.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should explain the surviving branch, not memorize that parallel is better. Different designs serve different constraints.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Push back on the idea that parallel is always better. Ask which structure meets the stated need with the available components.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https://www.energy.gov/articles/how-do-holiday-lights-work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for Day 4. Students use page 2 of Lab Packet 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 problem before naming the expected structure. Students may use the evidence to choose, then must prove the choice with the failure test.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partner test procedural. It is the unit's first explicit user-test rehearsal before the final Morse project.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the prediction before the partner touches the circuit. If the result differs, treat that mismatch as useful evidence and revise the path.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during the reliability challenge. If kit inventory is limited, accept a correct annotated diagram plus a teacher demonstration of the failure test.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launch a new Matchmaker assessment here. Students reopen their existing Xello work. Use the Canvas reflection if the district service is unavailable.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Scope and Sequence, Circuitry Week 1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lesson extends the path model: some components have direction, and resistance changes system behavior. Keep the objective and evidence visible before the first build.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direction as a troubleshooting example. Do not let students decide an LED is broken until polarity and the resistor are checked.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objective and evidence aloud. Administration should be able to see both without interrupting the lesson 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analogy limited: resistance changes current; electricity is not literally water in a wire. Students record brightness as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one full comparison if kits are limited. Students should still handle the polarity test themselves when possible.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Pause before work time and have a student repeat the six-step routine. This is the same controlled-testing habit established on Day 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for Day 6. Students use page 1 of Lab Packet 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Set a clear fan boundary before batteries enter the board. Students observe direction without leaning over the fan.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systems language bridges forward to sensors, code, robotics, and AI. Keep it concrete by tracing the actual switch and output.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Select a build that matches the kit version and time. A correct annotated diagram can replace a second physical build if inventory is limited.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boundary visible during every powered motor test. Stop the test if students lean over or reach into the fan.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for Day 7. Students use page 2 of Lab Packet 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historical tool to the design problem: the machine creates pulses, but the human listener still needs distinguishable timing and spacing.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https://commons.wikimedia.org/wiki/File:Can_you_hear_us_now%3F_Dah_dah,_dit_dit._Dah_dah,_dit_dit._The_sound_of_this_J.H._Bunnell_%26_Co._telegraph_key_and_sounder_was_the_(6ed899b0-1dd8-b71b-0b94-6e32f79a79a1).jpg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the wire line with a finger or pointer. Ask students to name the job before naming a specific component.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no-hint boundary before students select messages. The partner's exact first decode is required evidence, not a practice score to erase.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https://commons.wikimedia.org/wiki/File:Can_you_hear_us_now%3F_Dah_dah,_dit_dit._Dah_dah,_dit_dit._The_sound_of_this_J.H._Bunnell_%26_Co._telegraph_key_and_sounder_was_the_(6ed899b0-1dd8-b71b-0b94-6e32f79a79a1).jpg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history short and functional. Students need to understand why timing and spacing are engineering variables in the final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https://commons.wikimedia.org/wiki/File:Can_you_hear_us_now%3F_Dah_dah,_dit_dit._Dah_dah,_dit_dit._The_sound_of_this_J.H._Bunnell_%26_Co._telegraph_key_and_sounder_was_the_(6ed899b0-1dd8-b71b-0b94-6e32f79a79a1).jpg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one word slowly. Have students copy letters and symbols separately so they can check the code before rehearsal.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one consistent classroom counting system. It does not need laboratory precision; it needs to create distinguishable signals for the partner.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diagram that matches the available kit. Teacher checks the working sound circuit and written message before Day 9.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for Day 8. Students use page 1 of the Signal Lab packet.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this as a user test. The first result is valuable precisely because the sender cannot coach the listener.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one intentionally unclear letter, then one controlled version. Ask students to diagnose the variable rather than call the first attempt bad.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may make more than one repair for safety, but the evidence record should name the main communication revision.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four criteria before work time. The support route uses the same criteria and is not automatically a lower score.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Owner-approved staged rubric for the 2027 compressed Circuit Systems unit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touch each part in an unpowered kit. Keep batteries out until every group can identify the switch and output.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for Day 9. This is the final rehearsal screen, not the blind-test protocol.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allow the sender to correct the listener mid-signal. The exact first decode is evidence for the revision criterion.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a specific change. 'We practiced more' is not enough unless the student names what the practice changed in the signal.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final decode is not required to be perfect for students to show learning. The record must be honest and the explanation must match the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Teachers choose paper scan, file upload, or in-person circuit check. Keep the rubric evidence constant even when the collection route changes.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during Day 10 testing and submission.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an oral close, submission comment, or short exit. It resolves the unit opening: the circuit and the audience both matter.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the open connection in the diagram with a finger. Then point to the switch on the physical kit and show that it creates the same kind of break on purpose.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are operating conditions, not an optional reminder. Stop any group that powers while rebuilding or makes a direct battery connection.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for the Day 1 build. Students record the component jobs and open/closed evidence in Lab Packet 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  <a:p xmlns:a="http://schemas.openxmlformats.org/drawingml/2006/main">
            <a:r>
              <a:t>- https://www.elenco.com/wp-content/uploads/2021/12/SC_300_Manual_2021.pdf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Set up one stable test circuit before students rotate materials. A flicker is a result to repeat, not an invitation to change several things at once.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Verizon Innovative Learning Schools and Arizona State University, Circuits lesson materials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d36851ee8403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7fb95543e2d48ce" /><Relationship Type="http://schemas.openxmlformats.org/officeDocument/2006/relationships/slideLayout" Target="/ppt/slideLayouts/slideLayout1.xml" Id="Ra603ab209a9a4c1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3ab209a9a4c1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e0a5cbf304842" /><Relationship Type="http://schemas.openxmlformats.org/officeDocument/2006/relationships/image" Target="/ppt/media/image.png" Id="Rd81cd6a14b144238" /><Relationship Type="http://schemas.openxmlformats.org/officeDocument/2006/relationships/notesSlide" Target="/ppt/notesSlides/notesSlide1.xml" Id="R654e63a15e8640c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fa29b56694df3" /><Relationship Type="http://schemas.openxmlformats.org/officeDocument/2006/relationships/image" Target="/ppt/media/image10.png" Id="R870fd1648dca4a55" /><Relationship Type="http://schemas.openxmlformats.org/officeDocument/2006/relationships/notesSlide" Target="/ppt/notesSlides/notesSlide10.xml" Id="R01602fab7211429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3e54e0aac47bc" /><Relationship Type="http://schemas.openxmlformats.org/officeDocument/2006/relationships/image" Target="/ppt/media/image11.png" Id="Rc208ebfc5e3b41d9" /><Relationship Type="http://schemas.openxmlformats.org/officeDocument/2006/relationships/notesSlide" Target="/ppt/notesSlides/notesSlide11.xml" Id="R5dd24e4db23a4e7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a7a2e9af641df" /><Relationship Type="http://schemas.openxmlformats.org/officeDocument/2006/relationships/image" Target="/ppt/media/image12.png" Id="R01479834ffb447e2" /><Relationship Type="http://schemas.openxmlformats.org/officeDocument/2006/relationships/notesSlide" Target="/ppt/notesSlides/notesSlide12.xml" Id="R30e05ccd6e00449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9b88a80324d79" /><Relationship Type="http://schemas.openxmlformats.org/officeDocument/2006/relationships/image" Target="/ppt/media/image13.png" Id="R07f221a197a54fe9" /><Relationship Type="http://schemas.openxmlformats.org/officeDocument/2006/relationships/notesSlide" Target="/ppt/notesSlides/notesSlide13.xml" Id="R081b19a489bf4a8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bd89346d44e6c" /><Relationship Type="http://schemas.openxmlformats.org/officeDocument/2006/relationships/image" Target="/ppt/media/image14.png" Id="R2084188bb68c4131" /><Relationship Type="http://schemas.openxmlformats.org/officeDocument/2006/relationships/notesSlide" Target="/ppt/notesSlides/notesSlide14.xml" Id="R3ea5021b4fc34df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1fbb63db4a78" /><Relationship Type="http://schemas.openxmlformats.org/officeDocument/2006/relationships/image" Target="/ppt/media/image15.png" Id="R1438bd34a3404b5a" /><Relationship Type="http://schemas.openxmlformats.org/officeDocument/2006/relationships/notesSlide" Target="/ppt/notesSlides/notesSlide15.xml" Id="R612ce3412cd74ec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db6920e34dd1" /><Relationship Type="http://schemas.openxmlformats.org/officeDocument/2006/relationships/image" Target="/ppt/media/image16.png" Id="R1591ecf5f57e47fc" /><Relationship Type="http://schemas.openxmlformats.org/officeDocument/2006/relationships/notesSlide" Target="/ppt/notesSlides/notesSlide16.xml" Id="R6b4e397d4bd94ba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4ea7264b4e87" /><Relationship Type="http://schemas.openxmlformats.org/officeDocument/2006/relationships/image" Target="/ppt/media/image17.png" Id="R1a6678a996d64b9d" /><Relationship Type="http://schemas.openxmlformats.org/officeDocument/2006/relationships/notesSlide" Target="/ppt/notesSlides/notesSlide17.xml" Id="R9d3f5b44e7ae48c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15e5e91e64bae" /><Relationship Type="http://schemas.openxmlformats.org/officeDocument/2006/relationships/image" Target="/ppt/media/image18.png" Id="Rd860f91c4874408b" /><Relationship Type="http://schemas.openxmlformats.org/officeDocument/2006/relationships/notesSlide" Target="/ppt/notesSlides/notesSlide18.xml" Id="R4d42dfd2a941421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b4a3ed5c44f23" /><Relationship Type="http://schemas.openxmlformats.org/officeDocument/2006/relationships/image" Target="/ppt/media/image19.png" Id="Rc9ee5fd3d57443f3" /><Relationship Type="http://schemas.openxmlformats.org/officeDocument/2006/relationships/notesSlide" Target="/ppt/notesSlides/notesSlide19.xml" Id="R1d73b8059359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2e4b33bf44cdc" /><Relationship Type="http://schemas.openxmlformats.org/officeDocument/2006/relationships/image" Target="/ppt/media/image2.png" Id="Rf14bde5a93c0485f" /><Relationship Type="http://schemas.openxmlformats.org/officeDocument/2006/relationships/notesSlide" Target="/ppt/notesSlides/notesSlide2.xml" Id="Rc6cf28a989954c4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f2d75f9bb4c4c" /><Relationship Type="http://schemas.openxmlformats.org/officeDocument/2006/relationships/image" Target="/ppt/media/image20.png" Id="R559fa9c0ad754c4a" /><Relationship Type="http://schemas.openxmlformats.org/officeDocument/2006/relationships/notesSlide" Target="/ppt/notesSlides/notesSlide20.xml" Id="R7e3b8ba9cb8e489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5b517f4d4110" /><Relationship Type="http://schemas.openxmlformats.org/officeDocument/2006/relationships/image" Target="/ppt/media/image21.png" Id="Rd01dcbc910774f15" /><Relationship Type="http://schemas.openxmlformats.org/officeDocument/2006/relationships/notesSlide" Target="/ppt/notesSlides/notesSlide21.xml" Id="R53bc08cdee354fb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1b0f6b16c4062" /><Relationship Type="http://schemas.openxmlformats.org/officeDocument/2006/relationships/image" Target="/ppt/media/image22.png" Id="Rbc96929da6c24c2b" /><Relationship Type="http://schemas.openxmlformats.org/officeDocument/2006/relationships/notesSlide" Target="/ppt/notesSlides/notesSlide22.xml" Id="R4808fc46ef6f4369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fe54fe3f4ee1" /><Relationship Type="http://schemas.openxmlformats.org/officeDocument/2006/relationships/image" Target="/ppt/media/image23.png" Id="Rc1c0d2a452cc42a4" /><Relationship Type="http://schemas.openxmlformats.org/officeDocument/2006/relationships/notesSlide" Target="/ppt/notesSlides/notesSlide23.xml" Id="R9abd954a4f7142e0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c50cf4d7e4886" /><Relationship Type="http://schemas.openxmlformats.org/officeDocument/2006/relationships/image" Target="/ppt/media/image24.png" Id="Rcab07a4b58744dad" /><Relationship Type="http://schemas.openxmlformats.org/officeDocument/2006/relationships/notesSlide" Target="/ppt/notesSlides/notesSlide24.xml" Id="R1040702d489b4b6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321a25354c3e" /><Relationship Type="http://schemas.openxmlformats.org/officeDocument/2006/relationships/image" Target="/ppt/media/image25.png" Id="R871714fba9314a81" /><Relationship Type="http://schemas.openxmlformats.org/officeDocument/2006/relationships/notesSlide" Target="/ppt/notesSlides/notesSlide25.xml" Id="Rced8d22ce4564ccf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954696e440a8" /><Relationship Type="http://schemas.openxmlformats.org/officeDocument/2006/relationships/image" Target="/ppt/media/image26.png" Id="Rf106930639794872" /><Relationship Type="http://schemas.openxmlformats.org/officeDocument/2006/relationships/notesSlide" Target="/ppt/notesSlides/notesSlide26.xml" Id="Re6a85dd91e4c4f3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b046159414a00" /><Relationship Type="http://schemas.openxmlformats.org/officeDocument/2006/relationships/image" Target="/ppt/media/image27.png" Id="R7129feb6a4e643bf" /><Relationship Type="http://schemas.openxmlformats.org/officeDocument/2006/relationships/notesSlide" Target="/ppt/notesSlides/notesSlide27.xml" Id="R4f7500e708cb4239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3c5ea5ed44ba" /><Relationship Type="http://schemas.openxmlformats.org/officeDocument/2006/relationships/image" Target="/ppt/media/image28.png" Id="R35432e0315b24cd8" /><Relationship Type="http://schemas.openxmlformats.org/officeDocument/2006/relationships/notesSlide" Target="/ppt/notesSlides/notesSlide28.xml" Id="R61905915b234469c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84fa5ee844bc" /><Relationship Type="http://schemas.openxmlformats.org/officeDocument/2006/relationships/image" Target="/ppt/media/image29.png" Id="Rea64aaabddd44762" /><Relationship Type="http://schemas.openxmlformats.org/officeDocument/2006/relationships/notesSlide" Target="/ppt/notesSlides/notesSlide29.xml" Id="Re90ef18a1c5b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2423af3364ef7" /><Relationship Type="http://schemas.openxmlformats.org/officeDocument/2006/relationships/image" Target="/ppt/media/image3.png" Id="Rdfa713cbef334cd4" /><Relationship Type="http://schemas.openxmlformats.org/officeDocument/2006/relationships/notesSlide" Target="/ppt/notesSlides/notesSlide3.xml" Id="R5b3625809ad04421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773b49da4d32" /><Relationship Type="http://schemas.openxmlformats.org/officeDocument/2006/relationships/image" Target="/ppt/media/image30.png" Id="R38bb25af352b4233" /><Relationship Type="http://schemas.openxmlformats.org/officeDocument/2006/relationships/notesSlide" Target="/ppt/notesSlides/notesSlide30.xml" Id="R84b799a71025474a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15e675fd4acd" /><Relationship Type="http://schemas.openxmlformats.org/officeDocument/2006/relationships/image" Target="/ppt/media/image31.png" Id="R3319d318926a42d1" /><Relationship Type="http://schemas.openxmlformats.org/officeDocument/2006/relationships/notesSlide" Target="/ppt/notesSlides/notesSlide31.xml" Id="R4769ce54df924b1d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6dca2f1ed4c70" /><Relationship Type="http://schemas.openxmlformats.org/officeDocument/2006/relationships/image" Target="/ppt/media/image32.png" Id="Rd6f39b1216ad4a24" /><Relationship Type="http://schemas.openxmlformats.org/officeDocument/2006/relationships/notesSlide" Target="/ppt/notesSlides/notesSlide32.xml" Id="R00e1091ed69c424f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d7efa12b9459b" /><Relationship Type="http://schemas.openxmlformats.org/officeDocument/2006/relationships/image" Target="/ppt/media/image33.png" Id="R6224370362fa411b" /><Relationship Type="http://schemas.openxmlformats.org/officeDocument/2006/relationships/notesSlide" Target="/ppt/notesSlides/notesSlide33.xml" Id="R9260280966624c0a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414741eb64e98" /><Relationship Type="http://schemas.openxmlformats.org/officeDocument/2006/relationships/image" Target="/ppt/media/image34.png" Id="R92bff3b414fc4f73" /><Relationship Type="http://schemas.openxmlformats.org/officeDocument/2006/relationships/notesSlide" Target="/ppt/notesSlides/notesSlide34.xml" Id="Rbbed2ed03ed2436a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dc0e86eb4c88" /><Relationship Type="http://schemas.openxmlformats.org/officeDocument/2006/relationships/image" Target="/ppt/media/image35.png" Id="Rde9cb030132f462d" /><Relationship Type="http://schemas.openxmlformats.org/officeDocument/2006/relationships/notesSlide" Target="/ppt/notesSlides/notesSlide35.xml" Id="Rf321d99303644798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b2105bb04fb1" /><Relationship Type="http://schemas.openxmlformats.org/officeDocument/2006/relationships/image" Target="/ppt/media/image36.png" Id="R8c59b8e334964b00" /><Relationship Type="http://schemas.openxmlformats.org/officeDocument/2006/relationships/notesSlide" Target="/ppt/notesSlides/notesSlide36.xml" Id="R5a150290982740ee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b208d75b4309" /><Relationship Type="http://schemas.openxmlformats.org/officeDocument/2006/relationships/image" Target="/ppt/media/image37.png" Id="R3bc391f75f5645e5" /><Relationship Type="http://schemas.openxmlformats.org/officeDocument/2006/relationships/notesSlide" Target="/ppt/notesSlides/notesSlide37.xml" Id="R369c74d043ae4d20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c1257e9f3482f" /><Relationship Type="http://schemas.openxmlformats.org/officeDocument/2006/relationships/image" Target="/ppt/media/image38.png" Id="R833dd3b3f35c4ccd" /><Relationship Type="http://schemas.openxmlformats.org/officeDocument/2006/relationships/notesSlide" Target="/ppt/notesSlides/notesSlide38.xml" Id="R40567efcdd424b6b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0ac9f5ee43ac" /><Relationship Type="http://schemas.openxmlformats.org/officeDocument/2006/relationships/image" Target="/ppt/media/image39.png" Id="Ra04438d7c1a140c8" /><Relationship Type="http://schemas.openxmlformats.org/officeDocument/2006/relationships/notesSlide" Target="/ppt/notesSlides/notesSlide39.xml" Id="R90d32afeb43c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edb6ebfa4332" /><Relationship Type="http://schemas.openxmlformats.org/officeDocument/2006/relationships/image" Target="/ppt/media/image4.png" Id="R797bb491c1c245e8" /><Relationship Type="http://schemas.openxmlformats.org/officeDocument/2006/relationships/notesSlide" Target="/ppt/notesSlides/notesSlide4.xml" Id="R697685d63bdd4338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5f8a855a448e" /><Relationship Type="http://schemas.openxmlformats.org/officeDocument/2006/relationships/image" Target="/ppt/media/image40.png" Id="Rc065ea216069463f" /><Relationship Type="http://schemas.openxmlformats.org/officeDocument/2006/relationships/notesSlide" Target="/ppt/notesSlides/notesSlide40.xml" Id="R0b48151c8d0940a8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9b74cfc14385" /><Relationship Type="http://schemas.openxmlformats.org/officeDocument/2006/relationships/image" Target="/ppt/media/image41.png" Id="R48a8740f3a6e45ed" /><Relationship Type="http://schemas.openxmlformats.org/officeDocument/2006/relationships/notesSlide" Target="/ppt/notesSlides/notesSlide41.xml" Id="Rb1563af16a594d0b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37c2abb84eb8" /><Relationship Type="http://schemas.openxmlformats.org/officeDocument/2006/relationships/image" Target="/ppt/media/image42.png" Id="Re5ee4e8aa20c45d5" /><Relationship Type="http://schemas.openxmlformats.org/officeDocument/2006/relationships/notesSlide" Target="/ppt/notesSlides/notesSlide42.xml" Id="R32fbbc79962b4f77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b848050f4b6e" /><Relationship Type="http://schemas.openxmlformats.org/officeDocument/2006/relationships/image" Target="/ppt/media/image43.png" Id="R83380cb80eb44a74" /><Relationship Type="http://schemas.openxmlformats.org/officeDocument/2006/relationships/notesSlide" Target="/ppt/notesSlides/notesSlide43.xml" Id="Rf54d889485d04542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a8b92ba74b74" /><Relationship Type="http://schemas.openxmlformats.org/officeDocument/2006/relationships/image" Target="/ppt/media/image44.png" Id="Rfdb6977e56a043d8" /><Relationship Type="http://schemas.openxmlformats.org/officeDocument/2006/relationships/notesSlide" Target="/ppt/notesSlides/notesSlide44.xml" Id="Rcde9c2f5127543f7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2cf1af5464a06" /><Relationship Type="http://schemas.openxmlformats.org/officeDocument/2006/relationships/image" Target="/ppt/media/image45.png" Id="R9ede33154cbb440a" /><Relationship Type="http://schemas.openxmlformats.org/officeDocument/2006/relationships/notesSlide" Target="/ppt/notesSlides/notesSlide45.xml" Id="Rdb2ddf9f50a14f90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4b30534174405" /><Relationship Type="http://schemas.openxmlformats.org/officeDocument/2006/relationships/image" Target="/ppt/media/image46.png" Id="R35ef2fe6dd9a4f89" /><Relationship Type="http://schemas.openxmlformats.org/officeDocument/2006/relationships/notesSlide" Target="/ppt/notesSlides/notesSlide46.xml" Id="Rc3bdd0355990453d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22eb533604a2e" /><Relationship Type="http://schemas.openxmlformats.org/officeDocument/2006/relationships/image" Target="/ppt/media/image47.png" Id="R0f72457cebee4d28" /><Relationship Type="http://schemas.openxmlformats.org/officeDocument/2006/relationships/notesSlide" Target="/ppt/notesSlides/notesSlide47.xml" Id="R7086bbb633d14cd1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a72cae5d44b6e" /><Relationship Type="http://schemas.openxmlformats.org/officeDocument/2006/relationships/image" Target="/ppt/media/image48.png" Id="R948311ec8df64879" /><Relationship Type="http://schemas.openxmlformats.org/officeDocument/2006/relationships/notesSlide" Target="/ppt/notesSlides/notesSlide48.xml" Id="R555e65d1cf26427f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a7254f8394de9" /><Relationship Type="http://schemas.openxmlformats.org/officeDocument/2006/relationships/image" Target="/ppt/media/image49.png" Id="R4a23be493f434c14" /><Relationship Type="http://schemas.openxmlformats.org/officeDocument/2006/relationships/notesSlide" Target="/ppt/notesSlides/notesSlide49.xml" Id="R78e9d9cea783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cc052c634d70" /><Relationship Type="http://schemas.openxmlformats.org/officeDocument/2006/relationships/image" Target="/ppt/media/image5.png" Id="Rf06645b979d041dd" /><Relationship Type="http://schemas.openxmlformats.org/officeDocument/2006/relationships/notesSlide" Target="/ppt/notesSlides/notesSlide5.xml" Id="Rcdcf961d3b044c01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d47cad27c4b6f" /><Relationship Type="http://schemas.openxmlformats.org/officeDocument/2006/relationships/image" Target="/ppt/media/image50.png" Id="R26fe621ed28c4ca5" /><Relationship Type="http://schemas.openxmlformats.org/officeDocument/2006/relationships/notesSlide" Target="/ppt/notesSlides/notesSlide50.xml" Id="Re97f9deb937a42dc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ce06dfa7d45de" /><Relationship Type="http://schemas.openxmlformats.org/officeDocument/2006/relationships/image" Target="/ppt/media/image51.png" Id="R1557a578a34c40f3" /><Relationship Type="http://schemas.openxmlformats.org/officeDocument/2006/relationships/notesSlide" Target="/ppt/notesSlides/notesSlide51.xml" Id="Rc3ed40df14b343d7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0ffcb3a814e25" /><Relationship Type="http://schemas.openxmlformats.org/officeDocument/2006/relationships/image" Target="/ppt/media/image52.png" Id="R6f3a1d6db12d4831" /><Relationship Type="http://schemas.openxmlformats.org/officeDocument/2006/relationships/notesSlide" Target="/ppt/notesSlides/notesSlide52.xml" Id="R4a621c33456d435f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32d0ccb1341ce" /><Relationship Type="http://schemas.openxmlformats.org/officeDocument/2006/relationships/image" Target="/ppt/media/image53.png" Id="R2a2facbc0d6f4df1" /><Relationship Type="http://schemas.openxmlformats.org/officeDocument/2006/relationships/notesSlide" Target="/ppt/notesSlides/notesSlide53.xml" Id="R4a9d45c8ca8743b2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6a76312fd4618" /><Relationship Type="http://schemas.openxmlformats.org/officeDocument/2006/relationships/image" Target="/ppt/media/image54.png" Id="R33e7f1a261134efd" /><Relationship Type="http://schemas.openxmlformats.org/officeDocument/2006/relationships/notesSlide" Target="/ppt/notesSlides/notesSlide54.xml" Id="R378119ee13d1488d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2ae39c58f42a4" /><Relationship Type="http://schemas.openxmlformats.org/officeDocument/2006/relationships/image" Target="/ppt/media/image55.png" Id="R429f0f278820452c" /><Relationship Type="http://schemas.openxmlformats.org/officeDocument/2006/relationships/notesSlide" Target="/ppt/notesSlides/notesSlide55.xml" Id="Re41b111ae05046d1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10874e37c4d23" /><Relationship Type="http://schemas.openxmlformats.org/officeDocument/2006/relationships/image" Target="/ppt/media/image56.png" Id="Re5057e4c71344f72" /><Relationship Type="http://schemas.openxmlformats.org/officeDocument/2006/relationships/notesSlide" Target="/ppt/notesSlides/notesSlide56.xml" Id="R8855822e13df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61df4ff60444f" /><Relationship Type="http://schemas.openxmlformats.org/officeDocument/2006/relationships/image" Target="/ppt/media/image6.png" Id="Rfece03e279df408d" /><Relationship Type="http://schemas.openxmlformats.org/officeDocument/2006/relationships/notesSlide" Target="/ppt/notesSlides/notesSlide6.xml" Id="Rfdb734a04c4c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a1f6eb4764900" /><Relationship Type="http://schemas.openxmlformats.org/officeDocument/2006/relationships/image" Target="/ppt/media/image7.png" Id="R254ab3eeb2794253" /><Relationship Type="http://schemas.openxmlformats.org/officeDocument/2006/relationships/notesSlide" Target="/ppt/notesSlides/notesSlide7.xml" Id="R706c8134a4bd44a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1efd4b91c4908" /><Relationship Type="http://schemas.openxmlformats.org/officeDocument/2006/relationships/image" Target="/ppt/media/image8.png" Id="R48cb82d9873a41e9" /><Relationship Type="http://schemas.openxmlformats.org/officeDocument/2006/relationships/notesSlide" Target="/ppt/notesSlides/notesSlide8.xml" Id="Rfcb29b33222b4a8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b8669e4f04222" /><Relationship Type="http://schemas.openxmlformats.org/officeDocument/2006/relationships/image" Target="/ppt/media/image9.png" Id="R246ad8cf8c1c4609" /><Relationship Type="http://schemas.openxmlformats.org/officeDocument/2006/relationships/notesSlide" Target="/ppt/notesSlides/notesSlide9.xml" Id="R05c09b70afff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1cd6a14b14423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1212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0fd1648dca4a5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876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08ebfc5e3b41d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61822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479834ffb447e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3174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f221a197a54fe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6028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84188bb68c413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22345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38bd34a3404b5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782624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91ecf5f57e47f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9327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6678a996d64b9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92227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60f91c4874408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30254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ee5fd3d57443f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4445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4bde5a93c0485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32829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9fa9c0ad754c4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48836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1dcbc910774f1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66219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96929da6c24c2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35790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c0d2a452cc42a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47654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b07a4b58744da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4060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1714fba9314a8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40697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0693063979487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46159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29feb6a4e643b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39994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432e0315b24cd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7349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64aaabddd4476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0824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a713cbef334cd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93963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bb25af352b423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18575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19d318926a42d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869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f39b1216ad4a2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19376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24370362fa411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07517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bff3b414fc4f7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0208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9cb030132f46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28720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59b8e334964b0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4131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c391f75f5645e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6385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3dd3b3f35c4cc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135794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4438d7c1a140c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5155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7bb491c1c245e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79021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65ea216069463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83275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a8740f3a6e45e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11581"/>
      </p:ext>
    </p:extLst>
  </p:cSld>
</p:sld>
</file>

<file path=ppt/slides/slide4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ee4e8aa20c45d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275251"/>
      </p:ext>
    </p:extLst>
  </p:cSld>
</p:sld>
</file>

<file path=ppt/slides/slide4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380cb80eb44a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095573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b6977e56a043d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1587"/>
      </p:ext>
    </p:extLst>
  </p:cSld>
</p:sld>
</file>

<file path=ppt/slides/slide4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de33154cbb440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83810"/>
      </p:ext>
    </p:extLst>
  </p:cSld>
</p:sld>
</file>

<file path=ppt/slides/slide4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ef2fe6dd9a4f8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38199"/>
      </p:ext>
    </p:extLst>
  </p:cSld>
</p:sld>
</file>

<file path=ppt/slides/slide4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72457cebee4d2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3174"/>
      </p:ext>
    </p:extLst>
  </p:cSld>
</p:sld>
</file>

<file path=ppt/slides/slide4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8311ec8df6487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3893"/>
      </p:ext>
    </p:extLst>
  </p:cSld>
</p:sld>
</file>

<file path=ppt/slides/slide4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23be493f434c1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0323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6645b979d041d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13510"/>
      </p:ext>
    </p:extLst>
  </p:cSld>
</p:sld>
</file>

<file path=ppt/slides/slide5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fe621ed28c4ca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56870"/>
      </p:ext>
    </p:extLst>
  </p:cSld>
</p:sld>
</file>

<file path=ppt/slides/slide5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57a578a34c40f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71711"/>
      </p:ext>
    </p:extLst>
  </p:cSld>
</p:sld>
</file>

<file path=ppt/slides/slide5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3a1d6db12d483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32994"/>
      </p:ext>
    </p:extLst>
  </p:cSld>
</p:sld>
</file>

<file path=ppt/slides/slide5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2facbc0d6f4df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8661"/>
      </p:ext>
    </p:extLst>
  </p:cSld>
</p:sld>
</file>

<file path=ppt/slides/slide5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e7f1a261134ef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61985"/>
      </p:ext>
    </p:extLst>
  </p:cSld>
</p:sld>
</file>

<file path=ppt/slides/slide5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9f0f278820452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31765"/>
      </p:ext>
    </p:extLst>
  </p:cSld>
</p:sld>
</file>

<file path=ppt/slides/slide5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057e4c71344f7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283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ce03e279df408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971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4ab3eeb279425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694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cb82d9873a41e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69121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6ad8cf8c1c460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1860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2026-08-13T09:52:19.7480000Z</dcterms:created>
  <dcterms:modified xsi:type="dcterms:W3CDTF">2026-08-13T09:52:19.7480000Z</dcterms:modified>
</coreProperties>
</file>