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cold. Read the subtitle aloud and let the premise sit for a moment before explaining anything. Tell students two things only: they will decide alone first, then as a crew, and the crew's answer does not have to match anyone's.</a:t>
            </a:r>
          </a:p>
          <a:p/>
          <a:p>
            <a:r>
              <a:t>Do NOT hand out the ranking chart yet -- that comes at slide 4.</a:t>
            </a:r>
          </a:p>
          <a:p/>
          <a:p>
            <a:r>
              <a:t>Whole activity runs 45-55 minutes.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first row on the board using a real number from a student in the room.</a:t>
            </a:r>
          </a:p>
          <a:p/>
          <a:p>
            <a:r>
              <a:t>Two errors to head off:</a:t>
            </a:r>
          </a:p>
          <a:p>
            <a:r>
              <a:t>- Keeping the minus sign. A difference of -4 counts as 4.</a:t>
            </a:r>
          </a:p>
          <a:p>
            <a:r>
              <a:t>- Scoring only one column. They need My score AND Team score.</a:t>
            </a:r>
          </a:p>
          <a:p/>
          <a:p>
            <a:r>
              <a:t>Say 'lower is better' at least twice. It runs against every scoring instinct students have, so once will not land.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Leave this slide up while crews score. Expect 5-8 minutes.</a:t>
            </a:r>
          </a:p>
          <a:p/>
          <a:p>
            <a:r>
              <a:t>Circulate and spot-check the arithmetic -- the totals drive the debrief, so a wrong sum weakens the payoff.</a:t>
            </a:r>
          </a:p>
          <a:p/>
          <a:p>
            <a:r>
              <a:t>Have each crew write both totals somewhere you can see them.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Have crews report both scores aloud.</a:t>
            </a:r>
          </a:p>
          <a:p/>
          <a:p>
            <a:r>
              <a:t>Then take a show of hands: whose TEAM score was lower than their OWN score? In most classes it is the clear majority. That show of hands is the evidence for slide 14 -- do not skip it.</a:t>
            </a:r>
          </a:p>
          <a:p/>
          <a:p>
            <a:r>
              <a:t>Keep the tone light on the bottom two bands. The scenario is fictional and the joke is part of the original activity.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lesson. Do not rush it because the scoring felt like the ending.</a:t>
            </a:r>
          </a:p>
          <a:p/>
          <a:p>
            <a:r>
              <a:t>Question 2 is the highest-value one -- call on the students you noticed changing their mind during Round 2. Naming a specific person's reasoning makes the abstraction concrete.</a:t>
            </a:r>
          </a:p>
          <a:p/>
          <a:p>
            <a:r>
              <a:t>Give 30 seconds of silent think time before taking any answers, and point students to the stems at the bottom.</a:t>
            </a:r>
          </a:p>
          <a:p/>
          <a:p>
            <a:r>
              <a:t>If a crew scored WORSE together, that is a genuine finding, not a failure -- ask what happened in their conversation.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 the big idea explicitly. Students rarely extract it on their own.</a:t>
            </a:r>
          </a:p>
          <a:p/>
          <a:p>
            <a:r>
              <a:t>The mechanism is worth naming. No one in the room was a NASA engineer. The crew scored better because more reasons got checked.</a:t>
            </a:r>
          </a:p>
          <a:p/>
          <a:p>
            <a:r>
              <a:t>Collect the exit ticket on paper or in Canvas. One sentence is enough.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the three numbered beats aloud, or have three students each read one.</a:t>
            </a:r>
          </a:p>
          <a:p/>
          <a:p>
            <a:r>
              <a:t>Check comprehension before moving on:</a:t>
            </a:r>
          </a:p>
          <a:p>
            <a:r>
              <a:t>- Where are you trying to get to?</a:t>
            </a:r>
          </a:p>
          <a:p>
            <a:r>
              <a:t>- How far away is it?</a:t>
            </a:r>
          </a:p>
          <a:p>
            <a:r>
              <a:t>- What still works?</a:t>
            </a:r>
          </a:p>
          <a:p/>
          <a:p>
            <a:r>
              <a:t>Stress 'the lighted side of the moon.' It is the reason the heating unit ranks 13 and the water ranks 2, and students who catch it now score better later.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Pre-teach all five before students see the worksheet. About 30-45 seconds each.</a:t>
            </a:r>
          </a:p>
          <a:p/>
          <a:p>
            <a:r>
              <a:t>'Rendezvous' is the hardest -- say it, have the class say it back, then move on. Do not drill it.</a:t>
            </a:r>
          </a:p>
          <a:p/>
          <a:p>
            <a:r>
              <a:t>These five are recognition vocabulary, not a spelling list. Point back to this slide whenever a word resurfaces during the activity.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Hand out the Moon Landing Ranking Chart now.</a:t>
            </a:r>
          </a:p>
          <a:p/>
          <a:p>
            <a:r>
              <a:t>Point to the physical columns as you explain them: left column first, right column later. Students fill the SAME chart twice.</a:t>
            </a:r>
          </a:p>
          <a:p/>
          <a:p>
            <a:r>
              <a:t>The most common error is reusing a number. Say the rule out loud and consider writing '1-15, each number once' on the board where it stays visible.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Ten minutes, silent, independent. Set a visible timer.</a:t>
            </a:r>
          </a:p>
          <a:p/>
          <a:p>
            <a:r>
              <a:t>Circulate, but do not give opinions. When a student asks 'do matches work up there?', redirect with a question: 'What does fire need?'</a:t>
            </a:r>
          </a:p>
          <a:p/>
          <a:p>
            <a:r>
              <a:t>The How to rank panel repeats the three rules from slide 4 on purpose -- stay on this slide for the whole round. Point at it for students who missed the explanation or forgot; you should not have to flip back.</a:t>
            </a:r>
          </a:p>
          <a:p/>
          <a:p>
            <a:r>
              <a:t>The Think about box is for students who stall -- point to it rather than explaining it.</a:t>
            </a:r>
          </a:p>
          <a:p/>
          <a:p>
            <a:r>
              <a:t>If most of the room finishes early, close at 8 minutes. Momentum matters more than the full ten.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Groups of 3-4. Allow 12-15 minutes. This slide stays up for the whole round -- the crew directions and the sentence stems are both on it, so you should not need to flip away.</a:t>
            </a:r>
          </a:p>
          <a:p/>
          <a:p>
            <a:r>
              <a:t>Direction 3 carries the whole lesson: decide with REASONS, not by voting or averaging. If you hear 'let's just split the difference', stop the group and ask for a reason.</a:t>
            </a:r>
          </a:p>
          <a:p/>
          <a:p>
            <a:r>
              <a:t>Give every crew member at least one stem to use out loud. For newcomer and early-stage emergent bilingual students, Ask and Push are the safest entry points -- they let a student participate fully without having to defend a ranking. The word bank is reference, not a required list; do not grade its use.</a:t>
            </a:r>
          </a:p>
          <a:p/>
          <a:p>
            <a:r>
              <a:t>Listen for students who change their mind and quietly note their names -- you will call on them by name in the debrief at slide 13.</a:t>
            </a:r>
          </a:p>
          <a:p/>
          <a:p>
            <a:r>
              <a:t>Watch for crews erasing their individual column. They need both to score.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Reveal one tier at a time, and keep slide 11 hidden until scoring.</a:t>
            </a:r>
          </a:p>
          <a:p/>
          <a:p>
            <a:r>
              <a:t>Pause after each item and ask: 'Did anyone have this one close?' Celebrate near-misses -- the reasoning is the point, not the number.</a:t>
            </a:r>
          </a:p>
          <a:p/>
          <a:p>
            <a:r>
              <a:t>Item 11 is the one that surprises them. Say it plainly: NASA ranks the pistols for PROPULSION, not protection. Naming that up front keeps the conversation from drifting.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Middle tier -- these are the items crews argue about most.</a:t>
            </a:r>
          </a:p>
          <a:p/>
          <a:p>
            <a:r>
              <a:t>Worth pausing on the life raft (9): the value is the CO2 bottle inside it, not the raft. Ask students what else on the list works for a reason other than its obvious one.</a:t>
            </a:r>
          </a:p>
          <a:p/>
          <a:p>
            <a:r>
              <a:t>The first aid kit (7) tends to be ranked too low by students who assume nobody is injured.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Slow down here. This is the payoff.</a:t>
            </a:r>
          </a:p>
          <a:p/>
          <a:p>
            <a:r>
              <a:t>Before revealing #1, ask the room: 'Two hundred pounds of oxygen tanks -- how do you carry that 200 miles?' Let them wrestle with it, then reveal the one-sixth gravity answer: about 17 pounds each on the moon.</a:t>
            </a:r>
          </a:p>
          <a:p/>
          <a:p>
            <a:r>
              <a:t>That single fact reframes the whole exercise -- weight reasoning from Earth does not transfer.</a:t>
            </a:r>
          </a:p>
          <a:p/>
          <a:p>
            <a:r>
              <a:t>[Sources]</a:t>
            </a:r>
          </a:p>
          <a:p>
            <a:r>
              <a:t>- Activity source: 'Moon Landing', Grahame Knox, insight.typepad.co.uk, CC BY-NC-ND 3.0 (teacher-supplied PDF).</a:t>
            </a:r>
          </a:p>
          <a:p>
            <a:r>
              <a:t>Rankings and reasoning: NASA 'Survival on the Moon' exercise (US Government, public domain).</a:t>
            </a:r>
          </a:p>
          <a:p>
            <a:r>
              <a:t>- Visuals: original CSS/SVG built for this deck. No third-party image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