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8964b2e42af4a78" /><Relationship Type="http://schemas.openxmlformats.org/officeDocument/2006/relationships/extended-properties" Target="/docProps/app.xml" Id="R755a20502ef74f73" /><Relationship Type="http://schemas.openxmlformats.org/officeDocument/2006/relationships/officeDocument" Target="/ppt/presentation.xml" Id="Ra9864c55c49e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be01741f84043"/>
  </p:sldMasterIdLst>
  <p:notesMasterIdLst>
    <p:notesMasterId xmlns:r="http://schemas.openxmlformats.org/officeDocument/2006/relationships" r:id="R133b9961fd184967"/>
  </p:notesMasterIdLst>
  <p:sldIdLst>
    <p:sldId xmlns:r="http://schemas.openxmlformats.org/officeDocument/2006/relationships" id="256" r:id="Rb15c54d3a3454897"/>
    <p:sldId xmlns:r="http://schemas.openxmlformats.org/officeDocument/2006/relationships" id="257" r:id="R37a3a9b5753246cb"/>
    <p:sldId xmlns:r="http://schemas.openxmlformats.org/officeDocument/2006/relationships" id="258" r:id="R4d3a3198c2d349fa"/>
    <p:sldId xmlns:r="http://schemas.openxmlformats.org/officeDocument/2006/relationships" id="259" r:id="R2b37cd6270bf49b1"/>
    <p:sldId xmlns:r="http://schemas.openxmlformats.org/officeDocument/2006/relationships" id="260" r:id="R91499a2d35944e66"/>
    <p:sldId xmlns:r="http://schemas.openxmlformats.org/officeDocument/2006/relationships" id="261" r:id="R01e75ef822324455"/>
    <p:sldId xmlns:r="http://schemas.openxmlformats.org/officeDocument/2006/relationships" id="262" r:id="R84d0b9988c134bcd"/>
    <p:sldId xmlns:r="http://schemas.openxmlformats.org/officeDocument/2006/relationships" id="263" r:id="R3f1601bf50504bab"/>
    <p:sldId xmlns:r="http://schemas.openxmlformats.org/officeDocument/2006/relationships" id="264" r:id="Ra4b65844115b4090"/>
    <p:sldId xmlns:r="http://schemas.openxmlformats.org/officeDocument/2006/relationships" id="265" r:id="R0d48fb543dd44182"/>
    <p:sldId xmlns:r="http://schemas.openxmlformats.org/officeDocument/2006/relationships" id="266" r:id="R82f2fc96247f4b13"/>
    <p:sldId xmlns:r="http://schemas.openxmlformats.org/officeDocument/2006/relationships" id="267" r:id="Rc8acaea856e14e17"/>
    <p:sldId xmlns:r="http://schemas.openxmlformats.org/officeDocument/2006/relationships" id="268" r:id="R141b30d5c9d3419a"/>
    <p:sldId xmlns:r="http://schemas.openxmlformats.org/officeDocument/2006/relationships" id="269" r:id="R1d6ef93476454b65"/>
    <p:sldId xmlns:r="http://schemas.openxmlformats.org/officeDocument/2006/relationships" id="270" r:id="R46cf01e18b1e477b"/>
    <p:sldId xmlns:r="http://schemas.openxmlformats.org/officeDocument/2006/relationships" id="271" r:id="R6ef4c4db7c224e34"/>
    <p:sldId xmlns:r="http://schemas.openxmlformats.org/officeDocument/2006/relationships" id="272" r:id="Rc4abff4424fa45c2"/>
    <p:sldId xmlns:r="http://schemas.openxmlformats.org/officeDocument/2006/relationships" id="273" r:id="R8378aa76cd754866"/>
    <p:sldId xmlns:r="http://schemas.openxmlformats.org/officeDocument/2006/relationships" id="274" r:id="Rf73989054ede49b5"/>
    <p:sldId xmlns:r="http://schemas.openxmlformats.org/officeDocument/2006/relationships" id="275" r:id="R42887a66e567453f"/>
    <p:sldId xmlns:r="http://schemas.openxmlformats.org/officeDocument/2006/relationships" id="276" r:id="R4535c70d5e39443c"/>
    <p:sldId xmlns:r="http://schemas.openxmlformats.org/officeDocument/2006/relationships" id="277" r:id="R23ba3d1196b341e2"/>
    <p:sldId xmlns:r="http://schemas.openxmlformats.org/officeDocument/2006/relationships" id="278" r:id="Rea22afb4b1e14b77"/>
    <p:sldId xmlns:r="http://schemas.openxmlformats.org/officeDocument/2006/relationships" id="279" r:id="R470379b940e149ea"/>
    <p:sldId xmlns:r="http://schemas.openxmlformats.org/officeDocument/2006/relationships" id="280" r:id="R42d00208a51f4ee6"/>
    <p:sldId xmlns:r="http://schemas.openxmlformats.org/officeDocument/2006/relationships" id="281" r:id="R600a8e85ceff418b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eab7ffc121a4ca7" /><Relationship Type="http://schemas.openxmlformats.org/officeDocument/2006/relationships/slideMaster" Target="/ppt/slideMasters/slideMaster1.xml" Id="Rbf2be01741f84043" /><Relationship Type="http://schemas.openxmlformats.org/officeDocument/2006/relationships/notesMaster" Target="/ppt/notesMasters/notesMaster1.xml" Id="R133b9961fd184967" /><Relationship Type="http://schemas.openxmlformats.org/officeDocument/2006/relationships/presProps" Target="/ppt/presProps.xml" Id="R4668b271c79f4d48" /><Relationship Type="http://schemas.openxmlformats.org/officeDocument/2006/relationships/tableStyles" Target="/ppt/tableStyles.xml" Id="R6ddaddc40d8a4a61" /><Relationship Type="http://schemas.openxmlformats.org/officeDocument/2006/relationships/slide" Target="/ppt/slides/slide1.xml" Id="Rb15c54d3a3454897" /><Relationship Type="http://schemas.openxmlformats.org/officeDocument/2006/relationships/slide" Target="/ppt/slides/slide2.xml" Id="R37a3a9b5753246cb" /><Relationship Type="http://schemas.openxmlformats.org/officeDocument/2006/relationships/slide" Target="/ppt/slides/slide3.xml" Id="R4d3a3198c2d349fa" /><Relationship Type="http://schemas.openxmlformats.org/officeDocument/2006/relationships/slide" Target="/ppt/slides/slide4.xml" Id="R2b37cd6270bf49b1" /><Relationship Type="http://schemas.openxmlformats.org/officeDocument/2006/relationships/slide" Target="/ppt/slides/slide5.xml" Id="R91499a2d35944e66" /><Relationship Type="http://schemas.openxmlformats.org/officeDocument/2006/relationships/slide" Target="/ppt/slides/slide6.xml" Id="R01e75ef822324455" /><Relationship Type="http://schemas.openxmlformats.org/officeDocument/2006/relationships/slide" Target="/ppt/slides/slide7.xml" Id="R84d0b9988c134bcd" /><Relationship Type="http://schemas.openxmlformats.org/officeDocument/2006/relationships/slide" Target="/ppt/slides/slide8.xml" Id="R3f1601bf50504bab" /><Relationship Type="http://schemas.openxmlformats.org/officeDocument/2006/relationships/slide" Target="/ppt/slides/slide9.xml" Id="Ra4b65844115b4090" /><Relationship Type="http://schemas.openxmlformats.org/officeDocument/2006/relationships/slide" Target="/ppt/slides/slide10.xml" Id="R0d48fb543dd44182" /><Relationship Type="http://schemas.openxmlformats.org/officeDocument/2006/relationships/slide" Target="/ppt/slides/slide11.xml" Id="R82f2fc96247f4b13" /><Relationship Type="http://schemas.openxmlformats.org/officeDocument/2006/relationships/slide" Target="/ppt/slides/slide12.xml" Id="Rc8acaea856e14e17" /><Relationship Type="http://schemas.openxmlformats.org/officeDocument/2006/relationships/slide" Target="/ppt/slides/slide13.xml" Id="R141b30d5c9d3419a" /><Relationship Type="http://schemas.openxmlformats.org/officeDocument/2006/relationships/slide" Target="/ppt/slides/slide14.xml" Id="R1d6ef93476454b65" /><Relationship Type="http://schemas.openxmlformats.org/officeDocument/2006/relationships/slide" Target="/ppt/slides/slide15.xml" Id="R46cf01e18b1e477b" /><Relationship Type="http://schemas.openxmlformats.org/officeDocument/2006/relationships/slide" Target="/ppt/slides/slide16.xml" Id="R6ef4c4db7c224e34" /><Relationship Type="http://schemas.openxmlformats.org/officeDocument/2006/relationships/slide" Target="/ppt/slides/slide17.xml" Id="Rc4abff4424fa45c2" /><Relationship Type="http://schemas.openxmlformats.org/officeDocument/2006/relationships/slide" Target="/ppt/slides/slide18.xml" Id="R8378aa76cd754866" /><Relationship Type="http://schemas.openxmlformats.org/officeDocument/2006/relationships/slide" Target="/ppt/slides/slide19.xml" Id="Rf73989054ede49b5" /><Relationship Type="http://schemas.openxmlformats.org/officeDocument/2006/relationships/slide" Target="/ppt/slides/slide20.xml" Id="R42887a66e567453f" /><Relationship Type="http://schemas.openxmlformats.org/officeDocument/2006/relationships/slide" Target="/ppt/slides/slide21.xml" Id="R4535c70d5e39443c" /><Relationship Type="http://schemas.openxmlformats.org/officeDocument/2006/relationships/slide" Target="/ppt/slides/slide22.xml" Id="R23ba3d1196b341e2" /><Relationship Type="http://schemas.openxmlformats.org/officeDocument/2006/relationships/slide" Target="/ppt/slides/slide23.xml" Id="Rea22afb4b1e14b77" /><Relationship Type="http://schemas.openxmlformats.org/officeDocument/2006/relationships/slide" Target="/ppt/slides/slide24.xml" Id="R470379b940e149ea" /><Relationship Type="http://schemas.openxmlformats.org/officeDocument/2006/relationships/slide" Target="/ppt/slides/slide25.xml" Id="R42d00208a51f4ee6" /><Relationship Type="http://schemas.openxmlformats.org/officeDocument/2006/relationships/slide" Target="/ppt/slides/slide26.xml" Id="R600a8e85ceff418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13e512aa80142a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8453e6ad60a41f5" /><Relationship Type="http://schemas.openxmlformats.org/officeDocument/2006/relationships/notesMaster" Target="/ppt/notesMasters/notesMaster1.xml" Id="Rad5cf69fabae46d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723abdb32324033" /><Relationship Type="http://schemas.openxmlformats.org/officeDocument/2006/relationships/notesMaster" Target="/ppt/notesMasters/notesMaster1.xml" Id="R51c89d76055f4c7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a369d2e7a214494" /><Relationship Type="http://schemas.openxmlformats.org/officeDocument/2006/relationships/notesMaster" Target="/ppt/notesMasters/notesMaster1.xml" Id="Re8a517d766de47d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08ceef177ff4adc" /><Relationship Type="http://schemas.openxmlformats.org/officeDocument/2006/relationships/notesMaster" Target="/ppt/notesMasters/notesMaster1.xml" Id="R33a93cabd279428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f07a16cff804ec7" /><Relationship Type="http://schemas.openxmlformats.org/officeDocument/2006/relationships/notesMaster" Target="/ppt/notesMasters/notesMaster1.xml" Id="Raabd34719e54485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f9e49dce99b49c4" /><Relationship Type="http://schemas.openxmlformats.org/officeDocument/2006/relationships/notesMaster" Target="/ppt/notesMasters/notesMaster1.xml" Id="Ra8bd33de1ff5413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9cf89335f074601" /><Relationship Type="http://schemas.openxmlformats.org/officeDocument/2006/relationships/notesMaster" Target="/ppt/notesMasters/notesMaster1.xml" Id="Rc6519a1d8b51479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5343075aa594177" /><Relationship Type="http://schemas.openxmlformats.org/officeDocument/2006/relationships/notesMaster" Target="/ppt/notesMasters/notesMaster1.xml" Id="R4eb68751b2eb45f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e5ac415d80c49c5" /><Relationship Type="http://schemas.openxmlformats.org/officeDocument/2006/relationships/notesMaster" Target="/ppt/notesMasters/notesMaster1.xml" Id="R773cf389c0f44f6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a6acf65d2694494" /><Relationship Type="http://schemas.openxmlformats.org/officeDocument/2006/relationships/notesMaster" Target="/ppt/notesMasters/notesMaster1.xml" Id="Rfc865e24172f494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ecde032204942d0" /><Relationship Type="http://schemas.openxmlformats.org/officeDocument/2006/relationships/notesMaster" Target="/ppt/notesMasters/notesMaster1.xml" Id="Rfa52dc2c627b40a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94a452b594a451c" /><Relationship Type="http://schemas.openxmlformats.org/officeDocument/2006/relationships/notesMaster" Target="/ppt/notesMasters/notesMaster1.xml" Id="R22770ad5a35348b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be0497799084256" /><Relationship Type="http://schemas.openxmlformats.org/officeDocument/2006/relationships/notesMaster" Target="/ppt/notesMasters/notesMaster1.xml" Id="R1a8fd0da39384eb7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c19015f2149d4b6c" /><Relationship Type="http://schemas.openxmlformats.org/officeDocument/2006/relationships/notesMaster" Target="/ppt/notesMasters/notesMaster1.xml" Id="R43c98b47beed426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26e2422f69e49fa" /><Relationship Type="http://schemas.openxmlformats.org/officeDocument/2006/relationships/notesMaster" Target="/ppt/notesMasters/notesMaster1.xml" Id="R32a373a309ad48a0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cc5e05c883d44c0f" /><Relationship Type="http://schemas.openxmlformats.org/officeDocument/2006/relationships/notesMaster" Target="/ppt/notesMasters/notesMaster1.xml" Id="Ra7cbd32cfcae4048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53d042c54fae4495" /><Relationship Type="http://schemas.openxmlformats.org/officeDocument/2006/relationships/notesMaster" Target="/ppt/notesMasters/notesMaster1.xml" Id="R96cbbc17824d42ce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f4b30ad0c814ba0" /><Relationship Type="http://schemas.openxmlformats.org/officeDocument/2006/relationships/notesMaster" Target="/ppt/notesMasters/notesMaster1.xml" Id="R3bd93c97433642cc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281bd3b7657140e2" /><Relationship Type="http://schemas.openxmlformats.org/officeDocument/2006/relationships/notesMaster" Target="/ppt/notesMasters/notesMaster1.xml" Id="Rbd87d7325d844d3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51fe6275e2c4b2c" /><Relationship Type="http://schemas.openxmlformats.org/officeDocument/2006/relationships/notesMaster" Target="/ppt/notesMasters/notesMaster1.xml" Id="R87db25dc0ebe4b0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be18d78184d4db4" /><Relationship Type="http://schemas.openxmlformats.org/officeDocument/2006/relationships/notesMaster" Target="/ppt/notesMasters/notesMaster1.xml" Id="Rbfc325342f044fd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d31c328cbf24fa1" /><Relationship Type="http://schemas.openxmlformats.org/officeDocument/2006/relationships/notesMaster" Target="/ppt/notesMasters/notesMaster1.xml" Id="Rfc2db147788b4a9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dc38f90fff4401a" /><Relationship Type="http://schemas.openxmlformats.org/officeDocument/2006/relationships/notesMaster" Target="/ppt/notesMasters/notesMaster1.xml" Id="R1b4ca7ef7a404fa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ed35b611a6f4b9c" /><Relationship Type="http://schemas.openxmlformats.org/officeDocument/2006/relationships/notesMaster" Target="/ppt/notesMasters/notesMaster1.xml" Id="R4317b7bf6fc744d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8abb3b91395432e" /><Relationship Type="http://schemas.openxmlformats.org/officeDocument/2006/relationships/notesMaster" Target="/ppt/notesMasters/notesMaster1.xml" Id="Rbc2c7a8ff4c64a4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a99b3961605427d" /><Relationship Type="http://schemas.openxmlformats.org/officeDocument/2006/relationships/notesMaster" Target="/ppt/notesMasters/notesMaster1.xml" Id="R980344c31a59405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by reconnecting to Welcome Mission. Students are not choosing a new random topic. They are moving closer to one stop where looking around helps.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Sample 360 image - Reykjavik.jpg: https://support.thinglink.com/hc/en-us/article_attachments/360041251134</a:t>
            </a:r>
          </a:p>
          <a:p xmlns:a="http://schemas.openxmlformats.org/drawingml/2006/main">
            <a:r>
              <a:t>- ThingLink Support, Tagging 360 Images: https://support.thinglink.com/hc/en-us/articles/360021315274-Tagging-360-Images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one label revision. Students should see that accessibility and usefulness begin with the tag title, not after the design is finished.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ThingLink Support, Sample 360 image - Budapest.jpg: https://support.thinglink.com/hc/en-us/article_attachments/360041251154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Tag Types: https://support.thinglink.com/hc/en-us/articles/360021312294-Tag-Types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Narrate decisions rather than memorizing interface positions. ThingLink may move controls, but the design contract stays stable.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Tag Types: https://support.thinglink.com/hc/en-us/articles/360021312294-Tag-Types</a:t>
            </a:r>
          </a:p>
          <a:p xmlns:a="http://schemas.openxmlformats.org/drawingml/2006/main">
            <a:r>
              <a:t>- ThingLink Support, Tagging 360 Images: https://support.thinglink.com/hc/en-us/articles/360021315274-Tagging-360-Images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creator stays quiet while the partner navigates. Confusion is useful evidence, not a failure to hide.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projected for Days 4 and 5. Conference first on visitor need, then on technical polish.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Tagging 360 Images: https://support.thinglink.com/hc/en-us/articles/360021315274-Tagging-360-Images</a:t>
            </a:r>
          </a:p>
          <a:p xmlns:a="http://schemas.openxmlformats.org/drawingml/2006/main">
            <a:r>
              <a:t>- ThingLink Support, Tag Types: https://support.thinglink.com/hc/en-us/articles/360021312294-Tag-Types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Shift from information design to cause and effect. The visitor is now inside the place and must decide what to do next.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Sample 360 image - Budapest.jpg: https://support.thinglink.com/hc/en-us/article_attachments/360041251154</a:t>
            </a:r>
          </a:p>
          <a:p xmlns:a="http://schemas.openxmlformats.org/drawingml/2006/main">
            <a:r>
              <a:t>- ThingLink Support, Branching block: https://support.thinglink.com/hc/en-us/articles/36619634243607-Branching-block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frame one choice as morally good and the other as foolish. The point is to show consequence and recovery.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Branching block: https://support.thinglink.com/hc/en-us/articles/36619634243607-Branching-block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word consequence neutrally. A consequence is what follows from a choice, not automatically a punishment.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Branching block: https://support.thinglink.com/hc/en-us/articles/36619634243607-Branching-block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practice tiny. Students need one start and two visibly different outcomes before they plan a larger scenario.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all four labeled arrows out loud. Choice 1 sends the visitor either to a second decision or directly to Ending B. Choice 2 sends the visitor to Ending A or Ending B. Both choices visibly change the next step or outcome.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Branching block: https://support.thinglink.com/hc/en-us/articles/36619634243607-Branching-block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Require teacher approval at the paper map. Digital branching is expensive to repair after media is built.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Scenario Builder editor overview: https://support.thinglink.com/hc/en-us/articles/26320071153303-Scenario-Builder-editor-overview</a:t>
            </a:r>
          </a:p>
          <a:p xmlns:a="http://schemas.openxmlformats.org/drawingml/2006/main">
            <a:r>
              <a:t>- ThingLink Support, Branching block: https://support.thinglink.com/hc/en-us/articles/36619634243607-Branching-block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Name the entire learning-to-project flow before the video. Students should know why they are comparing media.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Tagging 360 Images: https://support.thinglink.com/hc/en-us/articles/360021315274-Tagging-360-Images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visitor route as the default curriculum spine. Do not make students invent a second unrelated world unless they deliberately choose the optional route.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Test the school license before announcing the route. Scenario editing is available broadly, but K-12 sharing requires Enhanced or Staff Training. Use linked scenes if sharing is unavailable.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ThingLink Support, Scenario Builder editor overview: https://support.thinglink.com/hc/en-us/articles/26320071153303-Scenario-Builder-editor-overview</a:t>
            </a:r>
          </a:p>
          <a:p xmlns:a="http://schemas.openxmlformats.org/drawingml/2006/main">
            <a:r>
              <a:t>- ThingLink Support, Sharing and viewing scenarios: https://support.thinglink.com/hc/en-us/articles/36621419836951-Sharing-and-viewing-scenarios</a:t>
            </a:r>
          </a:p>
          <a:p xmlns:a="http://schemas.openxmlformats.org/drawingml/2006/main">
            <a:r>
              <a:t>- ThingLink Support, Branching block: https://support.thinglink.com/hc/en-us/articles/36619634243607-Branching-block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ThingLink scenarios flow left to right. Unconnected blocks are not shown to viewers, so require frequent preview checks.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ThingLink Support, Scenario Builder editor overview: https://support.thinglink.com/hc/en-us/articles/26320071153303-Scenario-Builder-editor-overview</a:t>
            </a:r>
          </a:p>
          <a:p xmlns:a="http://schemas.openxmlformats.org/drawingml/2006/main">
            <a:r>
              <a:t>- ThingLink Support, Branching block: https://support.thinglink.com/hc/en-us/articles/36619634243607-Branching-block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testers the story map and the live project. They should confirm both structural fidelity and audience clarity.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Sharing and viewing scenarios: https://support.thinglink.com/hc/en-us/articles/36621419836951-Sharing-and-viewing-scenarios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projected on build days. Redirect students to the approved story map before helping them add more media.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Branching block: https://support.thinglink.com/hc/en-us/articles/36619634243607-Branching-block</a:t>
            </a:r>
          </a:p>
          <a:p xmlns:a="http://schemas.openxmlformats.org/drawingml/2006/main">
            <a:r>
              <a:t>- ThingLink Support, Sharing and viewing scenarios: https://support.thinglink.com/hc/en-us/articles/36621419836951-Sharing-and-viewing-scenarios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exact five Canvas rubric labels before students submit. Each row is worth 20 points.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Collect this as a Canvas comment, paper exit, or table share. A strong answer names a visible difference in path or outcome.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Branching block: https://support.thinglink.com/hc/en-us/articles/36619634243607-Branching-block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students 45 seconds to look before speaking. The two panels use the same official ThingLink sample so the media difference, not the location, drives the comparison.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ThingLink Support, Sample 360 image - Reykjavik.jpg: https://support.thinglink.com/hc/en-us/article_attachments/360041251134</a:t>
            </a:r>
          </a:p>
          <a:p xmlns:a="http://schemas.openxmlformats.org/drawingml/2006/main">
            <a:r>
              <a:t>- ThingLink Support, Tagging 360 Images: https://support.thinglink.com/hc/en-us/articles/360021315274-Tagging-360-Images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Push against novelty. A 360 image is useful only when looking around changes understanding or action.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Tagging 360 Images: https://support.thinglink.com/hc/en-us/articles/360021315274-Tagging-360-Images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to justify one item on each side. Accept disagreement when they can connect the choice to an audience need.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Tagging 360 Images: https://support.thinglink.com/hc/en-us/articles/360021315274-Tagging-360-Images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physically reopen their prior submission. If Welcome Mission was skipped, assign one shared visitor and place before students continue.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a complete need statement before students browse images. The visitor need should drive the tags.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ThingLink Support, Sample 360 image - Budapest.jpg: https://support.thinglink.com/hc/en-us/article_attachments/360041251154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jobs are the creative constraint. Students decide how to fulfill each job; they are not filling the scene with six unrelated facts.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Elisha Lucero, Smart Solutions ThingLink lesson materials and Welcome Mission project sequence.</a:t>
            </a:r>
          </a:p>
          <a:p xmlns:a="http://schemas.openxmlformats.org/drawingml/2006/main">
            <a:r>
              <a:t>- ThingLink Support, Tag Types: https://support.thinglink.com/hc/en-us/articles/360021312294-Tag-Types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sample panorama to show the 2:1 rectangle. Do not teach an unsupported 25 MB limit. ThingLink determines the content type from the file.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ThingLink Support, Sample 360 image - Reykjavik.jpg: https://support.thinglink.com/hc/en-us/article_attachments/360041251134</a:t>
            </a:r>
          </a:p>
          <a:p xmlns:a="http://schemas.openxmlformats.org/drawingml/2006/main">
            <a:r>
              <a:t>- ThingLink Support, Tagging 360 Images: https://support.thinglink.com/hc/en-us/articles/360021315274-Tagging-360-Images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0463099074e1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89a39eb342541a4" /><Relationship Type="http://schemas.openxmlformats.org/officeDocument/2006/relationships/slideLayout" Target="/ppt/slideLayouts/slideLayout1.xml" Id="Rbbb82d52d1594b8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82d52d1594b8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b541b8d046fb" /><Relationship Type="http://schemas.openxmlformats.org/officeDocument/2006/relationships/image" Target="/ppt/media/image.png" Id="Rc5278186ccf74be0" /><Relationship Type="http://schemas.openxmlformats.org/officeDocument/2006/relationships/notesSlide" Target="/ppt/notesSlides/notesSlide1.xml" Id="Rda1bace62a274de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9b7847d2546a6" /><Relationship Type="http://schemas.openxmlformats.org/officeDocument/2006/relationships/image" Target="/ppt/media/image10.png" Id="Ra978c1361a2d4e58" /><Relationship Type="http://schemas.openxmlformats.org/officeDocument/2006/relationships/notesSlide" Target="/ppt/notesSlides/notesSlide10.xml" Id="Rc1d9413fb86e4be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8547202364d7a" /><Relationship Type="http://schemas.openxmlformats.org/officeDocument/2006/relationships/image" Target="/ppt/media/image11.png" Id="Rf182d2ee5fcc4f04" /><Relationship Type="http://schemas.openxmlformats.org/officeDocument/2006/relationships/notesSlide" Target="/ppt/notesSlides/notesSlide11.xml" Id="R9b5ffac81683457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8d5b6f5614d74" /><Relationship Type="http://schemas.openxmlformats.org/officeDocument/2006/relationships/image" Target="/ppt/media/image12.png" Id="R1c14d46922254836" /><Relationship Type="http://schemas.openxmlformats.org/officeDocument/2006/relationships/notesSlide" Target="/ppt/notesSlides/notesSlide12.xml" Id="R8f95639a57364e4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8fd40a89c4b9c" /><Relationship Type="http://schemas.openxmlformats.org/officeDocument/2006/relationships/image" Target="/ppt/media/image13.png" Id="Rc6cf2aaf15d74838" /><Relationship Type="http://schemas.openxmlformats.org/officeDocument/2006/relationships/notesSlide" Target="/ppt/notesSlides/notesSlide13.xml" Id="R5c341dfd7772497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d2c5c2189428a" /><Relationship Type="http://schemas.openxmlformats.org/officeDocument/2006/relationships/image" Target="/ppt/media/image14.png" Id="Re4a252141fcf4abf" /><Relationship Type="http://schemas.openxmlformats.org/officeDocument/2006/relationships/notesSlide" Target="/ppt/notesSlides/notesSlide14.xml" Id="R7f609fe9dda94cc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2bdc7b67b48dc" /><Relationship Type="http://schemas.openxmlformats.org/officeDocument/2006/relationships/image" Target="/ppt/media/image15.png" Id="R44f434e725674fce" /><Relationship Type="http://schemas.openxmlformats.org/officeDocument/2006/relationships/notesSlide" Target="/ppt/notesSlides/notesSlide15.xml" Id="Rbb195022fc394c0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c4e8329454e68" /><Relationship Type="http://schemas.openxmlformats.org/officeDocument/2006/relationships/image" Target="/ppt/media/image16.png" Id="R58d63a1e562f4f5a" /><Relationship Type="http://schemas.openxmlformats.org/officeDocument/2006/relationships/notesSlide" Target="/ppt/notesSlides/notesSlide16.xml" Id="R96e687c68c0f4a8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e9e1798154a73" /><Relationship Type="http://schemas.openxmlformats.org/officeDocument/2006/relationships/image" Target="/ppt/media/image17.png" Id="R7e5bfa90fa694265" /><Relationship Type="http://schemas.openxmlformats.org/officeDocument/2006/relationships/notesSlide" Target="/ppt/notesSlides/notesSlide17.xml" Id="R136a5639249f4f4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79697f9504163" /><Relationship Type="http://schemas.openxmlformats.org/officeDocument/2006/relationships/image" Target="/ppt/media/image18.png" Id="R822f78ee4ce84623" /><Relationship Type="http://schemas.openxmlformats.org/officeDocument/2006/relationships/notesSlide" Target="/ppt/notesSlides/notesSlide18.xml" Id="Rb00a24ce5b76422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7e13897804a14" /><Relationship Type="http://schemas.openxmlformats.org/officeDocument/2006/relationships/image" Target="/ppt/media/image19.png" Id="R4e94cbfcfb7441d8" /><Relationship Type="http://schemas.openxmlformats.org/officeDocument/2006/relationships/notesSlide" Target="/ppt/notesSlides/notesSlide19.xml" Id="R1fbef1d9f8cb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3f5edcbb84a27" /><Relationship Type="http://schemas.openxmlformats.org/officeDocument/2006/relationships/image" Target="/ppt/media/image2.png" Id="R32f7ae4b75164fb3" /><Relationship Type="http://schemas.openxmlformats.org/officeDocument/2006/relationships/notesSlide" Target="/ppt/notesSlides/notesSlide2.xml" Id="R72e19317845d405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c6f062ef547cf" /><Relationship Type="http://schemas.openxmlformats.org/officeDocument/2006/relationships/image" Target="/ppt/media/image20.png" Id="R578ea0a15a374983" /><Relationship Type="http://schemas.openxmlformats.org/officeDocument/2006/relationships/notesSlide" Target="/ppt/notesSlides/notesSlide20.xml" Id="Rb845c5f94c9d4ed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ba824bcf64dc8" /><Relationship Type="http://schemas.openxmlformats.org/officeDocument/2006/relationships/image" Target="/ppt/media/image21.png" Id="R53a75aa3babc48d3" /><Relationship Type="http://schemas.openxmlformats.org/officeDocument/2006/relationships/notesSlide" Target="/ppt/notesSlides/notesSlide21.xml" Id="Rc3795c78d79f461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a9dbc0c1a4902" /><Relationship Type="http://schemas.openxmlformats.org/officeDocument/2006/relationships/image" Target="/ppt/media/image22.png" Id="R7b61e2233dfc4c60" /><Relationship Type="http://schemas.openxmlformats.org/officeDocument/2006/relationships/notesSlide" Target="/ppt/notesSlides/notesSlide22.xml" Id="Rfe82d016ee1b408b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9001faec14385" /><Relationship Type="http://schemas.openxmlformats.org/officeDocument/2006/relationships/image" Target="/ppt/media/image23.png" Id="R2d12d10001b045a8" /><Relationship Type="http://schemas.openxmlformats.org/officeDocument/2006/relationships/notesSlide" Target="/ppt/notesSlides/notesSlide23.xml" Id="Rc6822f7dc1ad48b4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8750c3e74476" /><Relationship Type="http://schemas.openxmlformats.org/officeDocument/2006/relationships/image" Target="/ppt/media/image24.png" Id="R19a8e423b1d24e16" /><Relationship Type="http://schemas.openxmlformats.org/officeDocument/2006/relationships/notesSlide" Target="/ppt/notesSlides/notesSlide24.xml" Id="R38d3f86b5db1402c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b347ed16048a0" /><Relationship Type="http://schemas.openxmlformats.org/officeDocument/2006/relationships/image" Target="/ppt/media/image25.png" Id="R7b649c8d43fd447f" /><Relationship Type="http://schemas.openxmlformats.org/officeDocument/2006/relationships/notesSlide" Target="/ppt/notesSlides/notesSlide25.xml" Id="Re1196bbee9d44fd2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b9b832ba24dac" /><Relationship Type="http://schemas.openxmlformats.org/officeDocument/2006/relationships/image" Target="/ppt/media/image26.png" Id="R844cda8c16ec4be3" /><Relationship Type="http://schemas.openxmlformats.org/officeDocument/2006/relationships/notesSlide" Target="/ppt/notesSlides/notesSlide26.xml" Id="R702248942fda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ac4b464624c49" /><Relationship Type="http://schemas.openxmlformats.org/officeDocument/2006/relationships/image" Target="/ppt/media/image3.png" Id="R8c7f38149db4402b" /><Relationship Type="http://schemas.openxmlformats.org/officeDocument/2006/relationships/notesSlide" Target="/ppt/notesSlides/notesSlide3.xml" Id="Re07712f9e70b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e30e819d44062" /><Relationship Type="http://schemas.openxmlformats.org/officeDocument/2006/relationships/image" Target="/ppt/media/image4.png" Id="R7165eab2006e472f" /><Relationship Type="http://schemas.openxmlformats.org/officeDocument/2006/relationships/notesSlide" Target="/ppt/notesSlides/notesSlide4.xml" Id="R97bec922caa5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85c311b994390" /><Relationship Type="http://schemas.openxmlformats.org/officeDocument/2006/relationships/image" Target="/ppt/media/image5.png" Id="Rc182c9c05bc6475d" /><Relationship Type="http://schemas.openxmlformats.org/officeDocument/2006/relationships/notesSlide" Target="/ppt/notesSlides/notesSlide5.xml" Id="Ra2ec31cddbfa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f73c8c474dcc" /><Relationship Type="http://schemas.openxmlformats.org/officeDocument/2006/relationships/image" Target="/ppt/media/image6.png" Id="Re579f5dca0104c38" /><Relationship Type="http://schemas.openxmlformats.org/officeDocument/2006/relationships/notesSlide" Target="/ppt/notesSlides/notesSlide6.xml" Id="R8f33abbd84c040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8f600a44b47b6" /><Relationship Type="http://schemas.openxmlformats.org/officeDocument/2006/relationships/image" Target="/ppt/media/image7.png" Id="R638ab49466e24ae7" /><Relationship Type="http://schemas.openxmlformats.org/officeDocument/2006/relationships/notesSlide" Target="/ppt/notesSlides/notesSlide7.xml" Id="R12e36465cd654e1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51a2c2e2c4f0b" /><Relationship Type="http://schemas.openxmlformats.org/officeDocument/2006/relationships/image" Target="/ppt/media/image8.png" Id="R589d818a3a6d4e8a" /><Relationship Type="http://schemas.openxmlformats.org/officeDocument/2006/relationships/notesSlide" Target="/ppt/notesSlides/notesSlide8.xml" Id="R5f53efdb249542b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7430cf964129" /><Relationship Type="http://schemas.openxmlformats.org/officeDocument/2006/relationships/image" Target="/ppt/media/image9.png" Id="Rd36e90473acb4a48" /><Relationship Type="http://schemas.openxmlformats.org/officeDocument/2006/relationships/notesSlide" Target="/ppt/notesSlides/notesSlide9.xml" Id="Rb04d0c8e4a96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278186ccf74be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0524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78c1361a2d4e5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1410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82d2ee5fcc4f0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5026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14d4692225483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741346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cf2aaf15d7483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0726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a252141fcf4ab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69425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f434e725674fc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52868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d63a1e562f4f5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4312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5bfa90fa69426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48980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2f78ee4ce8462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82574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94cbfcfb7441d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4729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f7ae4b75164fb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64571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8ea0a15a37498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69767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a75aa3babc48d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48157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61e2233dfc4c6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67515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12d10001b045a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7361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a8e423b1d24e1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34278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649c8d43fd447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29485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4cda8c16ec4be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2756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7f38149db4402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22620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65eab2006e472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9659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82c9c05bc6475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2883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79f5dca0104c3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754336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8ab49466e24ae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9372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9d818a3a6d4e8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2335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6e90473acb4a4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4382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2026-08-12T03:05:12.6390000Z</dcterms:created>
  <dcterms:modified xsi:type="dcterms:W3CDTF">2026-08-12T03:05:12.6390000Z</dcterms:modified>
</coreProperties>
</file>