
<file path=[Content_Types].xml><?xml version="1.0" encoding="utf-8"?>
<Types xmlns="http://schemas.openxmlformats.org/package/2006/content-types">
  <Default Extension="xml" ContentType="application/vnd.openxmlformats-package.core-properties+xml"/>
  <Default Extension="dat" ContentType="application/x-fontdata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135afe00a59491c" /><Relationship Type="http://schemas.openxmlformats.org/officeDocument/2006/relationships/extended-properties" Target="/docProps/app.xml" Id="Rde73e5a50bb34ca4" /><Relationship Type="http://schemas.openxmlformats.org/officeDocument/2006/relationships/officeDocument" Target="/ppt/presentation.xml" Id="R800813173fae4f5c" /></Relationships>
</file>

<file path=ppt/presentation.xml><?xml version="1.0" encoding="utf-8"?>
<p:presentation xmlns:p="http://schemas.openxmlformats.org/presentationml/2006/main" embedTrueTypeFonts="1" saveSubsetFonts="0">
  <p:sldMasterIdLst>
    <p:sldMasterId xmlns:r="http://schemas.openxmlformats.org/officeDocument/2006/relationships" id="2147483648" r:id="Raadb4b5361d04235"/>
  </p:sldMasterIdLst>
  <p:notesMasterIdLst>
    <p:notesMasterId xmlns:r="http://schemas.openxmlformats.org/officeDocument/2006/relationships" r:id="Rf4dd3daefa694b6a"/>
  </p:notesMasterIdLst>
  <p:sldIdLst>
    <p:sldId xmlns:r="http://schemas.openxmlformats.org/officeDocument/2006/relationships" id="256" r:id="R593381aeada8491c"/>
    <p:sldId xmlns:r="http://schemas.openxmlformats.org/officeDocument/2006/relationships" id="257" r:id="Rd94fc8db38c4494d"/>
    <p:sldId xmlns:r="http://schemas.openxmlformats.org/officeDocument/2006/relationships" id="258" r:id="Ra5358b290a7d4832"/>
    <p:sldId xmlns:r="http://schemas.openxmlformats.org/officeDocument/2006/relationships" id="259" r:id="R2eb37b92bf654ea3"/>
    <p:sldId xmlns:r="http://schemas.openxmlformats.org/officeDocument/2006/relationships" id="260" r:id="R14b6c213bb7b4dc1"/>
    <p:sldId xmlns:r="http://schemas.openxmlformats.org/officeDocument/2006/relationships" id="261" r:id="R8c660e8eaceb4104"/>
    <p:sldId xmlns:r="http://schemas.openxmlformats.org/officeDocument/2006/relationships" id="262" r:id="Rb809a1b6e4864df5"/>
    <p:sldId xmlns:r="http://schemas.openxmlformats.org/officeDocument/2006/relationships" id="263" r:id="R4e65d052d1304971"/>
    <p:sldId xmlns:r="http://schemas.openxmlformats.org/officeDocument/2006/relationships" id="264" r:id="Rb0480bf596a640ca"/>
    <p:sldId xmlns:r="http://schemas.openxmlformats.org/officeDocument/2006/relationships" id="265" r:id="Re68b4ddbabc547e8"/>
    <p:sldId xmlns:r="http://schemas.openxmlformats.org/officeDocument/2006/relationships" id="266" r:id="Re2c9411eb43748a4"/>
    <p:sldId xmlns:r="http://schemas.openxmlformats.org/officeDocument/2006/relationships" id="267" r:id="R302c15801fa14a42"/>
    <p:sldId xmlns:r="http://schemas.openxmlformats.org/officeDocument/2006/relationships" id="268" r:id="R2c220642671a4722"/>
    <p:sldId xmlns:r="http://schemas.openxmlformats.org/officeDocument/2006/relationships" id="269" r:id="R9f74f86fa0984b9d"/>
    <p:sldId xmlns:r="http://schemas.openxmlformats.org/officeDocument/2006/relationships" id="270" r:id="Re4eb69682b0247d1"/>
  </p:sldIdLst>
  <p:sldSz cx="12192000" cy="6858000"/>
  <p:notesSz cx="6858000" cy="9144000"/>
  <p:embeddedFontLst>
    <p:embeddedFont>
      <p:font typeface="Roboto"/>
      <p:regular xmlns:r="http://schemas.openxmlformats.org/officeDocument/2006/relationships" r:id="R53dfa98134f54374"/>
      <p:bold xmlns:r="http://schemas.openxmlformats.org/officeDocument/2006/relationships" r:id="Rd822a72808d146e1"/>
      <p:italic xmlns:r="http://schemas.openxmlformats.org/officeDocument/2006/relationships" r:id="R6727047e701b4f93"/>
      <p:boldItalic xmlns:r="http://schemas.openxmlformats.org/officeDocument/2006/relationships" r:id="Ra986d5c2693f4c31"/>
    </p:embeddedFont>
    <p:embeddedFont>
      <p:font typeface="Montserrat"/>
      <p:regular xmlns:r="http://schemas.openxmlformats.org/officeDocument/2006/relationships" r:id="R27efc727c8684094"/>
      <p:bold xmlns:r="http://schemas.openxmlformats.org/officeDocument/2006/relationships" r:id="R1e852d574a1c49ca"/>
      <p:italic xmlns:r="http://schemas.openxmlformats.org/officeDocument/2006/relationships" r:id="R996248e5b84a46fb"/>
      <p:boldItalic xmlns:r="http://schemas.openxmlformats.org/officeDocument/2006/relationships" r:id="R26d1b83ab8bf4152"/>
    </p:embeddedFont>
  </p:embeddedFontLst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b9851aaf72c4b10" /><Relationship Type="http://schemas.openxmlformats.org/officeDocument/2006/relationships/slideMaster" Target="/ppt/slideMasters/slideMaster1.xml" Id="Raadb4b5361d04235" /><Relationship Type="http://schemas.openxmlformats.org/officeDocument/2006/relationships/notesMaster" Target="/ppt/notesMasters/notesMaster1.xml" Id="Rf4dd3daefa694b6a" /><Relationship Type="http://schemas.openxmlformats.org/officeDocument/2006/relationships/presProps" Target="/ppt/presProps.xml" Id="R57fead37170c47e5" /><Relationship Type="http://schemas.openxmlformats.org/officeDocument/2006/relationships/tableStyles" Target="/ppt/tableStyles.xml" Id="Re035337f8a254cf5" /><Relationship Type="http://schemas.openxmlformats.org/officeDocument/2006/relationships/font" Target="/ppt/fonts/font.dat" Id="R53dfa98134f54374" /><Relationship Type="http://schemas.openxmlformats.org/officeDocument/2006/relationships/font" Target="/ppt/fonts/font2.dat" Id="Rd822a72808d146e1" /><Relationship Type="http://schemas.openxmlformats.org/officeDocument/2006/relationships/font" Target="/ppt/fonts/font3.dat" Id="R6727047e701b4f93" /><Relationship Type="http://schemas.openxmlformats.org/officeDocument/2006/relationships/font" Target="/ppt/fonts/font4.dat" Id="Ra986d5c2693f4c31" /><Relationship Type="http://schemas.openxmlformats.org/officeDocument/2006/relationships/font" Target="/ppt/fonts/font5.dat" Id="R27efc727c8684094" /><Relationship Type="http://schemas.openxmlformats.org/officeDocument/2006/relationships/font" Target="/ppt/fonts/font6.dat" Id="R1e852d574a1c49ca" /><Relationship Type="http://schemas.openxmlformats.org/officeDocument/2006/relationships/font" Target="/ppt/fonts/font7.dat" Id="R996248e5b84a46fb" /><Relationship Type="http://schemas.openxmlformats.org/officeDocument/2006/relationships/font" Target="/ppt/fonts/font8.dat" Id="R26d1b83ab8bf4152" /><Relationship Type="http://schemas.openxmlformats.org/officeDocument/2006/relationships/slide" Target="/ppt/slides/slide1.xml" Id="R593381aeada8491c" /><Relationship Type="http://schemas.openxmlformats.org/officeDocument/2006/relationships/slide" Target="/ppt/slides/slide2.xml" Id="Rd94fc8db38c4494d" /><Relationship Type="http://schemas.openxmlformats.org/officeDocument/2006/relationships/slide" Target="/ppt/slides/slide3.xml" Id="Ra5358b290a7d4832" /><Relationship Type="http://schemas.openxmlformats.org/officeDocument/2006/relationships/slide" Target="/ppt/slides/slide4.xml" Id="R2eb37b92bf654ea3" /><Relationship Type="http://schemas.openxmlformats.org/officeDocument/2006/relationships/slide" Target="/ppt/slides/slide5.xml" Id="R14b6c213bb7b4dc1" /><Relationship Type="http://schemas.openxmlformats.org/officeDocument/2006/relationships/slide" Target="/ppt/slides/slide6.xml" Id="R8c660e8eaceb4104" /><Relationship Type="http://schemas.openxmlformats.org/officeDocument/2006/relationships/slide" Target="/ppt/slides/slide7.xml" Id="Rb809a1b6e4864df5" /><Relationship Type="http://schemas.openxmlformats.org/officeDocument/2006/relationships/slide" Target="/ppt/slides/slide8.xml" Id="R4e65d052d1304971" /><Relationship Type="http://schemas.openxmlformats.org/officeDocument/2006/relationships/slide" Target="/ppt/slides/slide9.xml" Id="Rb0480bf596a640ca" /><Relationship Type="http://schemas.openxmlformats.org/officeDocument/2006/relationships/slide" Target="/ppt/slides/slide10.xml" Id="Re68b4ddbabc547e8" /><Relationship Type="http://schemas.openxmlformats.org/officeDocument/2006/relationships/slide" Target="/ppt/slides/slide11.xml" Id="Re2c9411eb43748a4" /><Relationship Type="http://schemas.openxmlformats.org/officeDocument/2006/relationships/slide" Target="/ppt/slides/slide12.xml" Id="R302c15801fa14a42" /><Relationship Type="http://schemas.openxmlformats.org/officeDocument/2006/relationships/slide" Target="/ppt/slides/slide13.xml" Id="R2c220642671a4722" /><Relationship Type="http://schemas.openxmlformats.org/officeDocument/2006/relationships/slide" Target="/ppt/slides/slide14.xml" Id="R9f74f86fa0984b9d" /><Relationship Type="http://schemas.openxmlformats.org/officeDocument/2006/relationships/slide" Target="/ppt/slides/slide15.xml" Id="Re4eb69682b0247d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3830182d77c486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f6f26e81fe742a1" /><Relationship Type="http://schemas.openxmlformats.org/officeDocument/2006/relationships/notesMaster" Target="/ppt/notesMasters/notesMaster1.xml" Id="R6fea073358f4409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76da34bd5e345d8" /><Relationship Type="http://schemas.openxmlformats.org/officeDocument/2006/relationships/notesMaster" Target="/ppt/notesMasters/notesMaster1.xml" Id="R3cfe5c35c08e493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ea795547c794ffe" /><Relationship Type="http://schemas.openxmlformats.org/officeDocument/2006/relationships/notesMaster" Target="/ppt/notesMasters/notesMaster1.xml" Id="R33c4ae227746485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de2d06a54ded400e" /><Relationship Type="http://schemas.openxmlformats.org/officeDocument/2006/relationships/notesMaster" Target="/ppt/notesMasters/notesMaster1.xml" Id="Rec4ec591b7ed43a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79e8882b3ba4d14" /><Relationship Type="http://schemas.openxmlformats.org/officeDocument/2006/relationships/notesMaster" Target="/ppt/notesMasters/notesMaster1.xml" Id="Radfc5909c801410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df2589135c3444d" /><Relationship Type="http://schemas.openxmlformats.org/officeDocument/2006/relationships/notesMaster" Target="/ppt/notesMasters/notesMaster1.xml" Id="R03d9de7b914a497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9a8ff4029eb04953" /><Relationship Type="http://schemas.openxmlformats.org/officeDocument/2006/relationships/notesMaster" Target="/ppt/notesMasters/notesMaster1.xml" Id="R4c11b02db87f455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96359b452ce4184" /><Relationship Type="http://schemas.openxmlformats.org/officeDocument/2006/relationships/notesMaster" Target="/ppt/notesMasters/notesMaster1.xml" Id="Rad5a44cf60824ad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c7ba6c373454a86" /><Relationship Type="http://schemas.openxmlformats.org/officeDocument/2006/relationships/notesMaster" Target="/ppt/notesMasters/notesMaster1.xml" Id="R8773f196b10f4be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b06a8a1614f42d4" /><Relationship Type="http://schemas.openxmlformats.org/officeDocument/2006/relationships/notesMaster" Target="/ppt/notesMasters/notesMaster1.xml" Id="Rfa9586f79ad148c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d94faf47766492a" /><Relationship Type="http://schemas.openxmlformats.org/officeDocument/2006/relationships/notesMaster" Target="/ppt/notesMasters/notesMaster1.xml" Id="R45bf0e0cc2b34e1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f987968f4ff45c7" /><Relationship Type="http://schemas.openxmlformats.org/officeDocument/2006/relationships/notesMaster" Target="/ppt/notesMasters/notesMaster1.xml" Id="Re7a51a4c1a55437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e9ef6cb9c7541b9" /><Relationship Type="http://schemas.openxmlformats.org/officeDocument/2006/relationships/notesMaster" Target="/ppt/notesMasters/notesMaster1.xml" Id="R5253feb8cb4841f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d02f91300b44be7" /><Relationship Type="http://schemas.openxmlformats.org/officeDocument/2006/relationships/notesMaster" Target="/ppt/notesMasters/notesMaster1.xml" Id="Rbb3ec431d6bc441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a53768fdb8947f9" /><Relationship Type="http://schemas.openxmlformats.org/officeDocument/2006/relationships/notesMaster" Target="/ppt/notesMasters/notesMaster1.xml" Id="Rff9c7ef16e2e48e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Introduce the Welcome Mission as a two-day design sprint. Students will guide one first-time visitor through arrive, find, and get help or continue.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this as the Day 1 leave-up check. A partner should be able to identify the visitor, mission, and three stops from the plan alone.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Confirm every student can enter the teacher's ThingLink group before work begins. Avoid asking students to create personal classes.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Model one tag from start to preview. ThingLink's interface may change, so narrate the design decisions rather than memorizing button locations.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How to create an interactive image: https://support.thinglink.com/hc/en-us/articles/360021500733-How-to-create-an-interactive-image (accessed August 11, 2026).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Tag Types: https://support.thinglink.com/hc/en-us/articles/360021312294-Tag-Types (accessed August 11, 2026).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Creating accessible content: https://support.thinglink.com/hc/en-us/articles/24782995017239-Creating-accessible-content (accessed August 11, 2026).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Leave this slide visible during production. Redirect decorative tags toward the visitor's three-stop mission.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How to create an interactive image: https://support.thinglink.com/hc/en-us/articles/360021500733-How-to-create-an-interactive-image (accessed August 11, 2026).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Tag Types: https://support.thinglink.com/hc/en-us/articles/360021312294-Tag-Types (accessed August 11, 2026).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Creating accessible content: https://support.thinglink.com/hc/en-us/articles/24782995017239-Creating-accessible-content (accessed August 11, 2026).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The tester should receive no coaching. The tester tries to arrive, find the destination, and get help or continue. Students revise one hesitation.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How to create an interactive image: https://support.thinglink.com/hc/en-us/articles/360021500733-How-to-create-an-interactive-image (accessed August 11, 2026).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Tag Types: https://support.thinglink.com/hc/en-us/articles/360021312294-Tag-Types (accessed August 11, 2026).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Creating accessible content: https://support.thinglink.com/hc/en-us/articles/24782995017239-Creating-accessible-content (accessed August 11, 2026).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this as a short bridge only. The 360 project has its own guide, image specifications, and accessibility checks.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Tagging 360 Images: https://support.thinglink.com/hc/en-us/articles/360021315274-Tagging-360-Images (accessed August 11, 2026).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Keep the standards in the facilitator guide. Project this slide to name the learning and the product in plain language.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Give students quiet thinking time, then ask two or three students to describe a first visit that felt confusing and name the information they needed.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National Park Service, Point Reyes National Seashore park map: https://www.nps.gov/pore/planyourvisit/upload/map_park.pdf (accessed August 11, 2026).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Smithsonian National Museum of Natural History, museum map: https://naturalhistory.si.edu/visit/map (accessed August 11, 2026).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Dallas Area Rapid Transit, DART Rail System Map effective May 13, 2026: https://dartorgcmsblob.dart.org/prod/docs/default-source/dart-maps/dart_rail_map.pdf?sfvrsn=2aafae30_11 (accessed August 11, 2026).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Use the three maps to teach audience and purpose. Ask what each map helps someone do and what information would be distracting in that context.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National Park Service, Point Reyes National Seashore park map: https://www.nps.gov/pore/planyourvisit/upload/map_park.pdf (accessed August 11, 2026).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Smithsonian National Museum of Natural History, museum map: https://naturalhistory.si.edu/visit/map (accessed August 11, 2026).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Dallas Area Rapid Transit, DART Rail System Map effective May 13, 2026: https://dartorgcmsblob.dart.org/prod/docs/default-source/dart-maps/dart_rail_map.pdf?sfvrsn=2aafae30_11 (accessed August 11, 2026).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Teach the background-and-tag relationship. A tag is useful when it gives the viewer information at the moment they need it.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How to create an interactive image: https://support.thinglink.com/hc/en-us/articles/360021500733-How-to-create-an-interactive-image (accessed August 11, 2026).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Tag Types: https://support.thinglink.com/hc/en-us/articles/360021312294-Tag-Types (accessed August 11, 2026).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ThingLink Support, Creating accessible content: https://support.thinglink.com/hc/en-us/articles/24782995017239-Creating-accessible-content (accessed August 11, 2026).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Open the live class example if the network allows. Do not explain every tag first. Let students predict what each tag will reveal from its placement and label.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Interactive place map class example: https://www.thinglink.com/view/scene/2023915701714027173 (accessed August 11, 2026).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Preview the two-day route before students plan. Keep the three-stop mission visible: arrive, find, and get help or continue.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Conference on the visitor and mission before students choose media. Approve one clear three-stop route before production.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Require a readable background before tags. Students may draw, build digitally, or use a public, composite, fictional, or teacher-approved image with a legal reuse route.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[Sources]</a:t>
            </a:r>
            <a:endParaRPr/>
          </a:p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>- Elisha Lucero, ThingLink place-mapping lesson materials (2025).</a:t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3a292353f9442e" /></Relationships>
</file>

<file path=ppt/slideLayouts/slideLayout1.xml><?xml version="1.0" encoding="utf-8"?>
<p:sldLayout xmlns:p="http://schemas.openxmlformats.org/presentationml/2006/main" matchingName="DEFAULT">
  <p:cSld name="DEFAULT">
    <p:bg>
      <p:bgPr>
        <a:solidFill xmlns:a="http://schemas.openxmlformats.org/drawingml/2006/main">
          <a:schemeClr val="lt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7108683b4d441e0" /><Relationship Type="http://schemas.openxmlformats.org/officeDocument/2006/relationships/slideLayout" Target="/ppt/slideLayouts/slideLayout1.xml" Id="R3ee170975cb0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170975cb0432b"/>
  </p:sldLayoutIdLst>
  <p:hf sldNum="0" hdr="0" ftr="0" dt="0"/>
  <p:txStyles>
    <p:title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1pPr>
      <a:lvl2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2pPr>
      <a:lvl3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3pPr>
      <a:lvl4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4pPr>
      <a:lvl5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5pPr>
      <a:lvl6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6pPr>
      <a:lvl7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7pPr>
      <a:lvl8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8pPr>
      <a:lvl9pPr xmlns:a="http://schemas.openxmlformats.org/drawingml/2006/main" marR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cap="none" spc="0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248982df54012" /><Relationship Type="http://schemas.openxmlformats.org/officeDocument/2006/relationships/notesSlide" Target="/ppt/notesSlides/notesSlide1.xml" Id="Rb3dbe2a9ee8a4cc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f1f576e004c86" /><Relationship Type="http://schemas.openxmlformats.org/officeDocument/2006/relationships/image" Target="/ppt/media/image39.png" Id="R2d039ebfef394297" /><Relationship Type="http://schemas.openxmlformats.org/officeDocument/2006/relationships/image" Target="/ppt/media/image40.png" Id="R06163c02fd224ead" /><Relationship Type="http://schemas.openxmlformats.org/officeDocument/2006/relationships/image" Target="/ppt/media/image41.png" Id="Rbe624bc935b4492c" /><Relationship Type="http://schemas.openxmlformats.org/officeDocument/2006/relationships/image" Target="/ppt/media/image42.png" Id="R743b924fc27041d2" /><Relationship Type="http://schemas.openxmlformats.org/officeDocument/2006/relationships/image" Target="/ppt/media/image43.png" Id="R8b87bc413daf4d10" /><Relationship Type="http://schemas.openxmlformats.org/officeDocument/2006/relationships/notesSlide" Target="/ppt/notesSlides/notesSlide10.xml" Id="R189abd6a364d42a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6a289ca04434" /><Relationship Type="http://schemas.openxmlformats.org/officeDocument/2006/relationships/image" Target="/ppt/media/image44.png" Id="Rf2a61dc113b642f4" /><Relationship Type="http://schemas.openxmlformats.org/officeDocument/2006/relationships/image" Target="/ppt/media/image45.png" Id="Rcdbb1e0f8ec648a1" /><Relationship Type="http://schemas.openxmlformats.org/officeDocument/2006/relationships/image" Target="/ppt/media/image46.png" Id="R2410206826594db6" /><Relationship Type="http://schemas.openxmlformats.org/officeDocument/2006/relationships/image" Target="/ppt/media/image47.png" Id="Rde7a269cb95446c6" /><Relationship Type="http://schemas.openxmlformats.org/officeDocument/2006/relationships/image" Target="/ppt/media/image48.png" Id="Rc5d574d0ad3f4789" /><Relationship Type="http://schemas.openxmlformats.org/officeDocument/2006/relationships/image" Target="/ppt/media/image49.png" Id="Rbe96d88eb4f2464b" /><Relationship Type="http://schemas.openxmlformats.org/officeDocument/2006/relationships/notesSlide" Target="/ppt/notesSlides/notesSlide11.xml" Id="Rd56d8c805d884cf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204a0a6a04b74" /><Relationship Type="http://schemas.openxmlformats.org/officeDocument/2006/relationships/image" Target="/ppt/media/image50.png" Id="R7dbd048a0b1e4947" /><Relationship Type="http://schemas.openxmlformats.org/officeDocument/2006/relationships/image" Target="/ppt/media/image51.png" Id="R61530c6be4c14e56" /><Relationship Type="http://schemas.openxmlformats.org/officeDocument/2006/relationships/image" Target="/ppt/media/image52.png" Id="R7a111aedd4f24838" /><Relationship Type="http://schemas.openxmlformats.org/officeDocument/2006/relationships/image" Target="/ppt/media/image53.png" Id="Rfcecafb9d65a47ee" /><Relationship Type="http://schemas.openxmlformats.org/officeDocument/2006/relationships/image" Target="/ppt/media/image54.png" Id="Rb036ef6f41da431b" /><Relationship Type="http://schemas.openxmlformats.org/officeDocument/2006/relationships/image" Target="/ppt/media/image55.png" Id="Rcea87c3653de4c47" /><Relationship Type="http://schemas.openxmlformats.org/officeDocument/2006/relationships/image" Target="/ppt/media/image56.png" Id="R26fba321f7c749cb" /><Relationship Type="http://schemas.openxmlformats.org/officeDocument/2006/relationships/notesSlide" Target="/ppt/notesSlides/notesSlide12.xml" Id="R6f636db630b04cf4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45c764eb14fda" /><Relationship Type="http://schemas.openxmlformats.org/officeDocument/2006/relationships/image" Target="/ppt/media/image57.png" Id="R07ee985345d44db6" /><Relationship Type="http://schemas.openxmlformats.org/officeDocument/2006/relationships/image" Target="/ppt/media/image58.png" Id="R2307142fd90d419c" /><Relationship Type="http://schemas.openxmlformats.org/officeDocument/2006/relationships/image" Target="/ppt/media/image59.png" Id="R776dfe9030c643e8" /><Relationship Type="http://schemas.openxmlformats.org/officeDocument/2006/relationships/image" Target="/ppt/media/image60.png" Id="R9e1a06d5bb2f4e58" /><Relationship Type="http://schemas.openxmlformats.org/officeDocument/2006/relationships/image" Target="/ppt/media/image61.png" Id="Rf50a6892536c48dc" /><Relationship Type="http://schemas.openxmlformats.org/officeDocument/2006/relationships/image" Target="/ppt/media/image62.png" Id="R153c5edd491e4dec" /><Relationship Type="http://schemas.openxmlformats.org/officeDocument/2006/relationships/notesSlide" Target="/ppt/notesSlides/notesSlide13.xml" Id="Rd1d1decdfcc546c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77bca37174443" /><Relationship Type="http://schemas.openxmlformats.org/officeDocument/2006/relationships/image" Target="/ppt/media/image63.png" Id="R8d044a068e174b7e" /><Relationship Type="http://schemas.openxmlformats.org/officeDocument/2006/relationships/image" Target="/ppt/media/image64.png" Id="R9f204c9091c24a3c" /><Relationship Type="http://schemas.openxmlformats.org/officeDocument/2006/relationships/image" Target="/ppt/media/image40.png" Id="Rf4ec31c57dea4a84" /><Relationship Type="http://schemas.openxmlformats.org/officeDocument/2006/relationships/image" Target="/ppt/media/image65.png" Id="R2e6f2c94730b4dd6" /><Relationship Type="http://schemas.openxmlformats.org/officeDocument/2006/relationships/notesSlide" Target="/ppt/notesSlides/notesSlide14.xml" Id="R8c026eccf3bb419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1e5b22eb94201" /><Relationship Type="http://schemas.openxmlformats.org/officeDocument/2006/relationships/image" Target="/ppt/media/image66.png" Id="R5035dbae6ba6473a" /><Relationship Type="http://schemas.openxmlformats.org/officeDocument/2006/relationships/image" Target="/ppt/media/image67.png" Id="Rdee34d03263245c9" /><Relationship Type="http://schemas.openxmlformats.org/officeDocument/2006/relationships/image" Target="/ppt/media/image68.png" Id="R2c318ebe31a046f6" /><Relationship Type="http://schemas.openxmlformats.org/officeDocument/2006/relationships/notesSlide" Target="/ppt/notesSlides/notesSlide15.xml" Id="R3b85db67d61042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abd5a75f3433e" /><Relationship Type="http://schemas.openxmlformats.org/officeDocument/2006/relationships/image" Target="/ppt/media/image.png" Id="R0bdd80af586e4de6" /><Relationship Type="http://schemas.openxmlformats.org/officeDocument/2006/relationships/image" Target="/ppt/media/image2.png" Id="Rf26092c231794a21" /><Relationship Type="http://schemas.openxmlformats.org/officeDocument/2006/relationships/image" Target="/ppt/media/image3.png" Id="Rf227dc2532fb419e" /><Relationship Type="http://schemas.openxmlformats.org/officeDocument/2006/relationships/image" Target="/ppt/media/image4.png" Id="Re5c831dcffca4475" /><Relationship Type="http://schemas.openxmlformats.org/officeDocument/2006/relationships/image" Target="/ppt/media/image5.png" Id="R9a248b5a31704d51" /><Relationship Type="http://schemas.openxmlformats.org/officeDocument/2006/relationships/notesSlide" Target="/ppt/notesSlides/notesSlide2.xml" Id="R57b0f526a1ec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a2cbfde5149ad" /><Relationship Type="http://schemas.openxmlformats.org/officeDocument/2006/relationships/image" Target="/ppt/media/image6.png" Id="R1e8166a67f7a40b9" /><Relationship Type="http://schemas.openxmlformats.org/officeDocument/2006/relationships/image" Target="/ppt/media/image7.png" Id="R3557d2a4e8f245ee" /><Relationship Type="http://schemas.openxmlformats.org/officeDocument/2006/relationships/notesSlide" Target="/ppt/notesSlides/notesSlide3.xml" Id="R49973c1ad9a4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2c377ca7e43ed" /><Relationship Type="http://schemas.openxmlformats.org/officeDocument/2006/relationships/image" Target="/ppt/media/image8.png" Id="R13535efd5ac24f6b" /><Relationship Type="http://schemas.openxmlformats.org/officeDocument/2006/relationships/image" Target="/ppt/media/image9.png" Id="R12fd699cf6b64011" /><Relationship Type="http://schemas.openxmlformats.org/officeDocument/2006/relationships/image" Target="/ppt/media/image10.png" Id="R3a546091c5104235" /><Relationship Type="http://schemas.openxmlformats.org/officeDocument/2006/relationships/image" Target="/ppt/media/image11.png" Id="R7821d396cc5143cb" /><Relationship Type="http://schemas.openxmlformats.org/officeDocument/2006/relationships/notesSlide" Target="/ppt/notesSlides/notesSlide4.xml" Id="R003d1b4db23c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34a074d2046ec" /><Relationship Type="http://schemas.openxmlformats.org/officeDocument/2006/relationships/image" Target="/ppt/media/image12.png" Id="Rb7d7a01251694503" /><Relationship Type="http://schemas.openxmlformats.org/officeDocument/2006/relationships/image" Target="/ppt/media/image13.png" Id="Rb76826ea1fbe474f" /><Relationship Type="http://schemas.openxmlformats.org/officeDocument/2006/relationships/image" Target="/ppt/media/image14.png" Id="R0acc7eb9db9a4427" /><Relationship Type="http://schemas.openxmlformats.org/officeDocument/2006/relationships/image" Target="/ppt/media/image15.png" Id="R12000a22141b44ec" /><Relationship Type="http://schemas.openxmlformats.org/officeDocument/2006/relationships/image" Target="/ppt/media/image16.png" Id="R34aba81bde054a9d" /><Relationship Type="http://schemas.openxmlformats.org/officeDocument/2006/relationships/image" Target="/ppt/media/image17.png" Id="R8e4c9536baab4836" /><Relationship Type="http://schemas.openxmlformats.org/officeDocument/2006/relationships/image" Target="/ppt/media/image18.png" Id="Rb639e0c9b42a41c4" /><Relationship Type="http://schemas.openxmlformats.org/officeDocument/2006/relationships/notesSlide" Target="/ppt/notesSlides/notesSlide5.xml" Id="R6c61f6248fea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8fdaeccab4952" /><Relationship Type="http://schemas.openxmlformats.org/officeDocument/2006/relationships/image" Target="/ppt/media/image19.png" Id="Rd65048cec98d4721" /><Relationship Type="http://schemas.openxmlformats.org/officeDocument/2006/relationships/image" Target="/ppt/media/image20.png" Id="Rf2cfd0912d9e4592" /><Relationship Type="http://schemas.openxmlformats.org/officeDocument/2006/relationships/notesSlide" Target="/ppt/notesSlides/notesSlide6.xml" Id="Rcbf08fd303fe47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8b1e630c24ba3" /><Relationship Type="http://schemas.openxmlformats.org/officeDocument/2006/relationships/image" Target="/ppt/media/image21.png" Id="Rb06012822c7949b9" /><Relationship Type="http://schemas.openxmlformats.org/officeDocument/2006/relationships/image" Target="/ppt/media/image22.png" Id="R48cc22e0ac7f44de" /><Relationship Type="http://schemas.openxmlformats.org/officeDocument/2006/relationships/image" Target="/ppt/media/image23.png" Id="Rbe7602288f2646f2" /><Relationship Type="http://schemas.openxmlformats.org/officeDocument/2006/relationships/image" Target="/ppt/media/image24.png" Id="R60359488be4c44a7" /><Relationship Type="http://schemas.openxmlformats.org/officeDocument/2006/relationships/image" Target="/ppt/media/image25.png" Id="Rb5d822022e5343ea" /><Relationship Type="http://schemas.openxmlformats.org/officeDocument/2006/relationships/image" Target="/ppt/media/image26.png" Id="Rd6f30c50d89a4e22" /><Relationship Type="http://schemas.openxmlformats.org/officeDocument/2006/relationships/image" Target="/ppt/media/image27.png" Id="R3bd4306dc46e4f81" /><Relationship Type="http://schemas.openxmlformats.org/officeDocument/2006/relationships/image" Target="/ppt/media/image28.png" Id="R22831f2a435a4470" /><Relationship Type="http://schemas.openxmlformats.org/officeDocument/2006/relationships/image" Target="/ppt/media/image29.png" Id="R07ae1fafe02e404c" /><Relationship Type="http://schemas.openxmlformats.org/officeDocument/2006/relationships/image" Target="/ppt/media/image30.png" Id="Rf8c2a44ef0e440c0" /><Relationship Type="http://schemas.openxmlformats.org/officeDocument/2006/relationships/image" Target="/ppt/media/image31.png" Id="R32913bcc9f804ec8" /><Relationship Type="http://schemas.openxmlformats.org/officeDocument/2006/relationships/notesSlide" Target="/ppt/notesSlides/notesSlide7.xml" Id="R33130fc07de94e1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22bbaa32a4fa3" /><Relationship Type="http://schemas.openxmlformats.org/officeDocument/2006/relationships/image" Target="/ppt/media/image19.png" Id="R8051fd4a19604022" /><Relationship Type="http://schemas.openxmlformats.org/officeDocument/2006/relationships/image" Target="/ppt/media/image32.png" Id="Rd8e5912351b443df" /><Relationship Type="http://schemas.openxmlformats.org/officeDocument/2006/relationships/image" Target="/ppt/media/image33.png" Id="R85f3331f2de546b7" /><Relationship Type="http://schemas.openxmlformats.org/officeDocument/2006/relationships/image" Target="/ppt/media/image34.png" Id="R0d0486f7ff024bb8" /><Relationship Type="http://schemas.openxmlformats.org/officeDocument/2006/relationships/image" Target="/ppt/media/image35.png" Id="Rcf5cc2687dc6440e" /><Relationship Type="http://schemas.openxmlformats.org/officeDocument/2006/relationships/image" Target="/ppt/media/image36.png" Id="R9c891edcde7842e2" /><Relationship Type="http://schemas.openxmlformats.org/officeDocument/2006/relationships/image" Target="/ppt/media/image37.png" Id="Rb71bedd5b43145b7" /><Relationship Type="http://schemas.openxmlformats.org/officeDocument/2006/relationships/notesSlide" Target="/ppt/notesSlides/notesSlide8.xml" Id="Rf0ca9aac873546d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8918b154c4db7" /><Relationship Type="http://schemas.openxmlformats.org/officeDocument/2006/relationships/image" Target="/ppt/media/image38.png" Id="R9bf8bad97c464e07" /><Relationship Type="http://schemas.openxmlformats.org/officeDocument/2006/relationships/notesSlide" Target="/ppt/notesSlides/notesSlide9.xml" Id="R3e7d57db818144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Google Shape;16;p3">
            <a:extLst xmlns:a="http://schemas.openxmlformats.org/drawingml/2006/main">
              <a:ext uri="{FF2B5EF4-FFF2-40B4-BE49-F238E27FC236}">
                <a16:creationId xmlns:a16="http://schemas.microsoft.com/office/drawing/2014/main" id="{C3ADE7A3-F002-4CB4-A29F-083C51FFC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>
            <a:extLst xmlns:a="http://schemas.openxmlformats.org/drawingml/2006/main">
              <a:ext uri="{FF2B5EF4-FFF2-40B4-BE49-F238E27FC236}">
                <a16:creationId xmlns:a16="http://schemas.microsoft.com/office/drawing/2014/main" id="{D8844CB8-E41F-43BC-8F77-BB9A8B192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5" y="457200"/>
            <a:ext cx="6981444" cy="2819095"/>
          </a:xfrm>
          <a:prstGeom xmlns:a="http://schemas.openxmlformats.org/drawingml/2006/main" prst="roundRect">
            <a:avLst>
              <a:gd name="adj" fmla="val 877"/>
            </a:avLst>
          </a:prstGeom>
          <a:solidFill xmlns:a="http://schemas.openxmlformats.org/drawingml/2006/main">
            <a:srgbClr val="00205B">
              <a:alpha val="6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>
            <a:extLst xmlns:a="http://schemas.openxmlformats.org/drawingml/2006/main">
              <a:ext uri="{FF2B5EF4-FFF2-40B4-BE49-F238E27FC236}">
                <a16:creationId xmlns:a16="http://schemas.microsoft.com/office/drawing/2014/main" id="{97ECCDB1-A819-4BCA-91C9-DC861743B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5" y="457200"/>
            <a:ext cx="75895" cy="281909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>
            <a:extLst xmlns:a="http://schemas.openxmlformats.org/drawingml/2006/main">
              <a:ext uri="{FF2B5EF4-FFF2-40B4-BE49-F238E27FC236}">
                <a16:creationId xmlns:a16="http://schemas.microsoft.com/office/drawing/2014/main" id="{9892E993-546C-49B1-B5B2-CF4517E32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723900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Montserrat"/>
              <a:buNone/>
            </a:pPr>
            <a:r>
              <a:rPr sz="21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THINGLINK:</a:t>
            </a:r>
            <a:endParaRPr sz="4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20;p3">
            <a:extLst xmlns:a="http://schemas.openxmlformats.org/drawingml/2006/main">
              <a:ext uri="{FF2B5EF4-FFF2-40B4-BE49-F238E27FC236}">
                <a16:creationId xmlns:a16="http://schemas.microsoft.com/office/drawing/2014/main" id="{C6D488D1-372A-42A6-B6EC-38DCD4A88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1162050"/>
            <a:ext cx="647700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Font typeface="Montserrat"/>
              <a:buNone/>
            </a:pPr>
            <a:r>
              <a:rPr sz="3375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WELCOME MISSION</a:t>
            </a:r>
            <a:endParaRPr sz="4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21;p3">
            <a:extLst xmlns:a="http://schemas.openxmlformats.org/drawingml/2006/main">
              <a:ext uri="{FF2B5EF4-FFF2-40B4-BE49-F238E27FC236}">
                <a16:creationId xmlns:a16="http://schemas.microsoft.com/office/drawing/2014/main" id="{DD5B0C16-069D-4D46-B877-E2F384006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133600"/>
            <a:ext cx="5905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D100"/>
              </a:buClr>
              <a:buSzPts val="2700"/>
              <a:buFont typeface="Montserrat"/>
              <a:buNone/>
            </a:pPr>
            <a:r>
              <a:rPr sz="2025" b="1" i="0" u="none" cap="none">
                <a:solidFill>
                  <a:srgbClr val="FFD100"/>
                </a:solidFill>
                <a:latin typeface="Montserrat"/>
                <a:ea typeface="Montserrat"/>
                <a:cs typeface="Montserrat"/>
              </a:rPr>
              <a:t>Guide a First-Time Visitor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22;p3">
            <a:extLst xmlns:a="http://schemas.openxmlformats.org/drawingml/2006/main">
              <a:ext uri="{FF2B5EF4-FFF2-40B4-BE49-F238E27FC236}">
                <a16:creationId xmlns:a16="http://schemas.microsoft.com/office/drawing/2014/main" id="{9D458665-C8F4-476C-8B99-E71FB537C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686050"/>
            <a:ext cx="685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"/>
              <a:buNone/>
            </a:pPr>
            <a:r>
              <a:rPr sz="1350" b="1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One visitor. Three stops. One useful interactive map.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" name="Google Shape;23;p3">
            <a:extLst xmlns:a="http://schemas.openxmlformats.org/drawingml/2006/main">
              <a:ext uri="{FF2B5EF4-FFF2-40B4-BE49-F238E27FC236}">
                <a16:creationId xmlns:a16="http://schemas.microsoft.com/office/drawing/2014/main" id="{875038C3-90AC-4090-AFB8-68675BE09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0207" y="2909621"/>
            <a:ext cx="694944" cy="676656"/>
          </a:xfrm>
          <a:prstGeom xmlns:a="http://schemas.openxmlformats.org/drawingml/2006/main" prst="roundRect">
            <a:avLst>
              <a:gd name="adj" fmla="val 135135"/>
            </a:avLst>
          </a:prstGeom>
          <a:solidFill xmlns:a="http://schemas.openxmlformats.org/drawingml/2006/main">
            <a:srgbClr val="1D4ED8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3">
            <a:extLst xmlns:a="http://schemas.openxmlformats.org/drawingml/2006/main">
              <a:ext uri="{FF2B5EF4-FFF2-40B4-BE49-F238E27FC236}">
                <a16:creationId xmlns:a16="http://schemas.microsoft.com/office/drawing/2014/main" id="{E4FFDF8B-2336-41D1-9EBC-8B0CC27C9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53751" y="2909621"/>
            <a:ext cx="694944" cy="676656"/>
          </a:xfrm>
          <a:prstGeom xmlns:a="http://schemas.openxmlformats.org/drawingml/2006/main" prst="roundRect">
            <a:avLst>
              <a:gd name="adj" fmla="val 135135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3">
            <a:extLst xmlns:a="http://schemas.openxmlformats.org/drawingml/2006/main">
              <a:ext uri="{FF2B5EF4-FFF2-40B4-BE49-F238E27FC236}">
                <a16:creationId xmlns:a16="http://schemas.microsoft.com/office/drawing/2014/main" id="{126DDAF8-314D-485D-965A-D2C740AD6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295" y="2909621"/>
            <a:ext cx="609905" cy="676656"/>
          </a:xfrm>
          <a:prstGeom xmlns:a="http://schemas.openxmlformats.org/drawingml/2006/main" prst="roundRect">
            <a:avLst>
              <a:gd name="adj" fmla="val 149925"/>
            </a:avLst>
          </a:prstGeom>
          <a:solidFill xmlns:a="http://schemas.openxmlformats.org/drawingml/2006/main">
            <a:srgbClr val="F59E0B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3">
            <a:extLst xmlns:a="http://schemas.openxmlformats.org/drawingml/2006/main">
              <a:ext uri="{FF2B5EF4-FFF2-40B4-BE49-F238E27FC236}">
                <a16:creationId xmlns:a16="http://schemas.microsoft.com/office/drawing/2014/main" id="{94093C4D-4864-4D95-A8E2-A45264724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76695"/>
            <a:ext cx="12191695" cy="3813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626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3">
            <a:extLst xmlns:a="http://schemas.openxmlformats.org/drawingml/2006/main">
              <a:ext uri="{FF2B5EF4-FFF2-40B4-BE49-F238E27FC236}">
                <a16:creationId xmlns:a16="http://schemas.microsoft.com/office/drawing/2014/main" id="{841E09D7-A854-4DD2-99B9-21322FA39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705" y="6572707"/>
            <a:ext cx="2257654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Arrive. Find. Get help or continue.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31;p3">
            <a:extLst xmlns:a="http://schemas.openxmlformats.org/drawingml/2006/main">
              <a:ext uri="{FF2B5EF4-FFF2-40B4-BE49-F238E27FC236}">
                <a16:creationId xmlns:a16="http://schemas.microsoft.com/office/drawing/2014/main" id="{AC9C555D-EB46-41C0-9F3D-E9F9CD758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6470" y="6572707"/>
            <a:ext cx="3372307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PART 1: INTERACTIVE MEDIA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968802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6" name="Google Shape;396;p12">
            <a:extLst xmlns:a="http://schemas.openxmlformats.org/drawingml/2006/main">
              <a:ext uri="{FF2B5EF4-FFF2-40B4-BE49-F238E27FC236}">
                <a16:creationId xmlns:a16="http://schemas.microsoft.com/office/drawing/2014/main" id="{2FAA28FB-1722-4F45-ACAF-BF1617D45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12">
            <a:extLst xmlns:a="http://schemas.openxmlformats.org/drawingml/2006/main">
              <a:ext uri="{FF2B5EF4-FFF2-40B4-BE49-F238E27FC236}">
                <a16:creationId xmlns:a16="http://schemas.microsoft.com/office/drawing/2014/main" id="{88B4D81F-C780-417F-9FA2-B12F3FD9F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12">
            <a:extLst xmlns:a="http://schemas.openxmlformats.org/drawingml/2006/main">
              <a:ext uri="{FF2B5EF4-FFF2-40B4-BE49-F238E27FC236}">
                <a16:creationId xmlns:a16="http://schemas.microsoft.com/office/drawing/2014/main" id="{FE35D1FA-AC17-4B0D-9B67-47650FDD0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4105" y="685800"/>
            <a:ext cx="9144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0" name="Google Shape;399;p12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2d039ebfef394297">
            <a:alphaModFix/>
          </a:blip>
          <a:srcRect xmlns:a="http://schemas.openxmlformats.org/drawingml/2006/main" l="-1911" t="0" r="-1911" b="0"/>
          <a:stretch xmlns:a="http://schemas.openxmlformats.org/drawingml/2006/main"/>
        </p:blipFill>
        <p:spPr>
          <a:xfrm xmlns:a="http://schemas.openxmlformats.org/drawingml/2006/main">
            <a:off x="190195" y="209398"/>
            <a:ext cx="267005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00" name="Google Shape;400;p12">
            <a:extLst xmlns:a="http://schemas.openxmlformats.org/drawingml/2006/main">
              <a:ext uri="{FF2B5EF4-FFF2-40B4-BE49-F238E27FC236}">
                <a16:creationId xmlns:a16="http://schemas.microsoft.com/office/drawing/2014/main" id="{42060EE2-65A8-4B85-B95F-2F3003EF0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5" y="190195"/>
            <a:ext cx="8620963" cy="3813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7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DAY 1 CHECK: READY TO BUILD?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01" name="Google Shape;401;p12">
            <a:extLst xmlns:a="http://schemas.openxmlformats.org/drawingml/2006/main">
              <a:ext uri="{FF2B5EF4-FFF2-40B4-BE49-F238E27FC236}">
                <a16:creationId xmlns:a16="http://schemas.microsoft.com/office/drawing/2014/main" id="{4A2DF967-5001-4566-9497-ACAEF4144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009498"/>
            <a:ext cx="4315054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Your plan is ready when: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02" name="Google Shape;402;p12">
            <a:extLst xmlns:a="http://schemas.openxmlformats.org/drawingml/2006/main">
              <a:ext uri="{FF2B5EF4-FFF2-40B4-BE49-F238E27FC236}">
                <a16:creationId xmlns:a16="http://schemas.microsoft.com/office/drawing/2014/main" id="{AD184FEA-20B7-4CC8-8098-9B832CD96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410005"/>
            <a:ext cx="5639105" cy="1676095"/>
          </a:xfrm>
          <a:prstGeom xmlns:a="http://schemas.openxmlformats.org/drawingml/2006/main" prst="roundRect">
            <a:avLst>
              <a:gd name="adj" fmla="val 2480"/>
            </a:avLst>
          </a:prstGeom>
          <a:solidFill xmlns:a="http://schemas.openxmlformats.org/drawingml/2006/main">
            <a:srgbClr val="1C3FAA">
              <a:alpha val="69804"/>
            </a:srgbClr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12">
            <a:extLst xmlns:a="http://schemas.openxmlformats.org/drawingml/2006/main">
              <a:ext uri="{FF2B5EF4-FFF2-40B4-BE49-F238E27FC236}">
                <a16:creationId xmlns:a16="http://schemas.microsoft.com/office/drawing/2014/main" id="{D6CB3F85-A2FC-463F-96C3-ACF5E70E3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410005"/>
            <a:ext cx="47549" cy="167609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2">
            <a:extLst xmlns:a="http://schemas.openxmlformats.org/drawingml/2006/main">
              <a:ext uri="{FF2B5EF4-FFF2-40B4-BE49-F238E27FC236}">
                <a16:creationId xmlns:a16="http://schemas.microsoft.com/office/drawing/2014/main" id="{8F3BA771-7722-4BE0-9AFB-D5C08608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" y="1619402"/>
            <a:ext cx="2658161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CD34D"/>
              </a:buClr>
              <a:buSzPts val="1500"/>
              <a:buFont typeface="Arial"/>
              <a:buNone/>
            </a:pPr>
            <a:r>
              <a:rPr sz="1500" b="0" i="0" u="none" cap="none">
                <a:solidFill>
                  <a:srgbClr val="FCD34D"/>
                </a:solidFill>
                <a:latin typeface="Arial"/>
                <a:ea typeface="Arial"/>
                <a:cs typeface="Arial"/>
              </a:rPr>
              <a:t>Plan check: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56" name="Google Shape;405;p12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06163c02fd224ead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466344" y="2018995"/>
            <a:ext cx="171907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06" name="Google Shape;406;p12">
            <a:extLst xmlns:a="http://schemas.openxmlformats.org/drawingml/2006/main">
              <a:ext uri="{FF2B5EF4-FFF2-40B4-BE49-F238E27FC236}">
                <a16:creationId xmlns:a16="http://schemas.microsoft.com/office/drawing/2014/main" id="{7CE0CE48-81D9-4377-9A27-BB96972F5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551" y="2000707"/>
            <a:ext cx="390540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One first-time visitor and mission are named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58" name="Google Shape;407;p12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06163c02fd224ead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466344" y="2361895"/>
            <a:ext cx="171907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08" name="Google Shape;408;p12">
            <a:extLst xmlns:a="http://schemas.openxmlformats.org/drawingml/2006/main">
              <a:ext uri="{FF2B5EF4-FFF2-40B4-BE49-F238E27FC236}">
                <a16:creationId xmlns:a16="http://schemas.microsoft.com/office/drawing/2014/main" id="{41B587E6-8DDD-4E35-B209-36EE065B6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551" y="2343607"/>
            <a:ext cx="344820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The background can be read without tags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60" name="Google Shape;409;p12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06163c02fd224ead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466344" y="2704795"/>
            <a:ext cx="171907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10" name="Google Shape;410;p12">
            <a:extLst xmlns:a="http://schemas.openxmlformats.org/drawingml/2006/main">
              <a:ext uri="{FF2B5EF4-FFF2-40B4-BE49-F238E27FC236}">
                <a16:creationId xmlns:a16="http://schemas.microsoft.com/office/drawing/2014/main" id="{B62640AF-0413-4E3A-A8E4-2755F03DF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551" y="2686507"/>
            <a:ext cx="3629254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Arrive, find, and help or next step are planned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11" name="Google Shape;411;p12">
            <a:extLst xmlns:a="http://schemas.openxmlformats.org/drawingml/2006/main">
              <a:ext uri="{FF2B5EF4-FFF2-40B4-BE49-F238E27FC236}">
                <a16:creationId xmlns:a16="http://schemas.microsoft.com/office/drawing/2014/main" id="{BB5F1B88-C1BA-4984-B70B-CD555263C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3238805"/>
            <a:ext cx="5639105" cy="1676095"/>
          </a:xfrm>
          <a:prstGeom xmlns:a="http://schemas.openxmlformats.org/drawingml/2006/main" prst="roundRect">
            <a:avLst>
              <a:gd name="adj" fmla="val 2480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63" name="Google Shape;412;p12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e624bc935b4492c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81305" y="3429000"/>
            <a:ext cx="142646" cy="1901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13" name="Google Shape;413;p12">
            <a:extLst xmlns:a="http://schemas.openxmlformats.org/drawingml/2006/main">
              <a:ext uri="{FF2B5EF4-FFF2-40B4-BE49-F238E27FC236}">
                <a16:creationId xmlns:a16="http://schemas.microsoft.com/office/drawing/2014/main" id="{6892F1AA-D196-4B6F-A6B7-3CCC33DDA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9846" y="3390595"/>
            <a:ext cx="1476756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sz="15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Partner check: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14" name="Google Shape;414;p12">
            <a:extLst xmlns:a="http://schemas.openxmlformats.org/drawingml/2006/main">
              <a:ext uri="{FF2B5EF4-FFF2-40B4-BE49-F238E27FC236}">
                <a16:creationId xmlns:a16="http://schemas.microsoft.com/office/drawing/2014/main" id="{93F8F34B-23BA-4849-B801-ACB5F0A48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702" y="3752698"/>
            <a:ext cx="30861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Can my partner tell what this place is?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15" name="Google Shape;415;p12">
            <a:extLst xmlns:a="http://schemas.openxmlformats.org/drawingml/2006/main">
              <a:ext uri="{FF2B5EF4-FFF2-40B4-BE49-F238E27FC236}">
                <a16:creationId xmlns:a16="http://schemas.microsoft.com/office/drawing/2014/main" id="{FE67813E-D338-4C21-B24B-D8BD3AFE1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702" y="4019702"/>
            <a:ext cx="3991356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Can my partner name the visitor and mission?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16" name="Google Shape;416;p12">
            <a:extLst xmlns:a="http://schemas.openxmlformats.org/drawingml/2006/main">
              <a:ext uri="{FF2B5EF4-FFF2-40B4-BE49-F238E27FC236}">
                <a16:creationId xmlns:a16="http://schemas.microsoft.com/office/drawing/2014/main" id="{EB551DBA-6648-4F32-82DF-E2C9D8D96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702" y="4286707"/>
            <a:ext cx="379110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Can the visitor complete all three stops?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17" name="Google Shape;417;p12">
            <a:extLst xmlns:a="http://schemas.openxmlformats.org/drawingml/2006/main">
              <a:ext uri="{FF2B5EF4-FFF2-40B4-BE49-F238E27FC236}">
                <a16:creationId xmlns:a16="http://schemas.microsoft.com/office/drawing/2014/main" id="{30A39515-3E8E-4E7F-92AD-3B46B9B7B5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702" y="4552798"/>
            <a:ext cx="230520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Is the map readable at a glance?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18" name="Google Shape;418;p12">
            <a:extLst xmlns:a="http://schemas.openxmlformats.org/drawingml/2006/main">
              <a:ext uri="{FF2B5EF4-FFF2-40B4-BE49-F238E27FC236}">
                <a16:creationId xmlns:a16="http://schemas.microsoft.com/office/drawing/2014/main" id="{5C4510BC-3A24-44C8-826E-152A42842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905" y="990295"/>
            <a:ext cx="5639105" cy="3886200"/>
          </a:xfrm>
          <a:prstGeom xmlns:a="http://schemas.openxmlformats.org/drawingml/2006/main" prst="roundRect">
            <a:avLst>
              <a:gd name="adj" fmla="val 461"/>
            </a:avLst>
          </a:prstGeom>
          <a:solidFill xmlns:a="http://schemas.openxmlformats.org/drawingml/2006/main">
            <a:srgbClr val="1E3A8A"/>
          </a:solidFill>
          <a:ln xmlns:a="http://schemas.openxmlformats.org/drawingml/2006/main" w="25400" cmpd="sng">
            <a:solidFill>
              <a:srgbClr val="FBBF24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70" name="Google Shape;419;p12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743b924fc27041d2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534302" y="1238098"/>
            <a:ext cx="228600" cy="2286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20" name="Google Shape;420;p12">
            <a:extLst xmlns:a="http://schemas.openxmlformats.org/drawingml/2006/main">
              <a:ext uri="{FF2B5EF4-FFF2-40B4-BE49-F238E27FC236}">
                <a16:creationId xmlns:a16="http://schemas.microsoft.com/office/drawing/2014/main" id="{B5A42601-A323-417F-B572-3FA74187D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202" y="1200607"/>
            <a:ext cx="2591410" cy="305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Bring for Day 2: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21" name="Google Shape;421;p12">
            <a:extLst xmlns:a="http://schemas.openxmlformats.org/drawingml/2006/main">
              <a:ext uri="{FF2B5EF4-FFF2-40B4-BE49-F238E27FC236}">
                <a16:creationId xmlns:a16="http://schemas.microsoft.com/office/drawing/2014/main" id="{7B5BAF55-9215-48DD-9A30-ED92D298D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302" y="1619402"/>
            <a:ext cx="5219395" cy="1790395"/>
          </a:xfrm>
          <a:prstGeom xmlns:a="http://schemas.openxmlformats.org/drawingml/2006/main" prst="roundRect">
            <a:avLst>
              <a:gd name="adj" fmla="val 2173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12">
            <a:extLst xmlns:a="http://schemas.openxmlformats.org/drawingml/2006/main">
              <a:ext uri="{FF2B5EF4-FFF2-40B4-BE49-F238E27FC236}">
                <a16:creationId xmlns:a16="http://schemas.microsoft.com/office/drawing/2014/main" id="{E59F9BC0-8680-4121-A0E0-DE6238AC2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7007" y="1800454"/>
            <a:ext cx="1919326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Save or collect: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23" name="Google Shape;423;p12">
            <a:extLst xmlns:a="http://schemas.openxmlformats.org/drawingml/2006/main">
              <a:ext uri="{FF2B5EF4-FFF2-40B4-BE49-F238E27FC236}">
                <a16:creationId xmlns:a16="http://schemas.microsoft.com/office/drawing/2014/main" id="{45DEDDFB-F48A-4EE3-A7C4-D1894F955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7007" y="2115007"/>
            <a:ext cx="304495" cy="304495"/>
          </a:xfrm>
          <a:prstGeom xmlns:a="http://schemas.openxmlformats.org/drawingml/2006/main" prst="roundRect">
            <a:avLst>
              <a:gd name="adj" fmla="val 3003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12">
            <a:extLst xmlns:a="http://schemas.openxmlformats.org/drawingml/2006/main">
              <a:ext uri="{FF2B5EF4-FFF2-40B4-BE49-F238E27FC236}">
                <a16:creationId xmlns:a16="http://schemas.microsoft.com/office/drawing/2014/main" id="{96043022-5D5B-4944-8D7B-0AB41D3F9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5762" y="2171700"/>
            <a:ext cx="2286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25" name="Google Shape;425;p12">
            <a:extLst xmlns:a="http://schemas.openxmlformats.org/drawingml/2006/main">
              <a:ext uri="{FF2B5EF4-FFF2-40B4-BE49-F238E27FC236}">
                <a16:creationId xmlns:a16="http://schemas.microsoft.com/office/drawing/2014/main" id="{0C5D761F-0202-4C5B-BBA8-D9DF7A358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802" y="2171700"/>
            <a:ext cx="1705356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Final map image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26" name="Google Shape;426;p12">
            <a:extLst xmlns:a="http://schemas.openxmlformats.org/drawingml/2006/main">
              <a:ext uri="{FF2B5EF4-FFF2-40B4-BE49-F238E27FC236}">
                <a16:creationId xmlns:a16="http://schemas.microsoft.com/office/drawing/2014/main" id="{614308C5-97B3-4FFF-8E5B-72FFF15A2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7007" y="2533802"/>
            <a:ext cx="304495" cy="304495"/>
          </a:xfrm>
          <a:prstGeom xmlns:a="http://schemas.openxmlformats.org/drawingml/2006/main" prst="roundRect">
            <a:avLst>
              <a:gd name="adj" fmla="val 3003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12">
            <a:extLst xmlns:a="http://schemas.openxmlformats.org/drawingml/2006/main">
              <a:ext uri="{FF2B5EF4-FFF2-40B4-BE49-F238E27FC236}">
                <a16:creationId xmlns:a16="http://schemas.microsoft.com/office/drawing/2014/main" id="{A357F9AF-4628-47D4-909A-BA48F46B6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5762" y="2590495"/>
            <a:ext cx="2286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28" name="Google Shape;428;p12">
            <a:extLst xmlns:a="http://schemas.openxmlformats.org/drawingml/2006/main">
              <a:ext uri="{FF2B5EF4-FFF2-40B4-BE49-F238E27FC236}">
                <a16:creationId xmlns:a16="http://schemas.microsoft.com/office/drawing/2014/main" id="{BC381FE7-D6DE-474F-860F-427239B2F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802" y="2590495"/>
            <a:ext cx="2220163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Three tag ideas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29" name="Google Shape;429;p12">
            <a:extLst xmlns:a="http://schemas.openxmlformats.org/drawingml/2006/main">
              <a:ext uri="{FF2B5EF4-FFF2-40B4-BE49-F238E27FC236}">
                <a16:creationId xmlns:a16="http://schemas.microsoft.com/office/drawing/2014/main" id="{8ED5D1D4-C646-4BFD-9081-98D2307FD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7007" y="2952598"/>
            <a:ext cx="304495" cy="304495"/>
          </a:xfrm>
          <a:prstGeom xmlns:a="http://schemas.openxmlformats.org/drawingml/2006/main" prst="roundRect">
            <a:avLst>
              <a:gd name="adj" fmla="val 3003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12">
            <a:extLst xmlns:a="http://schemas.openxmlformats.org/drawingml/2006/main">
              <a:ext uri="{FF2B5EF4-FFF2-40B4-BE49-F238E27FC236}">
                <a16:creationId xmlns:a16="http://schemas.microsoft.com/office/drawing/2014/main" id="{B8CC477B-7598-4B36-AC7E-FB7CA267E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5762" y="3010205"/>
            <a:ext cx="2286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31" name="Google Shape;431;p12">
            <a:extLst xmlns:a="http://schemas.openxmlformats.org/drawingml/2006/main">
              <a:ext uri="{FF2B5EF4-FFF2-40B4-BE49-F238E27FC236}">
                <a16:creationId xmlns:a16="http://schemas.microsoft.com/office/drawing/2014/main" id="{04F48B80-7227-44F9-849F-842DA7B1B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802" y="3010205"/>
            <a:ext cx="338145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Media or link sources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32" name="Google Shape;432;p12">
            <a:extLst xmlns:a="http://schemas.openxmlformats.org/drawingml/2006/main">
              <a:ext uri="{FF2B5EF4-FFF2-40B4-BE49-F238E27FC236}">
                <a16:creationId xmlns:a16="http://schemas.microsoft.com/office/drawing/2014/main" id="{E60E9BC5-FE5C-4272-BDE5-1C2DDD05D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302" y="3562502"/>
            <a:ext cx="5219395" cy="1104595"/>
          </a:xfrm>
          <a:prstGeom xmlns:a="http://schemas.openxmlformats.org/drawingml/2006/main" prst="roundRect">
            <a:avLst>
              <a:gd name="adj" fmla="val 5709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12">
            <a:extLst xmlns:a="http://schemas.openxmlformats.org/drawingml/2006/main">
              <a:ext uri="{FF2B5EF4-FFF2-40B4-BE49-F238E27FC236}">
                <a16:creationId xmlns:a16="http://schemas.microsoft.com/office/drawing/2014/main" id="{8C54FFBB-6EDD-49ED-BA37-5400503EF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7281" y="3743554"/>
            <a:ext cx="4329684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CD34D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FCD34D"/>
                </a:solidFill>
                <a:latin typeface="Arial"/>
                <a:ea typeface="Arial"/>
                <a:cs typeface="Arial"/>
              </a:rPr>
              <a:t>Next: build and test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34" name="Google Shape;434;p12">
            <a:extLst xmlns:a="http://schemas.openxmlformats.org/drawingml/2006/main">
              <a:ext uri="{FF2B5EF4-FFF2-40B4-BE49-F238E27FC236}">
                <a16:creationId xmlns:a16="http://schemas.microsoft.com/office/drawing/2014/main" id="{FDC7C091-77B1-47D6-A0B0-A46EBFD03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0334" y="4076395"/>
            <a:ext cx="4829861" cy="4096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Use your class code or group. Do not create a personal class outside the teacher's setup.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35" name="Google Shape;435;p12">
            <a:extLst xmlns:a="http://schemas.openxmlformats.org/drawingml/2006/main">
              <a:ext uri="{FF2B5EF4-FFF2-40B4-BE49-F238E27FC236}">
                <a16:creationId xmlns:a16="http://schemas.microsoft.com/office/drawing/2014/main" id="{86B97A61-B77D-44EB-B4B9-82A39EBBC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58123" y="5029200"/>
            <a:ext cx="771754" cy="752551"/>
          </a:xfrm>
          <a:prstGeom xmlns:a="http://schemas.openxmlformats.org/drawingml/2006/main" prst="roundRect">
            <a:avLst>
              <a:gd name="adj" fmla="val 121507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 w="50800" cmpd="sng">
            <a:solidFill>
              <a:srgbClr val="FBBF24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7" name="Google Shape;436;p12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8b87bc413daf4d10">
            <a:alphaModFix/>
          </a:blip>
          <a:srcRect xmlns:a="http://schemas.openxmlformats.org/drawingml/2006/main" l="-607" t="0" r="-607" b="0"/>
          <a:stretch xmlns:a="http://schemas.openxmlformats.org/drawingml/2006/main"/>
        </p:blipFill>
        <p:spPr>
          <a:xfrm xmlns:a="http://schemas.openxmlformats.org/drawingml/2006/main">
            <a:off x="8948318" y="5219395"/>
            <a:ext cx="390449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37" name="Google Shape;437;p12">
            <a:extLst xmlns:a="http://schemas.openxmlformats.org/drawingml/2006/main">
              <a:ext uri="{FF2B5EF4-FFF2-40B4-BE49-F238E27FC236}">
                <a16:creationId xmlns:a16="http://schemas.microsoft.com/office/drawing/2014/main" id="{9154272C-2797-4F03-ABDC-69635127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00800"/>
            <a:ext cx="12191695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12">
            <a:extLst xmlns:a="http://schemas.openxmlformats.org/drawingml/2006/main">
              <a:ext uri="{FF2B5EF4-FFF2-40B4-BE49-F238E27FC236}">
                <a16:creationId xmlns:a16="http://schemas.microsoft.com/office/drawing/2014/main" id="{16079121-B74B-4FF6-9A79-C6A78F7C3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6534302"/>
            <a:ext cx="261061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ThingLink: Welcome Mission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39" name="Google Shape;439;p12">
            <a:extLst xmlns:a="http://schemas.openxmlformats.org/drawingml/2006/main">
              <a:ext uri="{FF2B5EF4-FFF2-40B4-BE49-F238E27FC236}">
                <a16:creationId xmlns:a16="http://schemas.microsoft.com/office/drawing/2014/main" id="{0790C27D-2BB0-4915-90E0-D0F40A0A1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7210" y="6534302"/>
            <a:ext cx="29718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WELCOME MISSION: DAY 1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4920994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5" name="Google Shape;445;p13">
            <a:extLst xmlns:a="http://schemas.openxmlformats.org/drawingml/2006/main">
              <a:ext uri="{FF2B5EF4-FFF2-40B4-BE49-F238E27FC236}">
                <a16:creationId xmlns:a16="http://schemas.microsoft.com/office/drawing/2014/main" id="{E94D5D39-2524-4907-8CDD-0217808B0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6" name="Google Shape;446;p13">
            <a:extLst xmlns:a="http://schemas.openxmlformats.org/drawingml/2006/main">
              <a:ext uri="{FF2B5EF4-FFF2-40B4-BE49-F238E27FC236}">
                <a16:creationId xmlns:a16="http://schemas.microsoft.com/office/drawing/2014/main" id="{821C8301-DF7C-4B13-A9CC-99A0D770A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3" name="Google Shape;447;p13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2a61dc113b642f4">
            <a:alphaModFix/>
          </a:blip>
          <a:srcRect xmlns:a="http://schemas.openxmlformats.org/drawingml/2006/main" l="-1093" t="0" r="-1093" b="0"/>
          <a:stretch xmlns:a="http://schemas.openxmlformats.org/drawingml/2006/main"/>
        </p:blipFill>
        <p:spPr>
          <a:xfrm xmlns:a="http://schemas.openxmlformats.org/drawingml/2006/main">
            <a:off x="228600" y="247802"/>
            <a:ext cx="437998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48" name="Google Shape;448;p13">
            <a:extLst xmlns:a="http://schemas.openxmlformats.org/drawingml/2006/main">
              <a:ext uri="{FF2B5EF4-FFF2-40B4-BE49-F238E27FC236}">
                <a16:creationId xmlns:a16="http://schemas.microsoft.com/office/drawing/2014/main" id="{262361C7-A1E6-4183-BC04-7EDFA54A4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302" y="228600"/>
            <a:ext cx="4610405" cy="3813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7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DAY 2: MAKE THE VISIT INTERACTIVE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49" name="Google Shape;449;p13">
            <a:extLst xmlns:a="http://schemas.openxmlformats.org/drawingml/2006/main">
              <a:ext uri="{FF2B5EF4-FFF2-40B4-BE49-F238E27FC236}">
                <a16:creationId xmlns:a16="http://schemas.microsoft.com/office/drawing/2014/main" id="{202EAFE4-BA1D-4C2D-84F8-9B2B616EA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143000"/>
            <a:ext cx="5562295" cy="3543300"/>
          </a:xfrm>
          <a:prstGeom xmlns:a="http://schemas.openxmlformats.org/drawingml/2006/main" prst="roundRect">
            <a:avLst>
              <a:gd name="adj" fmla="val 555"/>
            </a:avLst>
          </a:prstGeom>
          <a:solidFill xmlns:a="http://schemas.openxmlformats.org/drawingml/2006/main">
            <a:srgbClr val="1C3FAA">
              <a:alpha val="80000"/>
            </a:srgbClr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13">
            <a:extLst xmlns:a="http://schemas.openxmlformats.org/drawingml/2006/main">
              <a:ext uri="{FF2B5EF4-FFF2-40B4-BE49-F238E27FC236}">
                <a16:creationId xmlns:a16="http://schemas.microsoft.com/office/drawing/2014/main" id="{042C31E6-98EB-4866-B7A4-3F274B545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143000"/>
            <a:ext cx="47549" cy="3543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13">
            <a:extLst xmlns:a="http://schemas.openxmlformats.org/drawingml/2006/main">
              <a:ext uri="{FF2B5EF4-FFF2-40B4-BE49-F238E27FC236}">
                <a16:creationId xmlns:a16="http://schemas.microsoft.com/office/drawing/2014/main" id="{CC65676D-45E4-40E7-B0E1-9820C26F1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1390802"/>
            <a:ext cx="3676802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BEFORE YOU OPEN THINGLINK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52" name="Google Shape;452;p13">
            <a:extLst xmlns:a="http://schemas.openxmlformats.org/drawingml/2006/main">
              <a:ext uri="{FF2B5EF4-FFF2-40B4-BE49-F238E27FC236}">
                <a16:creationId xmlns:a16="http://schemas.microsoft.com/office/drawing/2014/main" id="{ECFB7ABE-29C7-42B8-B17E-554B88D24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1848002"/>
            <a:ext cx="4743907" cy="4956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oboto"/>
              <a:buNone/>
            </a:pPr>
            <a:r>
              <a:rPr sz="15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Have the background and tag sources ready so tool setup does not interrupt the design work.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53" name="Google Shape;453;p13">
            <a:extLst xmlns:a="http://schemas.openxmlformats.org/drawingml/2006/main">
              <a:ext uri="{FF2B5EF4-FFF2-40B4-BE49-F238E27FC236}">
                <a16:creationId xmlns:a16="http://schemas.microsoft.com/office/drawing/2014/main" id="{BFE00309-AF68-4A43-9D3D-D46BA354E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2590495"/>
            <a:ext cx="5057546" cy="381305"/>
          </a:xfrm>
          <a:prstGeom xmlns:a="http://schemas.openxmlformats.org/drawingml/2006/main" prst="roundRect">
            <a:avLst>
              <a:gd name="adj" fmla="val 47962"/>
            </a:avLst>
          </a:prstGeom>
          <a:solidFill xmlns:a="http://schemas.openxmlformats.org/drawingml/2006/main">
            <a:srgbClr val="1E40AF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13">
            <a:extLst xmlns:a="http://schemas.openxmlformats.org/drawingml/2006/main">
              <a:ext uri="{FF2B5EF4-FFF2-40B4-BE49-F238E27FC236}">
                <a16:creationId xmlns:a16="http://schemas.microsoft.com/office/drawing/2014/main" id="{CF1BE60D-C9D8-4F9D-861F-970F47813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454" y="2667305"/>
            <a:ext cx="3771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FFFFFF"/>
                </a:solidFill>
              </a:defRPr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Your map image: JPG or PNG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55" name="Google Shape;455;p13">
            <a:extLst xmlns:a="http://schemas.openxmlformats.org/drawingml/2006/main">
              <a:ext uri="{FF2B5EF4-FFF2-40B4-BE49-F238E27FC236}">
                <a16:creationId xmlns:a16="http://schemas.microsoft.com/office/drawing/2014/main" id="{20801530-A50E-4CA7-BBE3-F7FD6C6A7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3086100"/>
            <a:ext cx="5057546" cy="381305"/>
          </a:xfrm>
          <a:prstGeom xmlns:a="http://schemas.openxmlformats.org/drawingml/2006/main" prst="roundRect">
            <a:avLst>
              <a:gd name="adj" fmla="val 47962"/>
            </a:avLst>
          </a:prstGeom>
          <a:solidFill xmlns:a="http://schemas.openxmlformats.org/drawingml/2006/main">
            <a:srgbClr val="1E40AF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13">
            <a:extLst xmlns:a="http://schemas.openxmlformats.org/drawingml/2006/main">
              <a:ext uri="{FF2B5EF4-FFF2-40B4-BE49-F238E27FC236}">
                <a16:creationId xmlns:a16="http://schemas.microsoft.com/office/drawing/2014/main" id="{45430D50-3F53-4E5A-BE6B-B3878C7F4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454" y="3161995"/>
            <a:ext cx="332475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FFFFFF"/>
                </a:solidFill>
              </a:defRPr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Your teacher's ThingLink group or class code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57" name="Google Shape;457;p13">
            <a:extLst xmlns:a="http://schemas.openxmlformats.org/drawingml/2006/main">
              <a:ext uri="{FF2B5EF4-FFF2-40B4-BE49-F238E27FC236}">
                <a16:creationId xmlns:a16="http://schemas.microsoft.com/office/drawing/2014/main" id="{F08D2570-ED69-466F-89EE-77160011F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3581705"/>
            <a:ext cx="5057546" cy="381305"/>
          </a:xfrm>
          <a:prstGeom xmlns:a="http://schemas.openxmlformats.org/drawingml/2006/main" prst="roundRect">
            <a:avLst>
              <a:gd name="adj" fmla="val 47962"/>
            </a:avLst>
          </a:prstGeom>
          <a:solidFill xmlns:a="http://schemas.openxmlformats.org/drawingml/2006/main">
            <a:srgbClr val="1E40AF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13">
            <a:extLst xmlns:a="http://schemas.openxmlformats.org/drawingml/2006/main">
              <a:ext uri="{FF2B5EF4-FFF2-40B4-BE49-F238E27FC236}">
                <a16:creationId xmlns:a16="http://schemas.microsoft.com/office/drawing/2014/main" id="{5F720C77-283F-4B9C-9E6D-553EBBA04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454" y="3657600"/>
            <a:ext cx="3172054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FFFFFF"/>
                </a:solidFill>
              </a:defRPr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Arrive, find, and help or next-step tag plans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59" name="Google Shape;459;p13">
            <a:extLst xmlns:a="http://schemas.openxmlformats.org/drawingml/2006/main">
              <a:ext uri="{FF2B5EF4-FFF2-40B4-BE49-F238E27FC236}">
                <a16:creationId xmlns:a16="http://schemas.microsoft.com/office/drawing/2014/main" id="{92EC4D35-6344-40CE-97B0-818C00A49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4076395"/>
            <a:ext cx="5057546" cy="381305"/>
          </a:xfrm>
          <a:prstGeom xmlns:a="http://schemas.openxmlformats.org/drawingml/2006/main" prst="roundRect">
            <a:avLst>
              <a:gd name="adj" fmla="val 47962"/>
            </a:avLst>
          </a:prstGeom>
          <a:solidFill xmlns:a="http://schemas.openxmlformats.org/drawingml/2006/main">
            <a:srgbClr val="1E40AF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13">
            <a:extLst xmlns:a="http://schemas.openxmlformats.org/drawingml/2006/main">
              <a:ext uri="{FF2B5EF4-FFF2-40B4-BE49-F238E27FC236}">
                <a16:creationId xmlns:a16="http://schemas.microsoft.com/office/drawing/2014/main" id="{DC6A400A-2B3F-44CF-B4C2-C520A5252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454" y="4153205"/>
            <a:ext cx="2658161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>
                <a:solidFill>
                  <a:srgbClr val="FFFFFF"/>
                </a:solidFill>
              </a:defRPr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Source links and attribution notes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61" name="Google Shape;461;p13">
            <a:extLst xmlns:a="http://schemas.openxmlformats.org/drawingml/2006/main">
              <a:ext uri="{FF2B5EF4-FFF2-40B4-BE49-F238E27FC236}">
                <a16:creationId xmlns:a16="http://schemas.microsoft.com/office/drawing/2014/main" id="{90DC1273-B8C2-42E5-AEB2-B766E3C96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905" y="1143000"/>
            <a:ext cx="5562295" cy="4076395"/>
          </a:xfrm>
          <a:prstGeom xmlns:a="http://schemas.openxmlformats.org/drawingml/2006/main" prst="roundRect">
            <a:avLst>
              <a:gd name="adj" fmla="val 419"/>
            </a:avLst>
          </a:prstGeom>
          <a:solidFill xmlns:a="http://schemas.openxmlformats.org/drawingml/2006/main">
            <a:srgbClr val="0A1128">
              <a:alpha val="80000"/>
            </a:srgbClr>
          </a:solidFill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13">
            <a:extLst xmlns:a="http://schemas.openxmlformats.org/drawingml/2006/main">
              <a:ext uri="{FF2B5EF4-FFF2-40B4-BE49-F238E27FC236}">
                <a16:creationId xmlns:a16="http://schemas.microsoft.com/office/drawing/2014/main" id="{B4816816-8DC0-43DD-932D-F479132A1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956" y="1324051"/>
            <a:ext cx="4144061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TODAY'S BUILD CHECK: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63" name="Google Shape;463;p13">
            <a:extLst xmlns:a="http://schemas.openxmlformats.org/drawingml/2006/main">
              <a:ext uri="{FF2B5EF4-FFF2-40B4-BE49-F238E27FC236}">
                <a16:creationId xmlns:a16="http://schemas.microsoft.com/office/drawing/2014/main" id="{62446735-3429-4493-9EA1-813F9DF17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956" y="1705356"/>
            <a:ext cx="2542946" cy="1609344"/>
          </a:xfrm>
          <a:prstGeom xmlns:a="http://schemas.openxmlformats.org/drawingml/2006/main" prst="roundRect">
            <a:avLst>
              <a:gd name="adj" fmla="val 1345"/>
            </a:avLst>
          </a:prstGeom>
          <a:solidFill xmlns:a="http://schemas.openxmlformats.org/drawingml/2006/main">
            <a:srgbClr val="1E3A8A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13">
            <a:extLst xmlns:a="http://schemas.openxmlformats.org/drawingml/2006/main">
              <a:ext uri="{FF2B5EF4-FFF2-40B4-BE49-F238E27FC236}">
                <a16:creationId xmlns:a16="http://schemas.microsoft.com/office/drawing/2014/main" id="{47149C01-9DA3-499B-8AEB-DD0BCBEC9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0256" y="2318918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1" name="Google Shape;465;p13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cdbb1e0f8ec648a1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715354" y="2414930"/>
            <a:ext cx="190195" cy="1901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66" name="Google Shape;466;p13">
            <a:extLst xmlns:a="http://schemas.openxmlformats.org/drawingml/2006/main">
              <a:ext uri="{FF2B5EF4-FFF2-40B4-BE49-F238E27FC236}">
                <a16:creationId xmlns:a16="http://schemas.microsoft.com/office/drawing/2014/main" id="{7BE74F34-2415-44E3-B98F-0D3D7F55A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4946" y="2338121"/>
            <a:ext cx="1605686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None/>
            </a:pPr>
            <a:r>
              <a:rPr sz="10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Upload one place map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67" name="Google Shape;467;p13">
            <a:extLst xmlns:a="http://schemas.openxmlformats.org/drawingml/2006/main">
              <a:ext uri="{FF2B5EF4-FFF2-40B4-BE49-F238E27FC236}">
                <a16:creationId xmlns:a16="http://schemas.microsoft.com/office/drawing/2014/main" id="{EDF60910-3B6A-4383-ADA7-C396C473F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202" y="1705356"/>
            <a:ext cx="2542946" cy="1609344"/>
          </a:xfrm>
          <a:prstGeom xmlns:a="http://schemas.openxmlformats.org/drawingml/2006/main" prst="roundRect">
            <a:avLst>
              <a:gd name="adj" fmla="val 1345"/>
            </a:avLst>
          </a:prstGeom>
          <a:solidFill xmlns:a="http://schemas.openxmlformats.org/drawingml/2006/main">
            <a:srgbClr val="1E3A8A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13">
            <a:extLst xmlns:a="http://schemas.openxmlformats.org/drawingml/2006/main">
              <a:ext uri="{FF2B5EF4-FFF2-40B4-BE49-F238E27FC236}">
                <a16:creationId xmlns:a16="http://schemas.microsoft.com/office/drawing/2014/main" id="{B8C40C27-6D88-486C-996A-886ADEE0C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502" y="2318918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5" name="Google Shape;469;p13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2410206826594db6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9372600" y="2414930"/>
            <a:ext cx="190195" cy="1901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70" name="Google Shape;470;p13">
            <a:extLst xmlns:a="http://schemas.openxmlformats.org/drawingml/2006/main">
              <a:ext uri="{FF2B5EF4-FFF2-40B4-BE49-F238E27FC236}">
                <a16:creationId xmlns:a16="http://schemas.microsoft.com/office/drawing/2014/main" id="{52999EA2-6F26-4965-82DF-808593C27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3107" y="2338121"/>
            <a:ext cx="1805026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None/>
            </a:pPr>
            <a:r>
              <a:rPr sz="10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Add three purposeful tags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71" name="Google Shape;471;p13">
            <a:extLst xmlns:a="http://schemas.openxmlformats.org/drawingml/2006/main">
              <a:ext uri="{FF2B5EF4-FFF2-40B4-BE49-F238E27FC236}">
                <a16:creationId xmlns:a16="http://schemas.microsoft.com/office/drawing/2014/main" id="{5B5C8C77-2C12-4CF1-B4E9-D3FEB8435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956" y="3429000"/>
            <a:ext cx="2542946" cy="1609344"/>
          </a:xfrm>
          <a:prstGeom xmlns:a="http://schemas.openxmlformats.org/drawingml/2006/main" prst="roundRect">
            <a:avLst>
              <a:gd name="adj" fmla="val 1345"/>
            </a:avLst>
          </a:prstGeom>
          <a:solidFill xmlns:a="http://schemas.openxmlformats.org/drawingml/2006/main">
            <a:srgbClr val="1E3A8A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13">
            <a:extLst xmlns:a="http://schemas.openxmlformats.org/drawingml/2006/main">
              <a:ext uri="{FF2B5EF4-FFF2-40B4-BE49-F238E27FC236}">
                <a16:creationId xmlns:a16="http://schemas.microsoft.com/office/drawing/2014/main" id="{8E32B460-7E1D-4F71-A08A-7F12BDA17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0256" y="4043477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9" name="Google Shape;473;p13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de7a269cb95446c6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715354" y="4138574"/>
            <a:ext cx="190195" cy="1901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74" name="Google Shape;474;p13">
            <a:extLst xmlns:a="http://schemas.openxmlformats.org/drawingml/2006/main">
              <a:ext uri="{FF2B5EF4-FFF2-40B4-BE49-F238E27FC236}">
                <a16:creationId xmlns:a16="http://schemas.microsoft.com/office/drawing/2014/main" id="{EA452869-3433-484E-ABED-92B0284DB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4946" y="4157777"/>
            <a:ext cx="1862633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None/>
            </a:pPr>
            <a:r>
              <a:rPr sz="10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Credit media and links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75" name="Google Shape;475;p13">
            <a:extLst xmlns:a="http://schemas.openxmlformats.org/drawingml/2006/main">
              <a:ext uri="{FF2B5EF4-FFF2-40B4-BE49-F238E27FC236}">
                <a16:creationId xmlns:a16="http://schemas.microsoft.com/office/drawing/2014/main" id="{EA35C27C-B525-443C-B141-3EB788D32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202" y="3429000"/>
            <a:ext cx="2542946" cy="1609344"/>
          </a:xfrm>
          <a:prstGeom xmlns:a="http://schemas.openxmlformats.org/drawingml/2006/main" prst="roundRect">
            <a:avLst>
              <a:gd name="adj" fmla="val 1345"/>
            </a:avLst>
          </a:prstGeom>
          <a:solidFill xmlns:a="http://schemas.openxmlformats.org/drawingml/2006/main">
            <a:srgbClr val="1E3A8A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13">
            <a:extLst xmlns:a="http://schemas.openxmlformats.org/drawingml/2006/main">
              <a:ext uri="{FF2B5EF4-FFF2-40B4-BE49-F238E27FC236}">
                <a16:creationId xmlns:a16="http://schemas.microsoft.com/office/drawing/2014/main" id="{9E5ED0DF-1EAF-47AA-8D88-32FA5DF2C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502" y="4043477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3" name="Google Shape;477;p13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c5d574d0ad3f4789">
            <a:alphaModFix/>
          </a:blip>
          <a:srcRect xmlns:a="http://schemas.openxmlformats.org/drawingml/2006/main" l="-1648" t="0" r="-1648" b="0"/>
          <a:stretch xmlns:a="http://schemas.openxmlformats.org/drawingml/2006/main"/>
        </p:blipFill>
        <p:spPr>
          <a:xfrm xmlns:a="http://schemas.openxmlformats.org/drawingml/2006/main">
            <a:off x="9381744" y="4138574"/>
            <a:ext cx="171907" cy="1901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78" name="Google Shape;478;p13">
            <a:extLst xmlns:a="http://schemas.openxmlformats.org/drawingml/2006/main">
              <a:ext uri="{FF2B5EF4-FFF2-40B4-BE49-F238E27FC236}">
                <a16:creationId xmlns:a16="http://schemas.microsoft.com/office/drawing/2014/main" id="{C39BE56C-BFA5-443B-B122-45C88FD54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3107" y="4062679"/>
            <a:ext cx="188183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None/>
            </a:pPr>
            <a:r>
              <a:rPr sz="10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Test, revise, and submit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79" name="Google Shape;479;p13">
            <a:extLst xmlns:a="http://schemas.openxmlformats.org/drawingml/2006/main">
              <a:ext uri="{FF2B5EF4-FFF2-40B4-BE49-F238E27FC236}">
                <a16:creationId xmlns:a16="http://schemas.microsoft.com/office/drawing/2014/main" id="{F40AE190-7036-4EE1-A680-E5B7FF22D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5524805"/>
            <a:ext cx="11582705" cy="647395"/>
          </a:xfrm>
          <a:prstGeom xmlns:a="http://schemas.openxmlformats.org/drawingml/2006/main" prst="roundRect">
            <a:avLst>
              <a:gd name="adj" fmla="val 16617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6" name="Google Shape;480;p13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e96d88eb4f2464b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457200" y="5676595"/>
            <a:ext cx="342900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81" name="Google Shape;481;p13">
            <a:extLst xmlns:a="http://schemas.openxmlformats.org/drawingml/2006/main">
              <a:ext uri="{FF2B5EF4-FFF2-40B4-BE49-F238E27FC236}">
                <a16:creationId xmlns:a16="http://schemas.microsoft.com/office/drawing/2014/main" id="{A2276A3A-BD00-4F57-AA1B-2D2684F66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805" y="5734202"/>
            <a:ext cx="10201961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oboto"/>
              <a:buNone/>
            </a:pPr>
            <a:r>
              <a:rPr sz="15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Build for the viewer, not for the tool. Every tag should help the audience do or understand something.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82" name="Google Shape;482;p13">
            <a:extLst xmlns:a="http://schemas.openxmlformats.org/drawingml/2006/main">
              <a:ext uri="{FF2B5EF4-FFF2-40B4-BE49-F238E27FC236}">
                <a16:creationId xmlns:a16="http://schemas.microsoft.com/office/drawing/2014/main" id="{FB207C6A-CBC9-4515-9F88-F28E6B2AF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00800"/>
            <a:ext cx="12191695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13">
            <a:extLst xmlns:a="http://schemas.openxmlformats.org/drawingml/2006/main">
              <a:ext uri="{FF2B5EF4-FFF2-40B4-BE49-F238E27FC236}">
                <a16:creationId xmlns:a16="http://schemas.microsoft.com/office/drawing/2014/main" id="{A3714D52-B36F-4D8D-BC5F-6D94EEC49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6534302"/>
            <a:ext cx="261061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ThingLink: Welcome Mission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84" name="Google Shape;484;p13">
            <a:extLst xmlns:a="http://schemas.openxmlformats.org/drawingml/2006/main">
              <a:ext uri="{FF2B5EF4-FFF2-40B4-BE49-F238E27FC236}">
                <a16:creationId xmlns:a16="http://schemas.microsoft.com/office/drawing/2014/main" id="{8078B2B5-C841-46A5-89DF-ADACA49EC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7776" y="6534302"/>
            <a:ext cx="2563063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LESSON 1.1: </a:t>
            </a:r>
            <a:r>
              <a:rPr sz="1200" b="0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WELCOME MISSION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6250243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0" name="Google Shape;490;p14">
            <a:extLst xmlns:a="http://schemas.openxmlformats.org/drawingml/2006/main">
              <a:ext uri="{FF2B5EF4-FFF2-40B4-BE49-F238E27FC236}">
                <a16:creationId xmlns:a16="http://schemas.microsoft.com/office/drawing/2014/main" id="{6C225E5E-5DE2-40AD-8D14-F55EE92FF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14">
            <a:extLst xmlns:a="http://schemas.openxmlformats.org/drawingml/2006/main">
              <a:ext uri="{FF2B5EF4-FFF2-40B4-BE49-F238E27FC236}">
                <a16:creationId xmlns:a16="http://schemas.microsoft.com/office/drawing/2014/main" id="{F8964EC4-2247-4B86-A22B-9F3367534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0" name="Google Shape;492;p1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7dbd048a0b1e4947">
            <a:alphaModFix/>
          </a:blip>
          <a:srcRect xmlns:a="http://schemas.openxmlformats.org/drawingml/2006/main" l="-1828" t="0" r="-1828" b="0"/>
          <a:stretch xmlns:a="http://schemas.openxmlformats.org/drawingml/2006/main"/>
        </p:blipFill>
        <p:spPr>
          <a:xfrm xmlns:a="http://schemas.openxmlformats.org/drawingml/2006/main">
            <a:off x="190195" y="219456"/>
            <a:ext cx="333756" cy="2862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93" name="Google Shape;493;p14">
            <a:extLst xmlns:a="http://schemas.openxmlformats.org/drawingml/2006/main">
              <a:ext uri="{FF2B5EF4-FFF2-40B4-BE49-F238E27FC236}">
                <a16:creationId xmlns:a16="http://schemas.microsoft.com/office/drawing/2014/main" id="{4FE275B9-0135-499F-8FEE-5916C4358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190195"/>
            <a:ext cx="893003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Montserrat"/>
              <a:buNone/>
            </a:pPr>
            <a:r>
              <a:rPr sz="22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THINGLINK: BUILD THE WELCOME ROUTE</a:t>
            </a:r>
            <a:endParaRPr sz="2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94" name="Google Shape;494;p14">
            <a:extLst xmlns:a="http://schemas.openxmlformats.org/drawingml/2006/main">
              <a:ext uri="{FF2B5EF4-FFF2-40B4-BE49-F238E27FC236}">
                <a16:creationId xmlns:a16="http://schemas.microsoft.com/office/drawing/2014/main" id="{1F3255F3-AFC7-4D0F-848E-EE7BB7505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" y="914400"/>
            <a:ext cx="5753405" cy="14100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C3FAA">
              <a:alpha val="69804"/>
            </a:srgbClr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14">
            <a:extLst xmlns:a="http://schemas.openxmlformats.org/drawingml/2006/main">
              <a:ext uri="{FF2B5EF4-FFF2-40B4-BE49-F238E27FC236}">
                <a16:creationId xmlns:a16="http://schemas.microsoft.com/office/drawing/2014/main" id="{1849E60D-8696-4CC2-A9B3-A06D497C9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" y="914400"/>
            <a:ext cx="47549" cy="14100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4">
            <a:extLst xmlns:a="http://schemas.openxmlformats.org/drawingml/2006/main">
              <a:ext uri="{FF2B5EF4-FFF2-40B4-BE49-F238E27FC236}">
                <a16:creationId xmlns:a16="http://schemas.microsoft.com/office/drawing/2014/main" id="{E929ABF9-30C0-431B-AB5D-02D610509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449" y="1067105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38100" dir="2700000" algn="bl" rotWithShape="0">
              <a:srgbClr val="000000">
                <a:alpha val="29804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14">
            <a:extLst xmlns:a="http://schemas.openxmlformats.org/drawingml/2006/main">
              <a:ext uri="{FF2B5EF4-FFF2-40B4-BE49-F238E27FC236}">
                <a16:creationId xmlns:a16="http://schemas.microsoft.com/office/drawing/2014/main" id="{066E4CD2-76D2-4174-99BE-A1CAC9C31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383" y="1162202"/>
            <a:ext cx="18105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</a:pPr>
            <a:r>
              <a:rPr sz="12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1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98" name="Google Shape;498;p14">
            <a:extLst xmlns:a="http://schemas.openxmlformats.org/drawingml/2006/main">
              <a:ext uri="{FF2B5EF4-FFF2-40B4-BE49-F238E27FC236}">
                <a16:creationId xmlns:a16="http://schemas.microsoft.com/office/drawing/2014/main" id="{24BECDC3-937D-475E-B103-E2B524B76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544" y="1086307"/>
            <a:ext cx="2448763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500"/>
              <a:buFont typeface="Arial"/>
              <a:buNone/>
            </a:pPr>
            <a:r>
              <a:rPr sz="15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Upload the background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99" name="Google Shape;499;p14">
            <a:extLst xmlns:a="http://schemas.openxmlformats.org/drawingml/2006/main">
              <a:ext uri="{FF2B5EF4-FFF2-40B4-BE49-F238E27FC236}">
                <a16:creationId xmlns:a16="http://schemas.microsoft.com/office/drawing/2014/main" id="{97C37A5E-FA6F-406C-91D0-D65B5BA53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544" y="1429207"/>
            <a:ext cx="4457700" cy="4096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Open your teacher's ThingLink group. Click Create, then choose Image.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00" name="Google Shape;500;p14">
            <a:extLst xmlns:a="http://schemas.openxmlformats.org/drawingml/2006/main">
              <a:ext uri="{FF2B5EF4-FFF2-40B4-BE49-F238E27FC236}">
                <a16:creationId xmlns:a16="http://schemas.microsoft.com/office/drawing/2014/main" id="{DB6299BA-DD2A-4AD0-B4F3-9C8C7FC95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544" y="1962302"/>
            <a:ext cx="4886554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Upload the approved JPG or PNG background from your device.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01" name="Google Shape;501;p14">
            <a:extLst xmlns:a="http://schemas.openxmlformats.org/drawingml/2006/main">
              <a:ext uri="{FF2B5EF4-FFF2-40B4-BE49-F238E27FC236}">
                <a16:creationId xmlns:a16="http://schemas.microsoft.com/office/drawing/2014/main" id="{FDAA099E-8660-4614-8AEB-0F9F22810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" y="2476195"/>
            <a:ext cx="5753405" cy="201899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C3FAA">
              <a:alpha val="69804"/>
            </a:srgbClr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14">
            <a:extLst xmlns:a="http://schemas.openxmlformats.org/drawingml/2006/main">
              <a:ext uri="{FF2B5EF4-FFF2-40B4-BE49-F238E27FC236}">
                <a16:creationId xmlns:a16="http://schemas.microsoft.com/office/drawing/2014/main" id="{F3218B34-3AA6-4664-8C00-BE47A6F58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" y="2476195"/>
            <a:ext cx="47549" cy="201899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14">
            <a:extLst xmlns:a="http://schemas.openxmlformats.org/drawingml/2006/main">
              <a:ext uri="{FF2B5EF4-FFF2-40B4-BE49-F238E27FC236}">
                <a16:creationId xmlns:a16="http://schemas.microsoft.com/office/drawing/2014/main" id="{5D24E4E8-F850-41FE-AE08-CC9725FFD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449" y="2628900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38100" dir="2700000" algn="bl" rotWithShape="0">
              <a:srgbClr val="000000">
                <a:alpha val="29804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14">
            <a:extLst xmlns:a="http://schemas.openxmlformats.org/drawingml/2006/main">
              <a:ext uri="{FF2B5EF4-FFF2-40B4-BE49-F238E27FC236}">
                <a16:creationId xmlns:a16="http://schemas.microsoft.com/office/drawing/2014/main" id="{5580DEA8-E45A-4508-B03A-F69EDEE84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838" y="2723998"/>
            <a:ext cx="21031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</a:pPr>
            <a:r>
              <a:rPr sz="12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2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05" name="Google Shape;505;p14">
            <a:extLst xmlns:a="http://schemas.openxmlformats.org/drawingml/2006/main">
              <a:ext uri="{FF2B5EF4-FFF2-40B4-BE49-F238E27FC236}">
                <a16:creationId xmlns:a16="http://schemas.microsoft.com/office/drawing/2014/main" id="{A2B808EA-7B7F-4CDC-B076-A29C97E5C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544" y="2648102"/>
            <a:ext cx="2115007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500"/>
              <a:buFont typeface="Arial"/>
              <a:buNone/>
            </a:pPr>
            <a:r>
              <a:rPr sz="15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Add one useful tag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06" name="Google Shape;506;p14">
            <a:extLst xmlns:a="http://schemas.openxmlformats.org/drawingml/2006/main">
              <a:ext uri="{FF2B5EF4-FFF2-40B4-BE49-F238E27FC236}">
                <a16:creationId xmlns:a16="http://schemas.microsoft.com/office/drawing/2014/main" id="{690AED29-CB6E-43D2-9980-FE51F3B77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544" y="295275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125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Place the tag beside its location. Keep labels and routes clear.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07" name="Google Shape;507;p14">
            <a:extLst xmlns:a="http://schemas.openxmlformats.org/drawingml/2006/main">
              <a:ext uri="{FF2B5EF4-FFF2-40B4-BE49-F238E27FC236}">
                <a16:creationId xmlns:a16="http://schemas.microsoft.com/office/drawing/2014/main" id="{F21480E7-9B8D-4F77-AB28-5CF5EC7C8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544" y="3324225"/>
            <a:ext cx="4000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125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Choose the format that fits the information: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08" name="Google Shape;508;p14">
            <a:extLst xmlns:a="http://schemas.openxmlformats.org/drawingml/2006/main">
              <a:ext uri="{FF2B5EF4-FFF2-40B4-BE49-F238E27FC236}">
                <a16:creationId xmlns:a16="http://schemas.microsoft.com/office/drawing/2014/main" id="{CDDEDDB2-F93B-49E8-9295-ADE2A27E4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685" y="3600450"/>
            <a:ext cx="3810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125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Text and media: explain or show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09" name="Google Shape;509;p14">
            <a:extLst xmlns:a="http://schemas.openxmlformats.org/drawingml/2006/main">
              <a:ext uri="{FF2B5EF4-FFF2-40B4-BE49-F238E27FC236}">
                <a16:creationId xmlns:a16="http://schemas.microsoft.com/office/drawing/2014/main" id="{B7A411AE-AC5D-43CB-8F07-20DA75AFF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685" y="3857625"/>
            <a:ext cx="3810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125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Embed: add supported video or media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10" name="Google Shape;510;p14">
            <a:extLst xmlns:a="http://schemas.openxmlformats.org/drawingml/2006/main">
              <a:ext uri="{FF2B5EF4-FFF2-40B4-BE49-F238E27FC236}">
                <a16:creationId xmlns:a16="http://schemas.microsoft.com/office/drawing/2014/main" id="{6FE0C543-429F-43AB-976B-721D0461B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85685" y="4114800"/>
            <a:ext cx="38100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125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Link: connect a useful source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11" name="Google Shape;511;p14">
            <a:extLst xmlns:a="http://schemas.openxmlformats.org/drawingml/2006/main">
              <a:ext uri="{FF2B5EF4-FFF2-40B4-BE49-F238E27FC236}">
                <a16:creationId xmlns:a16="http://schemas.microsoft.com/office/drawing/2014/main" id="{1B767FBA-BCC5-4793-BC3F-501F3FB7D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" y="4647895"/>
            <a:ext cx="5753405" cy="156179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C3FAA">
              <a:alpha val="69804"/>
            </a:srgbClr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14">
            <a:extLst xmlns:a="http://schemas.openxmlformats.org/drawingml/2006/main">
              <a:ext uri="{FF2B5EF4-FFF2-40B4-BE49-F238E27FC236}">
                <a16:creationId xmlns:a16="http://schemas.microsoft.com/office/drawing/2014/main" id="{9C2833A2-B434-4F85-A037-C77F1E841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195" y="4647895"/>
            <a:ext cx="47549" cy="156179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14">
            <a:extLst xmlns:a="http://schemas.openxmlformats.org/drawingml/2006/main">
              <a:ext uri="{FF2B5EF4-FFF2-40B4-BE49-F238E27FC236}">
                <a16:creationId xmlns:a16="http://schemas.microsoft.com/office/drawing/2014/main" id="{15F74E86-917F-4358-AFA5-EB3C91A89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449" y="4800600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38100" dir="2700000" algn="bl" rotWithShape="0">
              <a:srgbClr val="000000">
                <a:alpha val="29804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14">
            <a:extLst xmlns:a="http://schemas.openxmlformats.org/drawingml/2006/main">
              <a:ext uri="{FF2B5EF4-FFF2-40B4-BE49-F238E27FC236}">
                <a16:creationId xmlns:a16="http://schemas.microsoft.com/office/drawing/2014/main" id="{E3E7DE64-3BA9-4718-8784-FFFEC7C83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838" y="4895698"/>
            <a:ext cx="21031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</a:pPr>
            <a:r>
              <a:rPr sz="12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3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15" name="Google Shape;515;p14">
            <a:extLst xmlns:a="http://schemas.openxmlformats.org/drawingml/2006/main">
              <a:ext uri="{FF2B5EF4-FFF2-40B4-BE49-F238E27FC236}">
                <a16:creationId xmlns:a16="http://schemas.microsoft.com/office/drawing/2014/main" id="{6E77CE3F-4AA1-4DBF-9CF7-F41B7301E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544" y="4819802"/>
            <a:ext cx="236281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500"/>
              <a:buFont typeface="Arial"/>
              <a:buNone/>
            </a:pPr>
            <a:r>
              <a:rPr sz="15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Check before moving on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16" name="Google Shape;516;p14">
            <a:extLst xmlns:a="http://schemas.openxmlformats.org/drawingml/2006/main">
              <a:ext uri="{FF2B5EF4-FFF2-40B4-BE49-F238E27FC236}">
                <a16:creationId xmlns:a16="http://schemas.microsoft.com/office/drawing/2014/main" id="{1461F36C-DFE4-4C61-A13D-CD5E47EDE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544" y="51244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125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Add a short, clear title.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17" name="Google Shape;517;p14">
            <a:extLst xmlns:a="http://schemas.openxmlformats.org/drawingml/2006/main">
              <a:ext uri="{FF2B5EF4-FFF2-40B4-BE49-F238E27FC236}">
                <a16:creationId xmlns:a16="http://schemas.microsoft.com/office/drawing/2014/main" id="{0216F332-AD58-47B9-A368-729D79F46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544" y="5410200"/>
            <a:ext cx="509587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125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Preview the tag. Fix broken media, unclear labels, or missing credit.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18" name="Google Shape;518;p14">
            <a:extLst xmlns:a="http://schemas.openxmlformats.org/drawingml/2006/main">
              <a:ext uri="{FF2B5EF4-FFF2-40B4-BE49-F238E27FC236}">
                <a16:creationId xmlns:a16="http://schemas.microsoft.com/office/drawing/2014/main" id="{A62F56E5-D893-4FD0-A7BE-5B1E3682F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544" y="5753405"/>
            <a:ext cx="304495" cy="304495"/>
          </a:xfrm>
          <a:prstGeom xmlns:a="http://schemas.openxmlformats.org/drawingml/2006/main" prst="roundRect">
            <a:avLst>
              <a:gd name="adj" fmla="val 300300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97" name="Google Shape;519;p1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61530c6be4c14e56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1000354" y="5829300"/>
            <a:ext cx="152705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20" name="Google Shape;520;p14">
            <a:extLst xmlns:a="http://schemas.openxmlformats.org/drawingml/2006/main">
              <a:ext uri="{FF2B5EF4-FFF2-40B4-BE49-F238E27FC236}">
                <a16:creationId xmlns:a16="http://schemas.microsoft.com/office/drawing/2014/main" id="{DD288B30-1610-412E-B090-6CFA54750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3254" y="5753405"/>
            <a:ext cx="304495" cy="304495"/>
          </a:xfrm>
          <a:prstGeom xmlns:a="http://schemas.openxmlformats.org/drawingml/2006/main" prst="roundRect">
            <a:avLst>
              <a:gd name="adj" fmla="val 3003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99" name="Google Shape;521;p1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7a111aedd4f24838">
            <a:alphaModFix/>
          </a:blip>
          <a:srcRect xmlns:a="http://schemas.openxmlformats.org/drawingml/2006/main" l="0" t="-43" r="0" b="-43"/>
          <a:stretch xmlns:a="http://schemas.openxmlformats.org/drawingml/2006/main"/>
        </p:blipFill>
        <p:spPr>
          <a:xfrm xmlns:a="http://schemas.openxmlformats.org/drawingml/2006/main">
            <a:off x="1429207" y="5829300"/>
            <a:ext cx="133502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22" name="Google Shape;522;p14">
            <a:extLst xmlns:a="http://schemas.openxmlformats.org/drawingml/2006/main">
              <a:ext uri="{FF2B5EF4-FFF2-40B4-BE49-F238E27FC236}">
                <a16:creationId xmlns:a16="http://schemas.microsoft.com/office/drawing/2014/main" id="{84AA1F49-5E9C-4D71-9CF5-9B4B7203A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049" y="5753405"/>
            <a:ext cx="304495" cy="304495"/>
          </a:xfrm>
          <a:prstGeom xmlns:a="http://schemas.openxmlformats.org/drawingml/2006/main" prst="roundRect">
            <a:avLst>
              <a:gd name="adj" fmla="val 300300"/>
            </a:avLst>
          </a:prstGeom>
          <a:solidFill xmlns:a="http://schemas.openxmlformats.org/drawingml/2006/main">
            <a:srgbClr val="059669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1" name="Google Shape;523;p1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cecafb9d65a47ee">
            <a:alphaModFix/>
          </a:blip>
          <a:srcRect xmlns:a="http://schemas.openxmlformats.org/drawingml/2006/main" l="0" t="-180" r="0" b="-180"/>
          <a:stretch xmlns:a="http://schemas.openxmlformats.org/drawingml/2006/main"/>
        </p:blipFill>
        <p:spPr>
          <a:xfrm xmlns:a="http://schemas.openxmlformats.org/drawingml/2006/main">
            <a:off x="1819656" y="5829300"/>
            <a:ext cx="190195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24" name="Google Shape;524;p14">
            <a:extLst xmlns:a="http://schemas.openxmlformats.org/drawingml/2006/main">
              <a:ext uri="{FF2B5EF4-FFF2-40B4-BE49-F238E27FC236}">
                <a16:creationId xmlns:a16="http://schemas.microsoft.com/office/drawing/2014/main" id="{CA870AF3-6F55-41D9-80B5-649CA0946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0844" y="5753405"/>
            <a:ext cx="304495" cy="304495"/>
          </a:xfrm>
          <a:prstGeom xmlns:a="http://schemas.openxmlformats.org/drawingml/2006/main" prst="roundRect">
            <a:avLst>
              <a:gd name="adj" fmla="val 300300"/>
            </a:avLst>
          </a:prstGeom>
          <a:solidFill xmlns:a="http://schemas.openxmlformats.org/drawingml/2006/main">
            <a:srgbClr val="7C3AED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03" name="Google Shape;525;p1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036ef6f41da431b">
            <a:alphaModFix/>
          </a:blip>
          <a:srcRect xmlns:a="http://schemas.openxmlformats.org/drawingml/2006/main" l="0" t="-180" r="0" b="-180"/>
          <a:stretch xmlns:a="http://schemas.openxmlformats.org/drawingml/2006/main"/>
        </p:blipFill>
        <p:spPr>
          <a:xfrm xmlns:a="http://schemas.openxmlformats.org/drawingml/2006/main">
            <a:off x="2238451" y="5829300"/>
            <a:ext cx="190195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26" name="Google Shape;526;p14">
            <a:extLst xmlns:a="http://schemas.openxmlformats.org/drawingml/2006/main">
              <a:ext uri="{FF2B5EF4-FFF2-40B4-BE49-F238E27FC236}">
                <a16:creationId xmlns:a16="http://schemas.microsoft.com/office/drawing/2014/main" id="{382C2F42-63B9-4E90-8077-CE8D47141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095" y="914400"/>
            <a:ext cx="5753405" cy="5639105"/>
          </a:xfrm>
          <a:prstGeom xmlns:a="http://schemas.openxmlformats.org/drawingml/2006/main" prst="roundRect">
            <a:avLst>
              <a:gd name="adj" fmla="val 219"/>
            </a:avLst>
          </a:prstGeom>
          <a:solidFill xmlns:a="http://schemas.openxmlformats.org/drawingml/2006/main">
            <a:srgbClr val="0A1128">
              <a:alpha val="80000"/>
            </a:srgbClr>
          </a:solidFill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14">
            <a:extLst xmlns:a="http://schemas.openxmlformats.org/drawingml/2006/main">
              <a:ext uri="{FF2B5EF4-FFF2-40B4-BE49-F238E27FC236}">
                <a16:creationId xmlns:a16="http://schemas.microsoft.com/office/drawing/2014/main" id="{450B6DD2-7674-4FC2-9674-87AF75FEA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656" y="1057046"/>
            <a:ext cx="5467198" cy="418795"/>
          </a:xfrm>
          <a:prstGeom xmlns:a="http://schemas.openxmlformats.org/drawingml/2006/main" prst="roundRect">
            <a:avLst>
              <a:gd name="adj" fmla="val 19849"/>
            </a:avLst>
          </a:prstGeom>
          <a:solidFill xmlns:a="http://schemas.openxmlformats.org/drawingml/2006/main">
            <a:srgbClr val="111827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14">
            <a:extLst xmlns:a="http://schemas.openxmlformats.org/drawingml/2006/main">
              <a:ext uri="{FF2B5EF4-FFF2-40B4-BE49-F238E27FC236}">
                <a16:creationId xmlns:a16="http://schemas.microsoft.com/office/drawing/2014/main" id="{2B35B6A6-CC82-428E-A970-2FD097EFC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551" y="1133856"/>
            <a:ext cx="972007" cy="267005"/>
          </a:xfrm>
          <a:prstGeom xmlns:a="http://schemas.openxmlformats.org/drawingml/2006/main" prst="roundRect">
            <a:avLst>
              <a:gd name="adj" fmla="val 48924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14">
            <a:extLst xmlns:a="http://schemas.openxmlformats.org/drawingml/2006/main">
              <a:ext uri="{FF2B5EF4-FFF2-40B4-BE49-F238E27FC236}">
                <a16:creationId xmlns:a16="http://schemas.microsoft.com/office/drawing/2014/main" id="{00824829-12E0-4D7B-BE12-DDF124280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851" y="1190549"/>
            <a:ext cx="843077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ThingLink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30" name="Google Shape;530;p14">
            <a:extLst xmlns:a="http://schemas.openxmlformats.org/drawingml/2006/main">
              <a:ext uri="{FF2B5EF4-FFF2-40B4-BE49-F238E27FC236}">
                <a16:creationId xmlns:a16="http://schemas.microsoft.com/office/drawing/2014/main" id="{41142850-9F74-4047-AE95-18780135B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09053" y="1190549"/>
            <a:ext cx="1319479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My Place Map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31" name="Google Shape;531;p14">
            <a:extLst xmlns:a="http://schemas.openxmlformats.org/drawingml/2006/main">
              <a:ext uri="{FF2B5EF4-FFF2-40B4-BE49-F238E27FC236}">
                <a16:creationId xmlns:a16="http://schemas.microsoft.com/office/drawing/2014/main" id="{4645B3DC-B00F-4771-8343-5BA021C8F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13110" y="1152144"/>
            <a:ext cx="437998" cy="228600"/>
          </a:xfrm>
          <a:prstGeom xmlns:a="http://schemas.openxmlformats.org/drawingml/2006/main" prst="roundRect">
            <a:avLst>
              <a:gd name="adj" fmla="val 66667"/>
            </a:avLst>
          </a:prstGeom>
          <a:solidFill xmlns:a="http://schemas.openxmlformats.org/drawingml/2006/main">
            <a:srgbClr val="3B82F6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14">
            <a:extLst xmlns:a="http://schemas.openxmlformats.org/drawingml/2006/main">
              <a:ext uri="{FF2B5EF4-FFF2-40B4-BE49-F238E27FC236}">
                <a16:creationId xmlns:a16="http://schemas.microsoft.com/office/drawing/2014/main" id="{115DE402-BCF4-4424-B9D8-877199B35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9006" y="1200607"/>
            <a:ext cx="372161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Save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33" name="Google Shape;533;p14">
            <a:extLst xmlns:a="http://schemas.openxmlformats.org/drawingml/2006/main">
              <a:ext uri="{FF2B5EF4-FFF2-40B4-BE49-F238E27FC236}">
                <a16:creationId xmlns:a16="http://schemas.microsoft.com/office/drawing/2014/main" id="{BB4934C1-7AC7-4BAF-BF0E-3D2A37FC3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22431" y="1152144"/>
            <a:ext cx="562356" cy="228600"/>
          </a:xfrm>
          <a:prstGeom xmlns:a="http://schemas.openxmlformats.org/drawingml/2006/main" prst="roundRect">
            <a:avLst>
              <a:gd name="adj" fmla="val 66667"/>
            </a:avLst>
          </a:prstGeom>
          <a:solidFill xmlns:a="http://schemas.openxmlformats.org/drawingml/2006/main">
            <a:srgbClr val="10B981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14">
            <a:extLst xmlns:a="http://schemas.openxmlformats.org/drawingml/2006/main">
              <a:ext uri="{FF2B5EF4-FFF2-40B4-BE49-F238E27FC236}">
                <a16:creationId xmlns:a16="http://schemas.microsoft.com/office/drawing/2014/main" id="{7A491C78-A796-4D05-8CAD-F7C6FCFDD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8326" y="1200607"/>
            <a:ext cx="495605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Publish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35" name="Google Shape;535;p14">
            <a:extLst xmlns:a="http://schemas.openxmlformats.org/drawingml/2006/main">
              <a:ext uri="{FF2B5EF4-FFF2-40B4-BE49-F238E27FC236}">
                <a16:creationId xmlns:a16="http://schemas.microsoft.com/office/drawing/2014/main" id="{6BF9A210-8F37-4D1C-ABD3-DA2D89411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656" y="1591056"/>
            <a:ext cx="5467198" cy="2438705"/>
          </a:xfrm>
          <a:prstGeom xmlns:a="http://schemas.openxmlformats.org/drawingml/2006/main" prst="roundRect">
            <a:avLst>
              <a:gd name="adj" fmla="val 586"/>
            </a:avLst>
          </a:prstGeom>
          <a:solidFill xmlns:a="http://schemas.openxmlformats.org/drawingml/2006/main">
            <a:srgbClr val="1F2937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14">
            <a:extLst xmlns:a="http://schemas.openxmlformats.org/drawingml/2006/main">
              <a:ext uri="{FF2B5EF4-FFF2-40B4-BE49-F238E27FC236}">
                <a16:creationId xmlns:a16="http://schemas.microsoft.com/office/drawing/2014/main" id="{3EE8DC34-1910-49B0-AB5A-6B2AA27DB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8467" y="1834286"/>
            <a:ext cx="4381805" cy="1952244"/>
          </a:xfrm>
          <a:prstGeom xmlns:a="http://schemas.openxmlformats.org/drawingml/2006/main" prst="roundRect">
            <a:avLst>
              <a:gd name="adj" fmla="val 914"/>
            </a:avLst>
          </a:prstGeom>
          <a:solidFill xmlns:a="http://schemas.openxmlformats.org/drawingml/2006/main">
            <a:srgbClr val="374151"/>
          </a:solidFill>
          <a:ln xmlns:a="http://schemas.openxmlformats.org/drawingml/2006/main" w="25400" cmpd="sng">
            <a:solidFill>
              <a:srgbClr val="4B5563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14">
            <a:extLst xmlns:a="http://schemas.openxmlformats.org/drawingml/2006/main">
              <a:ext uri="{FF2B5EF4-FFF2-40B4-BE49-F238E27FC236}">
                <a16:creationId xmlns:a16="http://schemas.microsoft.com/office/drawing/2014/main" id="{B7C66E63-47B1-40AB-91E4-48FF9BEDC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9253" y="1853489"/>
            <a:ext cx="19202" cy="1914754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5563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14">
            <a:extLst xmlns:a="http://schemas.openxmlformats.org/drawingml/2006/main">
              <a:ext uri="{FF2B5EF4-FFF2-40B4-BE49-F238E27FC236}">
                <a16:creationId xmlns:a16="http://schemas.microsoft.com/office/drawing/2014/main" id="{5B5C241C-BA65-4F03-8DE6-E8316224A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6755" y="2796235"/>
            <a:ext cx="2152498" cy="1920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5563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14">
            <a:extLst xmlns:a="http://schemas.openxmlformats.org/drawingml/2006/main">
              <a:ext uri="{FF2B5EF4-FFF2-40B4-BE49-F238E27FC236}">
                <a16:creationId xmlns:a16="http://schemas.microsoft.com/office/drawing/2014/main" id="{96C2CFE4-6A82-4D59-9387-3EDC5424A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16875" y="2207362"/>
            <a:ext cx="228600" cy="228600"/>
          </a:xfrm>
          <a:prstGeom xmlns:a="http://schemas.openxmlformats.org/drawingml/2006/main" prst="roundRect">
            <a:avLst>
              <a:gd name="adj" fmla="val 400000"/>
            </a:avLst>
          </a:prstGeom>
          <a:solidFill xmlns:a="http://schemas.openxmlformats.org/drawingml/2006/main">
            <a:srgbClr val="EF4444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8" name="Google Shape;540;p1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cea87c3653de4c47">
            <a:alphaModFix/>
          </a:blip>
          <a:srcRect xmlns:a="http://schemas.openxmlformats.org/drawingml/2006/main" l="-2571" t="0" r="-2571" b="0"/>
          <a:stretch xmlns:a="http://schemas.openxmlformats.org/drawingml/2006/main"/>
        </p:blipFill>
        <p:spPr>
          <a:xfrm xmlns:a="http://schemas.openxmlformats.org/drawingml/2006/main">
            <a:off x="7979054" y="2264969"/>
            <a:ext cx="105156" cy="1143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41" name="Google Shape;541;p14">
            <a:extLst xmlns:a="http://schemas.openxmlformats.org/drawingml/2006/main">
              <a:ext uri="{FF2B5EF4-FFF2-40B4-BE49-F238E27FC236}">
                <a16:creationId xmlns:a16="http://schemas.microsoft.com/office/drawing/2014/main" id="{6B51E9C6-2983-4DDD-8AF6-324498366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3565" y="1939442"/>
            <a:ext cx="1095451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9CA3AF"/>
                </a:solidFill>
                <a:latin typeface="Arial"/>
                <a:ea typeface="Arial"/>
                <a:cs typeface="Arial"/>
              </a:rPr>
              <a:t>Arrive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42" name="Google Shape;542;p14">
            <a:extLst xmlns:a="http://schemas.openxmlformats.org/drawingml/2006/main">
              <a:ext uri="{FF2B5EF4-FFF2-40B4-BE49-F238E27FC236}">
                <a16:creationId xmlns:a16="http://schemas.microsoft.com/office/drawing/2014/main" id="{D970B6E3-6695-47DB-846E-34FE793D1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3565" y="2895905"/>
            <a:ext cx="295351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9CA3AF"/>
                </a:solidFill>
                <a:latin typeface="Arial"/>
                <a:ea typeface="Arial"/>
                <a:cs typeface="Arial"/>
              </a:rPr>
              <a:t>Lab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43" name="Google Shape;543;p14">
            <a:extLst xmlns:a="http://schemas.openxmlformats.org/drawingml/2006/main">
              <a:ext uri="{FF2B5EF4-FFF2-40B4-BE49-F238E27FC236}">
                <a16:creationId xmlns:a16="http://schemas.microsoft.com/office/drawing/2014/main" id="{7FC116C5-87D0-4C5F-B274-75294C4B1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798" y="3110789"/>
            <a:ext cx="2171700" cy="1920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4B5563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14">
            <a:extLst xmlns:a="http://schemas.openxmlformats.org/drawingml/2006/main">
              <a:ext uri="{FF2B5EF4-FFF2-40B4-BE49-F238E27FC236}">
                <a16:creationId xmlns:a16="http://schemas.microsoft.com/office/drawing/2014/main" id="{669E767C-D574-480B-8B83-AE798BFC1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2001" y="2566721"/>
            <a:ext cx="228600" cy="228600"/>
          </a:xfrm>
          <a:prstGeom xmlns:a="http://schemas.openxmlformats.org/drawingml/2006/main" prst="roundRect">
            <a:avLst>
              <a:gd name="adj" fmla="val 400000"/>
            </a:avLst>
          </a:prstGeom>
          <a:solidFill xmlns:a="http://schemas.openxmlformats.org/drawingml/2006/main">
            <a:srgbClr val="3B82F6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23" name="Google Shape;545;p1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26fba321f7c749cb">
            <a:alphaModFix/>
          </a:blip>
          <a:srcRect xmlns:a="http://schemas.openxmlformats.org/drawingml/2006/main" l="-1911" t="0" r="-1911" b="0"/>
          <a:stretch xmlns:a="http://schemas.openxmlformats.org/drawingml/2006/main"/>
        </p:blipFill>
        <p:spPr>
          <a:xfrm xmlns:a="http://schemas.openxmlformats.org/drawingml/2006/main">
            <a:off x="10569550" y="2624328"/>
            <a:ext cx="133502" cy="1143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46" name="Google Shape;546;p14">
            <a:extLst xmlns:a="http://schemas.openxmlformats.org/drawingml/2006/main">
              <a:ext uri="{FF2B5EF4-FFF2-40B4-BE49-F238E27FC236}">
                <a16:creationId xmlns:a16="http://schemas.microsoft.com/office/drawing/2014/main" id="{445B3A39-24F1-4B05-AB7C-C3EDCB6D3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607" y="1939442"/>
            <a:ext cx="838505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9CA3AF"/>
                </a:solidFill>
                <a:latin typeface="Arial"/>
                <a:ea typeface="Arial"/>
                <a:cs typeface="Arial"/>
              </a:rPr>
              <a:t>Find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47" name="Google Shape;547;p14">
            <a:extLst xmlns:a="http://schemas.openxmlformats.org/drawingml/2006/main">
              <a:ext uri="{FF2B5EF4-FFF2-40B4-BE49-F238E27FC236}">
                <a16:creationId xmlns:a16="http://schemas.microsoft.com/office/drawing/2014/main" id="{F011363D-25E5-45DE-8CB6-5D6E113DF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607" y="3214116"/>
            <a:ext cx="590702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9CA3A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9CA3AF"/>
                </a:solidFill>
                <a:latin typeface="Arial"/>
                <a:ea typeface="Arial"/>
                <a:cs typeface="Arial"/>
              </a:rPr>
              <a:t>Get Help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48" name="Google Shape;548;p14">
            <a:extLst xmlns:a="http://schemas.openxmlformats.org/drawingml/2006/main">
              <a:ext uri="{FF2B5EF4-FFF2-40B4-BE49-F238E27FC236}">
                <a16:creationId xmlns:a16="http://schemas.microsoft.com/office/drawing/2014/main" id="{4449C081-EE17-43C6-A2C8-56F50E0AF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656" y="4143146"/>
            <a:ext cx="5467198" cy="2085746"/>
          </a:xfrm>
          <a:prstGeom xmlns:a="http://schemas.openxmlformats.org/drawingml/2006/main" prst="roundRect">
            <a:avLst>
              <a:gd name="adj" fmla="val 801"/>
            </a:avLst>
          </a:prstGeom>
          <a:solidFill xmlns:a="http://schemas.openxmlformats.org/drawingml/2006/main">
            <a:srgbClr val="1F2937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14">
            <a:extLst xmlns:a="http://schemas.openxmlformats.org/drawingml/2006/main">
              <a:ext uri="{FF2B5EF4-FFF2-40B4-BE49-F238E27FC236}">
                <a16:creationId xmlns:a16="http://schemas.microsoft.com/office/drawing/2014/main" id="{A4CFECF3-704D-4DF8-9260-33C09BB0E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956" y="4257446"/>
            <a:ext cx="5238598" cy="1552651"/>
          </a:xfrm>
          <a:prstGeom xmlns:a="http://schemas.openxmlformats.org/drawingml/2006/main" prst="roundRect">
            <a:avLst>
              <a:gd name="adj" fmla="val 1445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14">
            <a:extLst xmlns:a="http://schemas.openxmlformats.org/drawingml/2006/main">
              <a:ext uri="{FF2B5EF4-FFF2-40B4-BE49-F238E27FC236}">
                <a16:creationId xmlns:a16="http://schemas.microsoft.com/office/drawing/2014/main" id="{222015D6-15B8-46C2-87A6-F51F78A0D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851" y="4352544"/>
            <a:ext cx="2339035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Editing tag: Arrive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51" name="Google Shape;551;p14">
            <a:extLst xmlns:a="http://schemas.openxmlformats.org/drawingml/2006/main">
              <a:ext uri="{FF2B5EF4-FFF2-40B4-BE49-F238E27FC236}">
                <a16:creationId xmlns:a16="http://schemas.microsoft.com/office/drawing/2014/main" id="{1C9B6569-53F5-40CD-8706-F54406FA4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851" y="4562856"/>
            <a:ext cx="390449" cy="228600"/>
          </a:xfrm>
          <a:prstGeom xmlns:a="http://schemas.openxmlformats.org/drawingml/2006/main" prst="roundRect">
            <a:avLst>
              <a:gd name="adj" fmla="val 66667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14">
            <a:extLst xmlns:a="http://schemas.openxmlformats.org/drawingml/2006/main">
              <a:ext uri="{FF2B5EF4-FFF2-40B4-BE49-F238E27FC236}">
                <a16:creationId xmlns:a16="http://schemas.microsoft.com/office/drawing/2014/main" id="{40F6F972-0AE1-4026-B09F-B24803D74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746" y="4610405"/>
            <a:ext cx="324612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Text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53" name="Google Shape;553;p14">
            <a:extLst xmlns:a="http://schemas.openxmlformats.org/drawingml/2006/main">
              <a:ext uri="{FF2B5EF4-FFF2-40B4-BE49-F238E27FC236}">
                <a16:creationId xmlns:a16="http://schemas.microsoft.com/office/drawing/2014/main" id="{F4437F37-36C8-43A0-8E70-CA9156758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1794" y="4562856"/>
            <a:ext cx="504749" cy="228600"/>
          </a:xfrm>
          <a:prstGeom xmlns:a="http://schemas.openxmlformats.org/drawingml/2006/main" prst="roundRect">
            <a:avLst>
              <a:gd name="adj" fmla="val 66667"/>
            </a:avLst>
          </a:prstGeom>
          <a:solidFill xmlns:a="http://schemas.openxmlformats.org/drawingml/2006/main">
            <a:srgbClr val="4B5563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14">
            <a:extLst xmlns:a="http://schemas.openxmlformats.org/drawingml/2006/main">
              <a:ext uri="{FF2B5EF4-FFF2-40B4-BE49-F238E27FC236}">
                <a16:creationId xmlns:a16="http://schemas.microsoft.com/office/drawing/2014/main" id="{E9481615-58A4-4F35-AB3E-0D98E2D9A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17690" y="4610405"/>
            <a:ext cx="438912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Media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55" name="Google Shape;555;p14">
            <a:extLst xmlns:a="http://schemas.openxmlformats.org/drawingml/2006/main">
              <a:ext uri="{FF2B5EF4-FFF2-40B4-BE49-F238E27FC236}">
                <a16:creationId xmlns:a16="http://schemas.microsoft.com/office/drawing/2014/main" id="{0364B7AF-9F9F-427C-93C5-486A4DD7C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3294" y="4562856"/>
            <a:ext cx="390449" cy="228600"/>
          </a:xfrm>
          <a:prstGeom xmlns:a="http://schemas.openxmlformats.org/drawingml/2006/main" prst="roundRect">
            <a:avLst>
              <a:gd name="adj" fmla="val 66667"/>
            </a:avLst>
          </a:prstGeom>
          <a:solidFill xmlns:a="http://schemas.openxmlformats.org/drawingml/2006/main">
            <a:srgbClr val="4B5563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14">
            <a:extLst xmlns:a="http://schemas.openxmlformats.org/drawingml/2006/main">
              <a:ext uri="{FF2B5EF4-FFF2-40B4-BE49-F238E27FC236}">
                <a16:creationId xmlns:a16="http://schemas.microsoft.com/office/drawing/2014/main" id="{DFE171BD-1C2B-4159-9F51-1676B1666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0104" y="4610405"/>
            <a:ext cx="324612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Link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57" name="Google Shape;557;p14">
            <a:extLst xmlns:a="http://schemas.openxmlformats.org/drawingml/2006/main">
              <a:ext uri="{FF2B5EF4-FFF2-40B4-BE49-F238E27FC236}">
                <a16:creationId xmlns:a16="http://schemas.microsoft.com/office/drawing/2014/main" id="{3BE6BE6D-4556-4D11-BFEC-A0239D992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851" y="4867351"/>
            <a:ext cx="5086807" cy="267005"/>
          </a:xfrm>
          <a:prstGeom xmlns:a="http://schemas.openxmlformats.org/drawingml/2006/main" prst="roundRect">
            <a:avLst>
              <a:gd name="adj" fmla="val 48924"/>
            </a:avLst>
          </a:prstGeom>
          <a:solidFill xmlns:a="http://schemas.openxmlformats.org/drawingml/2006/main">
            <a:srgbClr val="374151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14">
            <a:extLst xmlns:a="http://schemas.openxmlformats.org/drawingml/2006/main">
              <a:ext uri="{FF2B5EF4-FFF2-40B4-BE49-F238E27FC236}">
                <a16:creationId xmlns:a16="http://schemas.microsoft.com/office/drawing/2014/main" id="{E5B26612-4017-42AA-8BAE-506AB1773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851" y="5210251"/>
            <a:ext cx="5086807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374151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14">
            <a:extLst xmlns:a="http://schemas.openxmlformats.org/drawingml/2006/main">
              <a:ext uri="{FF2B5EF4-FFF2-40B4-BE49-F238E27FC236}">
                <a16:creationId xmlns:a16="http://schemas.microsoft.com/office/drawing/2014/main" id="{00DADA15-20A0-459F-9EB0-C07EA572D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04804" y="5886907"/>
            <a:ext cx="743407" cy="228600"/>
          </a:xfrm>
          <a:prstGeom xmlns:a="http://schemas.openxmlformats.org/drawingml/2006/main" prst="roundRect">
            <a:avLst>
              <a:gd name="adj" fmla="val 66667"/>
            </a:avLst>
          </a:prstGeom>
          <a:solidFill xmlns:a="http://schemas.openxmlformats.org/drawingml/2006/main">
            <a:srgbClr val="10B981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14">
            <a:extLst xmlns:a="http://schemas.openxmlformats.org/drawingml/2006/main">
              <a:ext uri="{FF2B5EF4-FFF2-40B4-BE49-F238E27FC236}">
                <a16:creationId xmlns:a16="http://schemas.microsoft.com/office/drawing/2014/main" id="{3123026B-25D6-484A-B824-7F55C74EE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19104" y="5934456"/>
            <a:ext cx="600761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Save Tag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1016719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6" name="Google Shape;566;p15">
            <a:extLst xmlns:a="http://schemas.openxmlformats.org/drawingml/2006/main">
              <a:ext uri="{FF2B5EF4-FFF2-40B4-BE49-F238E27FC236}">
                <a16:creationId xmlns:a16="http://schemas.microsoft.com/office/drawing/2014/main" id="{0ADB1FDA-3E48-4D22-A6E8-76CC63150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15">
            <a:extLst xmlns:a="http://schemas.openxmlformats.org/drawingml/2006/main">
              <a:ext uri="{FF2B5EF4-FFF2-40B4-BE49-F238E27FC236}">
                <a16:creationId xmlns:a16="http://schemas.microsoft.com/office/drawing/2014/main" id="{2EB96CBF-6A39-4CB3-A0F2-E4735FD25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8" name="Google Shape;568;p1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07ee985345d44db6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228600" y="466344"/>
            <a:ext cx="286207" cy="2862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69" name="Google Shape;569;p15">
            <a:extLst xmlns:a="http://schemas.openxmlformats.org/drawingml/2006/main">
              <a:ext uri="{FF2B5EF4-FFF2-40B4-BE49-F238E27FC236}">
                <a16:creationId xmlns:a16="http://schemas.microsoft.com/office/drawing/2014/main" id="{F0369DB8-666D-415A-90C1-FD24FFEFA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598" y="209398"/>
            <a:ext cx="9782251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7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WORK TIME: BUILD YOUR WELCOME MISSION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70" name="Google Shape;570;p15">
            <a:extLst xmlns:a="http://schemas.openxmlformats.org/drawingml/2006/main">
              <a:ext uri="{FF2B5EF4-FFF2-40B4-BE49-F238E27FC236}">
                <a16:creationId xmlns:a16="http://schemas.microsoft.com/office/drawing/2014/main" id="{6E8D4FFF-26CD-45BD-8D3B-347413894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524305"/>
            <a:ext cx="5562295" cy="2781605"/>
          </a:xfrm>
          <a:prstGeom xmlns:a="http://schemas.openxmlformats.org/drawingml/2006/main" prst="roundRect">
            <a:avLst>
              <a:gd name="adj" fmla="val 901"/>
            </a:avLst>
          </a:prstGeom>
          <a:solidFill xmlns:a="http://schemas.openxmlformats.org/drawingml/2006/main">
            <a:srgbClr val="1C3FAA">
              <a:alpha val="80000"/>
            </a:srgbClr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15">
            <a:extLst xmlns:a="http://schemas.openxmlformats.org/drawingml/2006/main">
              <a:ext uri="{FF2B5EF4-FFF2-40B4-BE49-F238E27FC236}">
                <a16:creationId xmlns:a16="http://schemas.microsoft.com/office/drawing/2014/main" id="{F77D1FA8-C6A6-4782-BD47-76D6A466D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524305"/>
            <a:ext cx="47549" cy="27816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15">
            <a:extLst xmlns:a="http://schemas.openxmlformats.org/drawingml/2006/main">
              <a:ext uri="{FF2B5EF4-FFF2-40B4-BE49-F238E27FC236}">
                <a16:creationId xmlns:a16="http://schemas.microsoft.com/office/drawing/2014/main" id="{71E8D341-C699-46F0-BF32-EF0B8871B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1772107"/>
            <a:ext cx="1810512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Today's task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73" name="Google Shape;573;p15">
            <a:extLst xmlns:a="http://schemas.openxmlformats.org/drawingml/2006/main">
              <a:ext uri="{FF2B5EF4-FFF2-40B4-BE49-F238E27FC236}">
                <a16:creationId xmlns:a16="http://schemas.microsoft.com/office/drawing/2014/main" id="{1CBCE029-FE14-4825-86C2-93AF35353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2238451"/>
            <a:ext cx="5158130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None/>
            </a:pPr>
            <a:r>
              <a:rPr sz="13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Use text, media, or links where they help the visitor complete the route.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74" name="Google Shape;574;p15">
            <a:extLst xmlns:a="http://schemas.openxmlformats.org/drawingml/2006/main">
              <a:ext uri="{FF2B5EF4-FFF2-40B4-BE49-F238E27FC236}">
                <a16:creationId xmlns:a16="http://schemas.microsoft.com/office/drawing/2014/main" id="{2DE05EE6-A263-487A-81A9-B356495B6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049" y="2590495"/>
            <a:ext cx="4901184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None/>
            </a:pPr>
            <a:r>
              <a:rPr sz="13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• Text: explain a location and why it matters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75" name="Google Shape;575;p15">
            <a:extLst xmlns:a="http://schemas.openxmlformats.org/drawingml/2006/main">
              <a:ext uri="{FF2B5EF4-FFF2-40B4-BE49-F238E27FC236}">
                <a16:creationId xmlns:a16="http://schemas.microsoft.com/office/drawing/2014/main" id="{A650FC49-08D1-47B1-9918-33F29A615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049" y="2933395"/>
            <a:ext cx="5148986" cy="5340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None/>
            </a:pPr>
            <a:r>
              <a:rPr sz="13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• Media: show a detail the background cannot show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76" name="Google Shape;576;p15">
            <a:extLst xmlns:a="http://schemas.openxmlformats.org/drawingml/2006/main">
              <a:ext uri="{FF2B5EF4-FFF2-40B4-BE49-F238E27FC236}">
                <a16:creationId xmlns:a16="http://schemas.microsoft.com/office/drawing/2014/main" id="{A3189CDE-022B-48C6-AF95-0E18A8BEC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049" y="3543300"/>
            <a:ext cx="5148986" cy="5340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None/>
            </a:pPr>
            <a:r>
              <a:rPr sz="13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• Link: connect a schedule, menu, directions, or other useful source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77" name="Google Shape;577;p15">
            <a:extLst xmlns:a="http://schemas.openxmlformats.org/drawingml/2006/main">
              <a:ext uri="{FF2B5EF4-FFF2-40B4-BE49-F238E27FC236}">
                <a16:creationId xmlns:a16="http://schemas.microsoft.com/office/drawing/2014/main" id="{CE5E6495-8AEE-4A4B-A61D-6FF49C0A9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4533595"/>
            <a:ext cx="5562295" cy="2095805"/>
          </a:xfrm>
          <a:prstGeom xmlns:a="http://schemas.openxmlformats.org/drawingml/2006/main" prst="roundRect">
            <a:avLst>
              <a:gd name="adj" fmla="val 1587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8" name="Google Shape;578;p1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2307142fd90d419c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495605" y="4762195"/>
            <a:ext cx="142646" cy="1901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79" name="Google Shape;579;p15">
            <a:extLst xmlns:a="http://schemas.openxmlformats.org/drawingml/2006/main">
              <a:ext uri="{FF2B5EF4-FFF2-40B4-BE49-F238E27FC236}">
                <a16:creationId xmlns:a16="http://schemas.microsoft.com/office/drawing/2014/main" id="{53F349B6-BDF9-40B5-AAB5-40EF773D2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551" y="4724705"/>
            <a:ext cx="2105863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sz="15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Success criteria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80" name="Google Shape;580;p15">
            <a:extLst xmlns:a="http://schemas.openxmlformats.org/drawingml/2006/main">
              <a:ext uri="{FF2B5EF4-FFF2-40B4-BE49-F238E27FC236}">
                <a16:creationId xmlns:a16="http://schemas.microsoft.com/office/drawing/2014/main" id="{7BC5D221-0188-4769-AA07-954E81E5B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5" y="5124298"/>
            <a:ext cx="5067605" cy="4096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1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All three stops are easy to follow. Tags are clear. Media or links work when used. Outside information is credited. Private details stay out.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81" name="Google Shape;581;p15">
            <a:extLst xmlns:a="http://schemas.openxmlformats.org/drawingml/2006/main">
              <a:ext uri="{FF2B5EF4-FFF2-40B4-BE49-F238E27FC236}">
                <a16:creationId xmlns:a16="http://schemas.microsoft.com/office/drawing/2014/main" id="{8985B0FA-29A0-43F6-80B3-7BAEE4079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5" y="5676595"/>
            <a:ext cx="5181905" cy="761695"/>
          </a:xfrm>
          <a:prstGeom xmlns:a="http://schemas.openxmlformats.org/drawingml/2006/main" prst="roundRect">
            <a:avLst>
              <a:gd name="adj" fmla="val 12005"/>
            </a:avLst>
          </a:prstGeom>
          <a:solidFill xmlns:a="http://schemas.openxmlformats.org/drawingml/2006/main">
            <a:srgbClr val="1E3A8A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2" name="Google Shape;582;p1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776dfe9030c643e8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47395" y="5915254"/>
            <a:ext cx="286207" cy="2862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83" name="Google Shape;583;p15">
            <a:extLst xmlns:a="http://schemas.openxmlformats.org/drawingml/2006/main">
              <a:ext uri="{FF2B5EF4-FFF2-40B4-BE49-F238E27FC236}">
                <a16:creationId xmlns:a16="http://schemas.microsoft.com/office/drawing/2014/main" id="{7EB28040-5825-4722-AEC4-8A2D75816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902" y="5848502"/>
            <a:ext cx="4467758" cy="4096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Word bank: arrive · find · help · landmark · route · label · tag · revise
Stem: This tag helps the visitor ___ because ___.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84" name="Google Shape;584;p15">
            <a:extLst xmlns:a="http://schemas.openxmlformats.org/drawingml/2006/main">
              <a:ext uri="{FF2B5EF4-FFF2-40B4-BE49-F238E27FC236}">
                <a16:creationId xmlns:a16="http://schemas.microsoft.com/office/drawing/2014/main" id="{1C8F8292-6ED2-4C19-B982-9F571B1AA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905" y="1543507"/>
            <a:ext cx="2638958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Example tag layout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85" name="Google Shape;585;p15">
            <a:extLst xmlns:a="http://schemas.openxmlformats.org/drawingml/2006/main">
              <a:ext uri="{FF2B5EF4-FFF2-40B4-BE49-F238E27FC236}">
                <a16:creationId xmlns:a16="http://schemas.microsoft.com/office/drawing/2014/main" id="{4E3CE33D-5998-46DF-9DCF-D270E3D32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4474" y="1533449"/>
            <a:ext cx="790956" cy="209398"/>
          </a:xfrm>
          <a:prstGeom xmlns:a="http://schemas.openxmlformats.org/drawingml/2006/main" prst="roundRect">
            <a:avLst>
              <a:gd name="adj" fmla="val 238189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15">
            <a:extLst xmlns:a="http://schemas.openxmlformats.org/drawingml/2006/main">
              <a:ext uri="{FF2B5EF4-FFF2-40B4-BE49-F238E27FC236}">
                <a16:creationId xmlns:a16="http://schemas.microsoft.com/office/drawing/2014/main" id="{687126B0-0076-444C-962B-4189A0D92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80369" y="1571854"/>
            <a:ext cx="724205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In Progress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87" name="Google Shape;587;p15">
            <a:extLst xmlns:a="http://schemas.openxmlformats.org/drawingml/2006/main">
              <a:ext uri="{FF2B5EF4-FFF2-40B4-BE49-F238E27FC236}">
                <a16:creationId xmlns:a16="http://schemas.microsoft.com/office/drawing/2014/main" id="{3C647257-5FAE-4959-B1E7-9A3C71F89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905" y="1790395"/>
            <a:ext cx="5562295" cy="3791102"/>
          </a:xfrm>
          <a:prstGeom xmlns:a="http://schemas.openxmlformats.org/drawingml/2006/main" prst="roundRect">
            <a:avLst>
              <a:gd name="adj" fmla="val 485"/>
            </a:avLst>
          </a:prstGeom>
          <a:solidFill xmlns:a="http://schemas.openxmlformats.org/drawingml/2006/main">
            <a:srgbClr val="111827">
              <a:alpha val="80000"/>
            </a:srgbClr>
          </a:solidFill>
          <a:ln xmlns:a="http://schemas.openxmlformats.org/drawingml/2006/main" w="25400" cmpd="sng">
            <a:solidFill>
              <a:srgbClr val="1D4ED8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15">
            <a:extLst xmlns:a="http://schemas.openxmlformats.org/drawingml/2006/main">
              <a:ext uri="{FF2B5EF4-FFF2-40B4-BE49-F238E27FC236}">
                <a16:creationId xmlns:a16="http://schemas.microsoft.com/office/drawing/2014/main" id="{DFD1E4C3-6875-4B08-9D39-874FAA2E2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5898" y="1962302"/>
            <a:ext cx="5219395" cy="2286000"/>
          </a:xfrm>
          <a:prstGeom xmlns:a="http://schemas.openxmlformats.org/drawingml/2006/main" prst="roundRect">
            <a:avLst>
              <a:gd name="adj" fmla="val 667"/>
            </a:avLst>
          </a:prstGeom>
          <a:solidFill xmlns:a="http://schemas.openxmlformats.org/drawingml/2006/main">
            <a:srgbClr val="1F2937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15">
            <a:extLst xmlns:a="http://schemas.openxmlformats.org/drawingml/2006/main">
              <a:ext uri="{FF2B5EF4-FFF2-40B4-BE49-F238E27FC236}">
                <a16:creationId xmlns:a16="http://schemas.microsoft.com/office/drawing/2014/main" id="{D7912A7F-3C77-464B-A9E2-6E23A00E3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602" y="2115007"/>
            <a:ext cx="4914900" cy="1981505"/>
          </a:xfrm>
          <a:prstGeom xmlns:a="http://schemas.openxmlformats.org/drawingml/2006/main" prst="roundRect">
            <a:avLst>
              <a:gd name="adj" fmla="val 1775"/>
            </a:avLst>
          </a:prstGeom>
          <a:noFill xmlns:a="http://schemas.openxmlformats.org/drawingml/2006/main"/>
          <a:ln xmlns:a="http://schemas.openxmlformats.org/drawingml/2006/main" w="25400" cmpd="sng">
            <a:solidFill>
              <a:srgbClr val="2563EB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15">
            <a:extLst xmlns:a="http://schemas.openxmlformats.org/drawingml/2006/main">
              <a:ext uri="{FF2B5EF4-FFF2-40B4-BE49-F238E27FC236}">
                <a16:creationId xmlns:a16="http://schemas.microsoft.com/office/drawing/2014/main" id="{86C0B675-C36C-481D-BCAB-C88C04F90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746" y="2648102"/>
            <a:ext cx="2609698" cy="914400"/>
          </a:xfrm>
          <a:prstGeom xmlns:a="http://schemas.openxmlformats.org/drawingml/2006/main" prst="roundRect">
            <a:avLst>
              <a:gd name="adj" fmla="val 8333"/>
            </a:avLst>
          </a:prstGeom>
          <a:noFill xmlns:a="http://schemas.openxmlformats.org/drawingml/2006/main"/>
          <a:ln xmlns:a="http://schemas.openxmlformats.org/drawingml/2006/main" w="25400" cmpd="sng">
            <a:solidFill>
              <a:srgbClr val="2563EB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15">
            <a:extLst xmlns:a="http://schemas.openxmlformats.org/drawingml/2006/main">
              <a:ext uri="{FF2B5EF4-FFF2-40B4-BE49-F238E27FC236}">
                <a16:creationId xmlns:a16="http://schemas.microsoft.com/office/drawing/2014/main" id="{66E927AF-97EB-4400-951F-82CB2B659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595" y="3105302"/>
            <a:ext cx="1304849" cy="571500"/>
          </a:xfrm>
          <a:prstGeom xmlns:a="http://schemas.openxmlformats.org/drawingml/2006/main" prst="roundRect">
            <a:avLst>
              <a:gd name="adj" fmla="val 21333"/>
            </a:avLst>
          </a:prstGeom>
          <a:noFill xmlns:a="http://schemas.openxmlformats.org/drawingml/2006/main"/>
          <a:ln xmlns:a="http://schemas.openxmlformats.org/drawingml/2006/main" w="25400" cmpd="sng">
            <a:solidFill>
              <a:srgbClr val="2563EB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15">
            <a:extLst xmlns:a="http://schemas.openxmlformats.org/drawingml/2006/main">
              <a:ext uri="{FF2B5EF4-FFF2-40B4-BE49-F238E27FC236}">
                <a16:creationId xmlns:a16="http://schemas.microsoft.com/office/drawing/2014/main" id="{8BFC7DE8-4776-4625-82D4-BC42C66D7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746" y="2915107"/>
            <a:ext cx="381305" cy="38130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4444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15">
            <a:extLst xmlns:a="http://schemas.openxmlformats.org/drawingml/2006/main">
              <a:ext uri="{FF2B5EF4-FFF2-40B4-BE49-F238E27FC236}">
                <a16:creationId xmlns:a16="http://schemas.microsoft.com/office/drawing/2014/main" id="{D8415D10-D30A-4C77-AB07-E50E8469F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2420" y="3004718"/>
            <a:ext cx="253289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sz="13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94" name="Google Shape;594;p15">
            <a:extLst xmlns:a="http://schemas.openxmlformats.org/drawingml/2006/main">
              <a:ext uri="{FF2B5EF4-FFF2-40B4-BE49-F238E27FC236}">
                <a16:creationId xmlns:a16="http://schemas.microsoft.com/office/drawing/2014/main" id="{29A9F3DD-6C2F-4754-AFE9-B5698AD9E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0054" y="2723998"/>
            <a:ext cx="381305" cy="38130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59669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5" name="Google Shape;595;p1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9e1a06d5bb2f4e58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10134295" y="2829154"/>
            <a:ext cx="171907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96" name="Google Shape;596;p15">
            <a:extLst xmlns:a="http://schemas.openxmlformats.org/drawingml/2006/main">
              <a:ext uri="{FF2B5EF4-FFF2-40B4-BE49-F238E27FC236}">
                <a16:creationId xmlns:a16="http://schemas.microsoft.com/office/drawing/2014/main" id="{F87C432E-B1DB-486C-B708-1ADA1999D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595" y="3295498"/>
            <a:ext cx="381305" cy="38130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67" name="Google Shape;597;p1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50a6892536c48dc">
            <a:alphaModFix/>
          </a:blip>
          <a:srcRect xmlns:a="http://schemas.openxmlformats.org/drawingml/2006/main" l="0" t="-841" r="0" b="-841"/>
          <a:stretch xmlns:a="http://schemas.openxmlformats.org/drawingml/2006/main"/>
        </p:blipFill>
        <p:spPr>
          <a:xfrm xmlns:a="http://schemas.openxmlformats.org/drawingml/2006/main">
            <a:off x="9201607" y="3400654"/>
            <a:ext cx="190195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98" name="Google Shape;598;p15">
            <a:extLst xmlns:a="http://schemas.openxmlformats.org/drawingml/2006/main">
              <a:ext uri="{FF2B5EF4-FFF2-40B4-BE49-F238E27FC236}">
                <a16:creationId xmlns:a16="http://schemas.microsoft.com/office/drawing/2014/main" id="{59D291A3-E901-4B20-8087-9316B25F1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6133" y="2419502"/>
            <a:ext cx="1591056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F4444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15">
            <a:extLst xmlns:a="http://schemas.openxmlformats.org/drawingml/2006/main">
              <a:ext uri="{FF2B5EF4-FFF2-40B4-BE49-F238E27FC236}">
                <a16:creationId xmlns:a16="http://schemas.microsoft.com/office/drawing/2014/main" id="{0B7341AA-7B4D-4DF8-8C04-46872324E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2028" y="2505456"/>
            <a:ext cx="838505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Location label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00" name="Google Shape;600;p15">
            <a:extLst xmlns:a="http://schemas.openxmlformats.org/drawingml/2006/main">
              <a:ext uri="{FF2B5EF4-FFF2-40B4-BE49-F238E27FC236}">
                <a16:creationId xmlns:a16="http://schemas.microsoft.com/office/drawing/2014/main" id="{7CE0FF8C-8163-40F1-AD46-48F67F334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2028" y="2657246"/>
            <a:ext cx="1524305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the viewer finds here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01" name="Google Shape;601;p15">
            <a:extLst xmlns:a="http://schemas.openxmlformats.org/drawingml/2006/main">
              <a:ext uri="{FF2B5EF4-FFF2-40B4-BE49-F238E27FC236}">
                <a16:creationId xmlns:a16="http://schemas.microsoft.com/office/drawing/2014/main" id="{B63E3888-5AE9-4E07-A221-9FA0A1D6C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10444" y="2723998"/>
            <a:ext cx="1695298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059669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15">
            <a:extLst xmlns:a="http://schemas.openxmlformats.org/drawingml/2006/main">
              <a:ext uri="{FF2B5EF4-FFF2-40B4-BE49-F238E27FC236}">
                <a16:creationId xmlns:a16="http://schemas.microsoft.com/office/drawing/2014/main" id="{742F2C09-71F9-455F-9CEE-2347FE3D5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254" y="2809951"/>
            <a:ext cx="1095451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Useful source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03" name="Google Shape;603;p15">
            <a:extLst xmlns:a="http://schemas.openxmlformats.org/drawingml/2006/main">
              <a:ext uri="{FF2B5EF4-FFF2-40B4-BE49-F238E27FC236}">
                <a16:creationId xmlns:a16="http://schemas.microsoft.com/office/drawing/2014/main" id="{645912A7-DFA5-4831-9B2A-9ED1AB992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87254" y="2961742"/>
            <a:ext cx="1629461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Schedule, menu, or directions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04" name="Google Shape;604;p15">
            <a:extLst xmlns:a="http://schemas.openxmlformats.org/drawingml/2006/main">
              <a:ext uri="{FF2B5EF4-FFF2-40B4-BE49-F238E27FC236}">
                <a16:creationId xmlns:a16="http://schemas.microsoft.com/office/drawing/2014/main" id="{5860E88E-9B29-4E90-A3A2-F40FBE1AD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595" y="3676802"/>
            <a:ext cx="1752905" cy="4572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15">
            <a:extLst xmlns:a="http://schemas.openxmlformats.org/drawingml/2006/main">
              <a:ext uri="{FF2B5EF4-FFF2-40B4-BE49-F238E27FC236}">
                <a16:creationId xmlns:a16="http://schemas.microsoft.com/office/drawing/2014/main" id="{EA9B816E-04E3-46D4-A1DE-0FD39B9D1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405" y="3762756"/>
            <a:ext cx="1400861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Media evidence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06" name="Google Shape;606;p15">
            <a:extLst xmlns:a="http://schemas.openxmlformats.org/drawingml/2006/main">
              <a:ext uri="{FF2B5EF4-FFF2-40B4-BE49-F238E27FC236}">
                <a16:creationId xmlns:a16="http://schemas.microsoft.com/office/drawing/2014/main" id="{F5C190D7-2B11-477B-9BE2-F1A42F89B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405" y="3914546"/>
            <a:ext cx="1686154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 short clip that adds information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07" name="Google Shape;607;p15">
            <a:extLst xmlns:a="http://schemas.openxmlformats.org/drawingml/2006/main">
              <a:ext uri="{FF2B5EF4-FFF2-40B4-BE49-F238E27FC236}">
                <a16:creationId xmlns:a16="http://schemas.microsoft.com/office/drawing/2014/main" id="{F2557541-FD1A-44E0-A4F7-D5A7FF093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5898" y="4401007"/>
            <a:ext cx="1695298" cy="1009498"/>
          </a:xfrm>
          <a:prstGeom xmlns:a="http://schemas.openxmlformats.org/drawingml/2006/main" prst="roundRect">
            <a:avLst>
              <a:gd name="adj" fmla="val 3418"/>
            </a:avLst>
          </a:prstGeom>
          <a:solidFill xmlns:a="http://schemas.openxmlformats.org/drawingml/2006/main">
            <a:srgbClr val="1E3A8A">
              <a:alpha val="40000"/>
            </a:srgbClr>
          </a:solidFill>
          <a:ln xmlns:a="http://schemas.openxmlformats.org/drawingml/2006/main" w="12700" cmpd="sng">
            <a:solidFill>
              <a:srgbClr val="EF4444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15">
            <a:extLst xmlns:a="http://schemas.openxmlformats.org/drawingml/2006/main">
              <a:ext uri="{FF2B5EF4-FFF2-40B4-BE49-F238E27FC236}">
                <a16:creationId xmlns:a16="http://schemas.microsoft.com/office/drawing/2014/main" id="{AA12C047-DA1E-4C20-A5DE-1765768FC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9694" y="4486046"/>
            <a:ext cx="381305" cy="38130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F4444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15">
            <a:extLst xmlns:a="http://schemas.openxmlformats.org/drawingml/2006/main">
              <a:ext uri="{FF2B5EF4-FFF2-40B4-BE49-F238E27FC236}">
                <a16:creationId xmlns:a16="http://schemas.microsoft.com/office/drawing/2014/main" id="{51BBD475-1F96-4B68-9DF5-58D634D9A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1367" y="4572000"/>
            <a:ext cx="253289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sz="13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10" name="Google Shape;610;p15">
            <a:extLst xmlns:a="http://schemas.openxmlformats.org/drawingml/2006/main">
              <a:ext uri="{FF2B5EF4-FFF2-40B4-BE49-F238E27FC236}">
                <a16:creationId xmlns:a16="http://schemas.microsoft.com/office/drawing/2014/main" id="{5402A246-2664-4B8E-82BE-309ACBE3E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30822" y="4962449"/>
            <a:ext cx="719633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Explain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11" name="Google Shape;611;p15">
            <a:extLst xmlns:a="http://schemas.openxmlformats.org/drawingml/2006/main">
              <a:ext uri="{FF2B5EF4-FFF2-40B4-BE49-F238E27FC236}">
                <a16:creationId xmlns:a16="http://schemas.microsoft.com/office/drawing/2014/main" id="{2BDF7ABB-F439-49A3-9C7F-9391C4B52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5704" y="5181905"/>
            <a:ext cx="1219810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Short, useful text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12" name="Google Shape;612;p15">
            <a:extLst xmlns:a="http://schemas.openxmlformats.org/drawingml/2006/main">
              <a:ext uri="{FF2B5EF4-FFF2-40B4-BE49-F238E27FC236}">
                <a16:creationId xmlns:a16="http://schemas.microsoft.com/office/drawing/2014/main" id="{B113D8DC-383B-42FE-BD2E-8C0DA1EA6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1604" y="4401007"/>
            <a:ext cx="1695298" cy="1009498"/>
          </a:xfrm>
          <a:prstGeom xmlns:a="http://schemas.openxmlformats.org/drawingml/2006/main" prst="roundRect">
            <a:avLst>
              <a:gd name="adj" fmla="val 3418"/>
            </a:avLst>
          </a:prstGeom>
          <a:solidFill xmlns:a="http://schemas.openxmlformats.org/drawingml/2006/main">
            <a:srgbClr val="1E3A8A">
              <a:alpha val="40000"/>
            </a:srgbClr>
          </a:solidFill>
          <a:ln xmlns:a="http://schemas.openxmlformats.org/drawingml/2006/main" w="12700" cmpd="sng">
            <a:solidFill>
              <a:srgbClr val="3B82F6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15">
            <a:extLst xmlns:a="http://schemas.openxmlformats.org/drawingml/2006/main">
              <a:ext uri="{FF2B5EF4-FFF2-40B4-BE49-F238E27FC236}">
                <a16:creationId xmlns:a16="http://schemas.microsoft.com/office/drawing/2014/main" id="{94ACC04B-3A65-4DF0-A0A9-4FFF61827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486046"/>
            <a:ext cx="381305" cy="38130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4" name="Google Shape;614;p1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50a6892536c48dc">
            <a:alphaModFix/>
          </a:blip>
          <a:srcRect xmlns:a="http://schemas.openxmlformats.org/drawingml/2006/main" l="0" t="-841" r="0" b="-841"/>
          <a:stretch xmlns:a="http://schemas.openxmlformats.org/drawingml/2006/main"/>
        </p:blipFill>
        <p:spPr>
          <a:xfrm xmlns:a="http://schemas.openxmlformats.org/drawingml/2006/main">
            <a:off x="9010498" y="4591202"/>
            <a:ext cx="190195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15" name="Google Shape;615;p15">
            <a:extLst xmlns:a="http://schemas.openxmlformats.org/drawingml/2006/main">
              <a:ext uri="{FF2B5EF4-FFF2-40B4-BE49-F238E27FC236}">
                <a16:creationId xmlns:a16="http://schemas.microsoft.com/office/drawing/2014/main" id="{F5F0C83C-C2D2-4BBB-9B18-B14CA87B9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6119" y="4962449"/>
            <a:ext cx="862279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Show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16" name="Google Shape;616;p15">
            <a:extLst xmlns:a="http://schemas.openxmlformats.org/drawingml/2006/main">
              <a:ext uri="{FF2B5EF4-FFF2-40B4-BE49-F238E27FC236}">
                <a16:creationId xmlns:a16="http://schemas.microsoft.com/office/drawing/2014/main" id="{EA930B41-9FC2-40B8-85FD-9DD1493DA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9698" y="5181905"/>
            <a:ext cx="1181405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Image, video, or audio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17" name="Google Shape;617;p15">
            <a:extLst xmlns:a="http://schemas.openxmlformats.org/drawingml/2006/main">
              <a:ext uri="{FF2B5EF4-FFF2-40B4-BE49-F238E27FC236}">
                <a16:creationId xmlns:a16="http://schemas.microsoft.com/office/drawing/2014/main" id="{51D17A93-8989-4CB2-9B26-5EE364010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6396" y="4401007"/>
            <a:ext cx="1695298" cy="1009498"/>
          </a:xfrm>
          <a:prstGeom xmlns:a="http://schemas.openxmlformats.org/drawingml/2006/main" prst="roundRect">
            <a:avLst>
              <a:gd name="adj" fmla="val 3418"/>
            </a:avLst>
          </a:prstGeom>
          <a:solidFill xmlns:a="http://schemas.openxmlformats.org/drawingml/2006/main">
            <a:srgbClr val="1E3A8A">
              <a:alpha val="40000"/>
            </a:srgbClr>
          </a:solidFill>
          <a:ln xmlns:a="http://schemas.openxmlformats.org/drawingml/2006/main" w="12700" cmpd="sng">
            <a:solidFill>
              <a:srgbClr val="10B981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15">
            <a:extLst xmlns:a="http://schemas.openxmlformats.org/drawingml/2006/main">
              <a:ext uri="{FF2B5EF4-FFF2-40B4-BE49-F238E27FC236}">
                <a16:creationId xmlns:a16="http://schemas.microsoft.com/office/drawing/2014/main" id="{76064783-2D17-4430-BA82-82E324827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80192" y="4486046"/>
            <a:ext cx="381305" cy="38130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59669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9" name="Google Shape;619;p1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153c5edd491e4dec">
            <a:alphaModFix/>
          </a:blip>
          <a:srcRect xmlns:a="http://schemas.openxmlformats.org/drawingml/2006/main" l="-1064" t="0" r="-1064" b="0"/>
          <a:stretch xmlns:a="http://schemas.openxmlformats.org/drawingml/2006/main"/>
        </p:blipFill>
        <p:spPr>
          <a:xfrm xmlns:a="http://schemas.openxmlformats.org/drawingml/2006/main">
            <a:off x="10761574" y="4591202"/>
            <a:ext cx="219456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20" name="Google Shape;620;p15">
            <a:extLst xmlns:a="http://schemas.openxmlformats.org/drawingml/2006/main">
              <a:ext uri="{FF2B5EF4-FFF2-40B4-BE49-F238E27FC236}">
                <a16:creationId xmlns:a16="http://schemas.microsoft.com/office/drawing/2014/main" id="{E1666892-1B07-445B-A32C-2DFECC7A3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96144" y="4962449"/>
            <a:ext cx="1252728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Connect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21" name="Google Shape;621;p15">
            <a:extLst xmlns:a="http://schemas.openxmlformats.org/drawingml/2006/main">
              <a:ext uri="{FF2B5EF4-FFF2-40B4-BE49-F238E27FC236}">
                <a16:creationId xmlns:a16="http://schemas.microsoft.com/office/drawing/2014/main" id="{4C7C1630-D71E-4006-8EF6-E9DA4A8A4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1786" y="5181905"/>
            <a:ext cx="1485900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 working source link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3211637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34" name="Google Shape;634;p16">
            <a:extLst xmlns:a="http://schemas.openxmlformats.org/drawingml/2006/main">
              <a:ext uri="{FF2B5EF4-FFF2-40B4-BE49-F238E27FC236}">
                <a16:creationId xmlns:a16="http://schemas.microsoft.com/office/drawing/2014/main" id="{36F3F6EA-DF50-4DF4-9FFB-2413C5A40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16">
            <a:extLst xmlns:a="http://schemas.openxmlformats.org/drawingml/2006/main">
              <a:ext uri="{FF2B5EF4-FFF2-40B4-BE49-F238E27FC236}">
                <a16:creationId xmlns:a16="http://schemas.microsoft.com/office/drawing/2014/main" id="{6B078C65-AF5C-4344-B479-03ECAC3BD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16">
            <a:extLst xmlns:a="http://schemas.openxmlformats.org/drawingml/2006/main">
              <a:ext uri="{FF2B5EF4-FFF2-40B4-BE49-F238E27FC236}">
                <a16:creationId xmlns:a16="http://schemas.microsoft.com/office/drawing/2014/main" id="{2E1E9617-0AC3-4CE8-9A7D-7AEFF32E7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4105" y="685800"/>
            <a:ext cx="9144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0" name="Google Shape;637;p1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8d044a068e174b7e">
            <a:alphaModFix/>
          </a:blip>
          <a:srcRect xmlns:a="http://schemas.openxmlformats.org/drawingml/2006/main" l="-2419" t="0" r="-2419" b="0"/>
          <a:stretch xmlns:a="http://schemas.openxmlformats.org/drawingml/2006/main"/>
        </p:blipFill>
        <p:spPr>
          <a:xfrm xmlns:a="http://schemas.openxmlformats.org/drawingml/2006/main">
            <a:off x="190195" y="209398"/>
            <a:ext cx="314554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38" name="Google Shape;638;p16">
            <a:extLst xmlns:a="http://schemas.openxmlformats.org/drawingml/2006/main">
              <a:ext uri="{FF2B5EF4-FFF2-40B4-BE49-F238E27FC236}">
                <a16:creationId xmlns:a16="http://schemas.microsoft.com/office/drawing/2014/main" id="{45178A1D-C09B-46ED-9BB5-CD7D44A30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454" y="190195"/>
            <a:ext cx="9639605" cy="3813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7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TEST, REVISE, AND SUBMIT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39" name="Google Shape;639;p16">
            <a:extLst xmlns:a="http://schemas.openxmlformats.org/drawingml/2006/main">
              <a:ext uri="{FF2B5EF4-FFF2-40B4-BE49-F238E27FC236}">
                <a16:creationId xmlns:a16="http://schemas.microsoft.com/office/drawing/2014/main" id="{51D11E52-3125-4DD9-BC0D-F85BC8683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009498"/>
            <a:ext cx="4248302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Use a fresh viewer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40" name="Google Shape;640;p16">
            <a:extLst xmlns:a="http://schemas.openxmlformats.org/drawingml/2006/main">
              <a:ext uri="{FF2B5EF4-FFF2-40B4-BE49-F238E27FC236}">
                <a16:creationId xmlns:a16="http://schemas.microsoft.com/office/drawing/2014/main" id="{6A5DCFF9-4A34-4281-8CD1-8A1CCD6F2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410005"/>
            <a:ext cx="5639105" cy="1848002"/>
          </a:xfrm>
          <a:prstGeom xmlns:a="http://schemas.openxmlformats.org/drawingml/2006/main" prst="roundRect">
            <a:avLst>
              <a:gd name="adj" fmla="val 2040"/>
            </a:avLst>
          </a:prstGeom>
          <a:solidFill xmlns:a="http://schemas.openxmlformats.org/drawingml/2006/main">
            <a:srgbClr val="1C3FAA">
              <a:alpha val="69804"/>
            </a:srgbClr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16">
            <a:extLst xmlns:a="http://schemas.openxmlformats.org/drawingml/2006/main">
              <a:ext uri="{FF2B5EF4-FFF2-40B4-BE49-F238E27FC236}">
                <a16:creationId xmlns:a16="http://schemas.microsoft.com/office/drawing/2014/main" id="{54EFC8BB-A0D0-43F4-8D8A-15D8C7578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410005"/>
            <a:ext cx="47549" cy="184800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p16">
            <a:extLst xmlns:a="http://schemas.openxmlformats.org/drawingml/2006/main">
              <a:ext uri="{FF2B5EF4-FFF2-40B4-BE49-F238E27FC236}">
                <a16:creationId xmlns:a16="http://schemas.microsoft.com/office/drawing/2014/main" id="{9137AD97-F3DC-4365-8CC4-1D58A41B8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" y="1580998"/>
            <a:ext cx="2943454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CD34D"/>
              </a:buClr>
              <a:buSzPts val="1500"/>
              <a:buFont typeface="Arial"/>
              <a:buNone/>
            </a:pPr>
            <a:r>
              <a:rPr sz="1500" b="0" i="0" u="none" cap="none">
                <a:solidFill>
                  <a:srgbClr val="FCD34D"/>
                </a:solidFill>
                <a:latin typeface="Arial"/>
                <a:ea typeface="Arial"/>
                <a:cs typeface="Arial"/>
              </a:rPr>
              <a:t>Submission route: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43" name="Google Shape;643;p16">
            <a:extLst xmlns:a="http://schemas.openxmlformats.org/drawingml/2006/main">
              <a:ext uri="{FF2B5EF4-FFF2-40B4-BE49-F238E27FC236}">
                <a16:creationId xmlns:a16="http://schemas.microsoft.com/office/drawing/2014/main" id="{1F23C44D-FDAD-4E84-813C-40B231244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" y="1904695"/>
            <a:ext cx="5353812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sz="1500" b="0" i="0" u="non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1 Preview the map and test every tag</a:t>
            </a:r>
            <a:endParaRPr sz="1500" b="0" i="0" u="non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44" name="Google Shape;644;p16">
            <a:extLst xmlns:a="http://schemas.openxmlformats.org/drawingml/2006/main">
              <a:ext uri="{FF2B5EF4-FFF2-40B4-BE49-F238E27FC236}">
                <a16:creationId xmlns:a16="http://schemas.microsoft.com/office/drawing/2014/main" id="{5BC4A119-25C6-4C0E-817E-F405D1930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344" y="2628900"/>
            <a:ext cx="4077310" cy="28620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sz="1500" b="0" i="0" u="non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2 Copy the share link and submit it in Canvas</a:t>
            </a:r>
            <a:endParaRPr sz="1500" b="0" i="0" u="non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45" name="Google Shape;645;p16">
            <a:extLst xmlns:a="http://schemas.openxmlformats.org/drawingml/2006/main">
              <a:ext uri="{FF2B5EF4-FFF2-40B4-BE49-F238E27FC236}">
                <a16:creationId xmlns:a16="http://schemas.microsoft.com/office/drawing/2014/main" id="{2897A367-CE60-4011-BC49-CFC20AA11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905" y="990295"/>
            <a:ext cx="5639105" cy="4153205"/>
          </a:xfrm>
          <a:prstGeom xmlns:a="http://schemas.openxmlformats.org/drawingml/2006/main" prst="roundRect">
            <a:avLst>
              <a:gd name="adj" fmla="val 404"/>
            </a:avLst>
          </a:prstGeom>
          <a:solidFill xmlns:a="http://schemas.openxmlformats.org/drawingml/2006/main">
            <a:srgbClr val="1E3A8A"/>
          </a:solidFill>
          <a:ln xmlns:a="http://schemas.openxmlformats.org/drawingml/2006/main" w="25400" cmpd="sng">
            <a:solidFill>
              <a:srgbClr val="FBBF24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9" name="Google Shape;646;p1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9f204c9091c24a3c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534302" y="1238098"/>
            <a:ext cx="228600" cy="2286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47" name="Google Shape;647;p16">
            <a:extLst xmlns:a="http://schemas.openxmlformats.org/drawingml/2006/main">
              <a:ext uri="{FF2B5EF4-FFF2-40B4-BE49-F238E27FC236}">
                <a16:creationId xmlns:a16="http://schemas.microsoft.com/office/drawing/2014/main" id="{B3291F37-F0DF-4A84-8B8A-43D765ECB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202" y="1200607"/>
            <a:ext cx="2343607" cy="305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Before you submit: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48" name="Google Shape;648;p16">
            <a:extLst xmlns:a="http://schemas.openxmlformats.org/drawingml/2006/main">
              <a:ext uri="{FF2B5EF4-FFF2-40B4-BE49-F238E27FC236}">
                <a16:creationId xmlns:a16="http://schemas.microsoft.com/office/drawing/2014/main" id="{927964F3-DCF3-42C8-BB54-61EF9B39E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302" y="1619402"/>
            <a:ext cx="5219395" cy="1904695"/>
          </a:xfrm>
          <a:prstGeom xmlns:a="http://schemas.openxmlformats.org/drawingml/2006/main" prst="roundRect">
            <a:avLst>
              <a:gd name="adj" fmla="val 1920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16">
            <a:extLst xmlns:a="http://schemas.openxmlformats.org/drawingml/2006/main">
              <a:ext uri="{FF2B5EF4-FFF2-40B4-BE49-F238E27FC236}">
                <a16:creationId xmlns:a16="http://schemas.microsoft.com/office/drawing/2014/main" id="{AF7E4369-5D21-4803-89D6-D46F6B1DD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7007" y="1800454"/>
            <a:ext cx="3491179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Your place map has: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93" name="Google Shape;650;p1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4ec31c57dea4a84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687007" y="2152498"/>
            <a:ext cx="171907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51" name="Google Shape;651;p16">
            <a:extLst xmlns:a="http://schemas.openxmlformats.org/drawingml/2006/main">
              <a:ext uri="{FF2B5EF4-FFF2-40B4-BE49-F238E27FC236}">
                <a16:creationId xmlns:a16="http://schemas.microsoft.com/office/drawing/2014/main" id="{30863A3B-4783-4F6E-AAA3-50A72EECF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133295"/>
            <a:ext cx="4153205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One readable background for one first-time visitor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95" name="Google Shape;652;p1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4ec31c57dea4a84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687007" y="2495398"/>
            <a:ext cx="171907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53" name="Google Shape;653;p16">
            <a:extLst xmlns:a="http://schemas.openxmlformats.org/drawingml/2006/main">
              <a:ext uri="{FF2B5EF4-FFF2-40B4-BE49-F238E27FC236}">
                <a16:creationId xmlns:a16="http://schemas.microsoft.com/office/drawing/2014/main" id="{A318DE74-D549-4AFB-8F00-B15678C54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476195"/>
            <a:ext cx="4239158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Arrive, find, and help or next-step tags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97" name="Google Shape;654;p1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4ec31c57dea4a84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687007" y="2838298"/>
            <a:ext cx="171907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55" name="Google Shape;655;p16">
            <a:extLst xmlns:a="http://schemas.openxmlformats.org/drawingml/2006/main">
              <a:ext uri="{FF2B5EF4-FFF2-40B4-BE49-F238E27FC236}">
                <a16:creationId xmlns:a16="http://schemas.microsoft.com/office/drawing/2014/main" id="{BB9DDD19-033C-41C0-B418-32DAD5708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819095"/>
            <a:ext cx="379110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Working media or links with source credit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99" name="Google Shape;656;p1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4ec31c57dea4a84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687007" y="3181198"/>
            <a:ext cx="171907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57" name="Google Shape;657;p16">
            <a:extLst xmlns:a="http://schemas.openxmlformats.org/drawingml/2006/main">
              <a:ext uri="{FF2B5EF4-FFF2-40B4-BE49-F238E27FC236}">
                <a16:creationId xmlns:a16="http://schemas.microsoft.com/office/drawing/2014/main" id="{C8755040-523B-4743-850F-002E0D0FB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161995"/>
            <a:ext cx="287670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One revision based on a viewer's test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58" name="Google Shape;658;p16">
            <a:extLst xmlns:a="http://schemas.openxmlformats.org/drawingml/2006/main">
              <a:ext uri="{FF2B5EF4-FFF2-40B4-BE49-F238E27FC236}">
                <a16:creationId xmlns:a16="http://schemas.microsoft.com/office/drawing/2014/main" id="{6970CCA3-0D2F-48E0-BAFB-5EB9CA928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302" y="3676802"/>
            <a:ext cx="5219395" cy="1257300"/>
          </a:xfrm>
          <a:prstGeom xmlns:a="http://schemas.openxmlformats.org/drawingml/2006/main" prst="roundRect">
            <a:avLst>
              <a:gd name="adj" fmla="val 4408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16">
            <a:extLst xmlns:a="http://schemas.openxmlformats.org/drawingml/2006/main">
              <a:ext uri="{FF2B5EF4-FFF2-40B4-BE49-F238E27FC236}">
                <a16:creationId xmlns:a16="http://schemas.microsoft.com/office/drawing/2014/main" id="{16333197-3516-4CC7-BD2B-51068ADD0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6935" y="3797503"/>
            <a:ext cx="1567282" cy="3246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CD34D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FCD34D"/>
                </a:solidFill>
                <a:latin typeface="Arial"/>
                <a:ea typeface="Arial"/>
                <a:cs typeface="Arial"/>
              </a:rPr>
              <a:t>Viewer test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60" name="Google Shape;660;p16">
            <a:extLst xmlns:a="http://schemas.openxmlformats.org/drawingml/2006/main">
              <a:ext uri="{FF2B5EF4-FFF2-40B4-BE49-F238E27FC236}">
                <a16:creationId xmlns:a16="http://schemas.microsoft.com/office/drawing/2014/main" id="{992D9977-50A6-476A-ACB0-21FE9785B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4421" y="4006901"/>
            <a:ext cx="4353458" cy="5532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Ask a partner to open the map without coaching them: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61" name="Google Shape;661;p16">
            <a:extLst xmlns:a="http://schemas.openxmlformats.org/drawingml/2006/main">
              <a:ext uri="{FF2B5EF4-FFF2-40B4-BE49-F238E27FC236}">
                <a16:creationId xmlns:a16="http://schemas.microsoft.com/office/drawing/2014/main" id="{F47B2047-6749-4697-9DCF-360951725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9814" y="4492447"/>
            <a:ext cx="895198" cy="381305"/>
          </a:xfrm>
          <a:prstGeom xmlns:a="http://schemas.openxmlformats.org/drawingml/2006/main" prst="roundRect">
            <a:avLst>
              <a:gd name="adj" fmla="val 47962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16">
            <a:extLst xmlns:a="http://schemas.openxmlformats.org/drawingml/2006/main">
              <a:ext uri="{FF2B5EF4-FFF2-40B4-BE49-F238E27FC236}">
                <a16:creationId xmlns:a16="http://schemas.microsoft.com/office/drawing/2014/main" id="{976AFFD3-E3D3-4AA8-ADC0-AF5A7140B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8686" y="4559198"/>
            <a:ext cx="771754" cy="2386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 found ___ quickly.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63" name="Google Shape;663;p16">
            <a:extLst xmlns:a="http://schemas.openxmlformats.org/drawingml/2006/main">
              <a:ext uri="{FF2B5EF4-FFF2-40B4-BE49-F238E27FC236}">
                <a16:creationId xmlns:a16="http://schemas.microsoft.com/office/drawing/2014/main" id="{EB4891E1-25A7-44CE-B4AF-AD35EC658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1646" y="4384548"/>
            <a:ext cx="1190549" cy="409651"/>
          </a:xfrm>
          <a:prstGeom xmlns:a="http://schemas.openxmlformats.org/drawingml/2006/main" prst="roundRect">
            <a:avLst>
              <a:gd name="adj" fmla="val 41528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4" name="Google Shape;664;p16">
            <a:extLst xmlns:a="http://schemas.openxmlformats.org/drawingml/2006/main">
              <a:ext uri="{FF2B5EF4-FFF2-40B4-BE49-F238E27FC236}">
                <a16:creationId xmlns:a16="http://schemas.microsoft.com/office/drawing/2014/main" id="{AA3636FF-C311-4ACA-BC05-F8FB8C18B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0518" y="4451299"/>
            <a:ext cx="1067105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 got stuck when ___.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65" name="Google Shape;665;p16">
            <a:extLst xmlns:a="http://schemas.openxmlformats.org/drawingml/2006/main">
              <a:ext uri="{FF2B5EF4-FFF2-40B4-BE49-F238E27FC236}">
                <a16:creationId xmlns:a16="http://schemas.microsoft.com/office/drawing/2014/main" id="{022F1DBF-A62D-4213-B3DA-3DBBE8EEF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58123" y="5296205"/>
            <a:ext cx="771754" cy="752551"/>
          </a:xfrm>
          <a:prstGeom xmlns:a="http://schemas.openxmlformats.org/drawingml/2006/main" prst="roundRect">
            <a:avLst>
              <a:gd name="adj" fmla="val 121507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 w="50800" cmpd="sng">
            <a:solidFill>
              <a:srgbClr val="FBBF24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9" name="Google Shape;666;p1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2e6f2c94730b4dd6">
            <a:alphaModFix/>
          </a:blip>
          <a:srcRect xmlns:a="http://schemas.openxmlformats.org/drawingml/2006/main" l="-607" t="0" r="-607" b="0"/>
          <a:stretch xmlns:a="http://schemas.openxmlformats.org/drawingml/2006/main"/>
        </p:blipFill>
        <p:spPr>
          <a:xfrm xmlns:a="http://schemas.openxmlformats.org/drawingml/2006/main">
            <a:off x="8948318" y="5486400"/>
            <a:ext cx="390449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67" name="Google Shape;667;p16">
            <a:extLst xmlns:a="http://schemas.openxmlformats.org/drawingml/2006/main">
              <a:ext uri="{FF2B5EF4-FFF2-40B4-BE49-F238E27FC236}">
                <a16:creationId xmlns:a16="http://schemas.microsoft.com/office/drawing/2014/main" id="{A6F25A98-AA99-4E14-BB5A-AAE28B51A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00800"/>
            <a:ext cx="12191695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16">
            <a:extLst xmlns:a="http://schemas.openxmlformats.org/drawingml/2006/main">
              <a:ext uri="{FF2B5EF4-FFF2-40B4-BE49-F238E27FC236}">
                <a16:creationId xmlns:a16="http://schemas.microsoft.com/office/drawing/2014/main" id="{D4DB187A-D2C8-45DF-8D3E-98DF091DA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6534302"/>
            <a:ext cx="261061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ThingLink: Welcome Mission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69" name="Google Shape;669;p16">
            <a:extLst xmlns:a="http://schemas.openxmlformats.org/drawingml/2006/main">
              <a:ext uri="{FF2B5EF4-FFF2-40B4-BE49-F238E27FC236}">
                <a16:creationId xmlns:a16="http://schemas.microsoft.com/office/drawing/2014/main" id="{411D3104-35EB-4FBD-B8C6-C2F976B15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2288" y="6534302"/>
            <a:ext cx="303855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WELCOME MISSION: SUBMIT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7650415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75" name="Google Shape;675;p17">
            <a:extLst xmlns:a="http://schemas.openxmlformats.org/drawingml/2006/main">
              <a:ext uri="{FF2B5EF4-FFF2-40B4-BE49-F238E27FC236}">
                <a16:creationId xmlns:a16="http://schemas.microsoft.com/office/drawing/2014/main" id="{E7B45D29-8652-45A8-ACF5-C47C37A81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6" name="Google Shape;676;p17">
            <a:extLst xmlns:a="http://schemas.openxmlformats.org/drawingml/2006/main">
              <a:ext uri="{FF2B5EF4-FFF2-40B4-BE49-F238E27FC236}">
                <a16:creationId xmlns:a16="http://schemas.microsoft.com/office/drawing/2014/main" id="{CB728B5D-6022-40D9-8F01-0F92237F4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17">
            <a:extLst xmlns:a="http://schemas.openxmlformats.org/drawingml/2006/main">
              <a:ext uri="{FF2B5EF4-FFF2-40B4-BE49-F238E27FC236}">
                <a16:creationId xmlns:a16="http://schemas.microsoft.com/office/drawing/2014/main" id="{B192D55C-B594-4353-9355-C6CCFEB83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4105" y="685800"/>
            <a:ext cx="91440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1" name="Google Shape;678;p17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5035dbae6ba6473a">
            <a:alphaModFix/>
          </a:blip>
          <a:srcRect xmlns:a="http://schemas.openxmlformats.org/drawingml/2006/main" l="-1333" t="0" r="-1333" b="0"/>
          <a:stretch xmlns:a="http://schemas.openxmlformats.org/drawingml/2006/main"/>
        </p:blipFill>
        <p:spPr>
          <a:xfrm xmlns:a="http://schemas.openxmlformats.org/drawingml/2006/main">
            <a:off x="190195" y="209398"/>
            <a:ext cx="352044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79" name="Google Shape;679;p17">
            <a:extLst xmlns:a="http://schemas.openxmlformats.org/drawingml/2006/main">
              <a:ext uri="{FF2B5EF4-FFF2-40B4-BE49-F238E27FC236}">
                <a16:creationId xmlns:a16="http://schemas.microsoft.com/office/drawing/2014/main" id="{F3479EAE-B714-4691-B499-A312356AE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" y="190195"/>
            <a:ext cx="8934602" cy="3813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7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NEXT: WELCOME MISSION IN 360°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80" name="Google Shape;680;p17">
            <a:extLst xmlns:a="http://schemas.openxmlformats.org/drawingml/2006/main">
              <a:ext uri="{FF2B5EF4-FFF2-40B4-BE49-F238E27FC236}">
                <a16:creationId xmlns:a16="http://schemas.microsoft.com/office/drawing/2014/main" id="{FCC246AD-55BD-483F-97C4-7938EBD40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009498"/>
            <a:ext cx="3162910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What changes in 360°?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81" name="Google Shape;681;p17">
            <a:extLst xmlns:a="http://schemas.openxmlformats.org/drawingml/2006/main">
              <a:ext uri="{FF2B5EF4-FFF2-40B4-BE49-F238E27FC236}">
                <a16:creationId xmlns:a16="http://schemas.microsoft.com/office/drawing/2014/main" id="{374D1E6B-6FF5-46DD-AF9D-7A2A5D23E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" y="1410005"/>
            <a:ext cx="5639105" cy="3676802"/>
          </a:xfrm>
          <a:prstGeom xmlns:a="http://schemas.openxmlformats.org/drawingml/2006/main" prst="roundRect">
            <a:avLst>
              <a:gd name="adj" fmla="val 515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15" name="Google Shape;682;p17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dee34d03263245c9">
            <a:alphaModFix/>
          </a:blip>
          <a:srcRect xmlns:a="http://schemas.openxmlformats.org/drawingml/2006/main" l="-1282" t="0" r="-1282" b="0"/>
          <a:stretch xmlns:a="http://schemas.openxmlformats.org/drawingml/2006/main"/>
        </p:blipFill>
        <p:spPr>
          <a:xfrm xmlns:a="http://schemas.openxmlformats.org/drawingml/2006/main">
            <a:off x="381305" y="1600200"/>
            <a:ext cx="219456" cy="1901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83" name="Google Shape;683;p17">
            <a:extLst xmlns:a="http://schemas.openxmlformats.org/drawingml/2006/main">
              <a:ext uri="{FF2B5EF4-FFF2-40B4-BE49-F238E27FC236}">
                <a16:creationId xmlns:a16="http://schemas.microsoft.com/office/drawing/2014/main" id="{75FDA7C2-F617-4CB4-A650-EBF6A52A55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1561795"/>
            <a:ext cx="1933956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sz="15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Same design questions: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84" name="Google Shape;684;p17">
            <a:extLst xmlns:a="http://schemas.openxmlformats.org/drawingml/2006/main">
              <a:ext uri="{FF2B5EF4-FFF2-40B4-BE49-F238E27FC236}">
                <a16:creationId xmlns:a16="http://schemas.microsoft.com/office/drawing/2014/main" id="{5625300E-4F0C-42C1-8D52-E0D5E9B67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305" y="1943100"/>
            <a:ext cx="5477256" cy="71506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</a:pPr>
            <a:r>
              <a:rPr sz="21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Who is visiting for the first time?</a:t>
            </a:r>
            <a:endParaRPr sz="21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85" name="Google Shape;685;p17">
            <a:extLst xmlns:a="http://schemas.openxmlformats.org/drawingml/2006/main">
              <a:ext uri="{FF2B5EF4-FFF2-40B4-BE49-F238E27FC236}">
                <a16:creationId xmlns:a16="http://schemas.microsoft.com/office/drawing/2014/main" id="{266328B0-B70E-4443-A8AD-4A5C04B3B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305" y="2819095"/>
            <a:ext cx="4295851" cy="71506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</a:pPr>
            <a:r>
              <a:rPr sz="21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should they notice first?</a:t>
            </a:r>
            <a:endParaRPr sz="21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86" name="Google Shape;686;p17">
            <a:extLst xmlns:a="http://schemas.openxmlformats.org/drawingml/2006/main">
              <a:ext uri="{FF2B5EF4-FFF2-40B4-BE49-F238E27FC236}">
                <a16:creationId xmlns:a16="http://schemas.microsoft.com/office/drawing/2014/main" id="{48E8FFA8-2ABC-46E1-9025-2B458385E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305" y="3696005"/>
            <a:ext cx="4867351" cy="71506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</a:pPr>
            <a:r>
              <a:rPr sz="21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Where should tags sit?</a:t>
            </a:r>
            <a:endParaRPr sz="21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87" name="Google Shape;687;p17">
            <a:extLst xmlns:a="http://schemas.openxmlformats.org/drawingml/2006/main">
              <a:ext uri="{FF2B5EF4-FFF2-40B4-BE49-F238E27FC236}">
                <a16:creationId xmlns:a16="http://schemas.microsoft.com/office/drawing/2014/main" id="{E7A7EC72-9DA1-40A8-AF4A-66D10674F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3407" y="4572000"/>
            <a:ext cx="4410151" cy="3145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</a:pPr>
            <a:r>
              <a:rPr sz="21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How will a viewer know where to go next?</a:t>
            </a:r>
            <a:endParaRPr sz="21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88" name="Google Shape;688;p17">
            <a:extLst xmlns:a="http://schemas.openxmlformats.org/drawingml/2006/main">
              <a:ext uri="{FF2B5EF4-FFF2-40B4-BE49-F238E27FC236}">
                <a16:creationId xmlns:a16="http://schemas.microsoft.com/office/drawing/2014/main" id="{EA67D264-0F7C-45C3-B3B0-0A2A54EA2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905" y="990295"/>
            <a:ext cx="5639105" cy="3486607"/>
          </a:xfrm>
          <a:prstGeom xmlns:a="http://schemas.openxmlformats.org/drawingml/2006/main" prst="roundRect">
            <a:avLst>
              <a:gd name="adj" fmla="val 573"/>
            </a:avLst>
          </a:prstGeom>
          <a:solidFill xmlns:a="http://schemas.openxmlformats.org/drawingml/2006/main">
            <a:srgbClr val="1E3A8A"/>
          </a:solidFill>
          <a:ln xmlns:a="http://schemas.openxmlformats.org/drawingml/2006/main" w="25400" cmpd="sng">
            <a:solidFill>
              <a:srgbClr val="FBBF24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2" name="Google Shape;689;p17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2c318ebe31a046f6">
            <a:alphaModFix/>
          </a:blip>
          <a:srcRect xmlns:a="http://schemas.openxmlformats.org/drawingml/2006/main" l="-57" t="0" r="-57" b="0"/>
          <a:stretch xmlns:a="http://schemas.openxmlformats.org/drawingml/2006/main"/>
        </p:blipFill>
        <p:spPr>
          <a:xfrm xmlns:a="http://schemas.openxmlformats.org/drawingml/2006/main">
            <a:off x="6534302" y="1238098"/>
            <a:ext cx="200254" cy="2286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90" name="Google Shape;690;p17">
            <a:extLst xmlns:a="http://schemas.openxmlformats.org/drawingml/2006/main">
              <a:ext uri="{FF2B5EF4-FFF2-40B4-BE49-F238E27FC236}">
                <a16:creationId xmlns:a16="http://schemas.microsoft.com/office/drawing/2014/main" id="{8652B4A7-E802-48BA-AFC5-AD15CE308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48856" y="1200607"/>
            <a:ext cx="4448556" cy="3054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Next project: guide a visitor through a 360° scene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91" name="Google Shape;691;p17">
            <a:extLst xmlns:a="http://schemas.openxmlformats.org/drawingml/2006/main">
              <a:ext uri="{FF2B5EF4-FFF2-40B4-BE49-F238E27FC236}">
                <a16:creationId xmlns:a16="http://schemas.microsoft.com/office/drawing/2014/main" id="{F9D2E5A6-1F84-4EFA-B7A7-6CD7D2280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302" y="1619402"/>
            <a:ext cx="5219395" cy="1276502"/>
          </a:xfrm>
          <a:prstGeom xmlns:a="http://schemas.openxmlformats.org/drawingml/2006/main" prst="roundRect">
            <a:avLst>
              <a:gd name="adj" fmla="val 4277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17">
            <a:extLst xmlns:a="http://schemas.openxmlformats.org/drawingml/2006/main">
              <a:ext uri="{FF2B5EF4-FFF2-40B4-BE49-F238E27FC236}">
                <a16:creationId xmlns:a16="http://schemas.microsoft.com/office/drawing/2014/main" id="{0BD95D4B-F3F4-4BE2-B016-6A725FBD0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7007" y="1800454"/>
            <a:ext cx="1672438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You will: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93" name="Google Shape;693;p17">
            <a:extLst xmlns:a="http://schemas.openxmlformats.org/drawingml/2006/main">
              <a:ext uri="{FF2B5EF4-FFF2-40B4-BE49-F238E27FC236}">
                <a16:creationId xmlns:a16="http://schemas.microsoft.com/office/drawing/2014/main" id="{234726FE-F83E-4C55-A432-7A817D917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7007" y="2152498"/>
            <a:ext cx="4920386" cy="55321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sz="1600" b="0" i="0" u="none" cap="none">
                <a:solidFill>
                  <a:schemeClr val="lt1"/>
                </a:solidFill>
                <a:latin typeface="Arial"/>
                <a:ea typeface="Arial"/>
                <a:cs typeface="Arial"/>
              </a:rPr>
              <a:t>Use a 2:1 panoramic image, add accessible tags, test navigation, and revise one confusing moment.</a:t>
            </a:r>
            <a:endParaRPr sz="1600" b="0" i="0" u="none" cap="none">
              <a:solidFill>
                <a:schemeClr val="lt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94" name="Google Shape;694;p17">
            <a:extLst xmlns:a="http://schemas.openxmlformats.org/drawingml/2006/main">
              <a:ext uri="{FF2B5EF4-FFF2-40B4-BE49-F238E27FC236}">
                <a16:creationId xmlns:a16="http://schemas.microsoft.com/office/drawing/2014/main" id="{47FAA28A-A5C9-4B77-8872-17403339D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302" y="3047695"/>
            <a:ext cx="5219395" cy="1218895"/>
          </a:xfrm>
          <a:prstGeom xmlns:a="http://schemas.openxmlformats.org/drawingml/2006/main" prst="roundRect">
            <a:avLst>
              <a:gd name="adj" fmla="val 4689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17">
            <a:extLst xmlns:a="http://schemas.openxmlformats.org/drawingml/2006/main">
              <a:ext uri="{FF2B5EF4-FFF2-40B4-BE49-F238E27FC236}">
                <a16:creationId xmlns:a16="http://schemas.microsoft.com/office/drawing/2014/main" id="{EC2E63C5-A10E-41CE-809A-CCF7E4246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3354" y="3228746"/>
            <a:ext cx="2233879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CD34D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FCD34D"/>
                </a:solidFill>
                <a:latin typeface="Arial"/>
                <a:ea typeface="Arial"/>
                <a:cs typeface="Arial"/>
              </a:rPr>
              <a:t>This map work carries forward: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96" name="Google Shape;696;p17">
            <a:extLst xmlns:a="http://schemas.openxmlformats.org/drawingml/2006/main">
              <a:ext uri="{FF2B5EF4-FFF2-40B4-BE49-F238E27FC236}">
                <a16:creationId xmlns:a16="http://schemas.microsoft.com/office/drawing/2014/main" id="{ABFA4078-58B4-4AF8-9574-B04DDB585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498" y="3581705"/>
            <a:ext cx="1561795" cy="533095"/>
          </a:xfrm>
          <a:prstGeom xmlns:a="http://schemas.openxmlformats.org/drawingml/2006/main" prst="roundRect">
            <a:avLst>
              <a:gd name="adj" fmla="val 12252"/>
            </a:avLst>
          </a:prstGeom>
          <a:solidFill xmlns:a="http://schemas.openxmlformats.org/drawingml/2006/main">
            <a:srgbClr val="1E3A8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17">
            <a:extLst xmlns:a="http://schemas.openxmlformats.org/drawingml/2006/main">
              <a:ext uri="{FF2B5EF4-FFF2-40B4-BE49-F238E27FC236}">
                <a16:creationId xmlns:a16="http://schemas.microsoft.com/office/drawing/2014/main" id="{CFBD7805-2AE0-4575-A978-92C42207E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84518" y="3676802"/>
            <a:ext cx="1347826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Audience choices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98" name="Google Shape;698;p17">
            <a:extLst xmlns:a="http://schemas.openxmlformats.org/drawingml/2006/main">
              <a:ext uri="{FF2B5EF4-FFF2-40B4-BE49-F238E27FC236}">
                <a16:creationId xmlns:a16="http://schemas.microsoft.com/office/drawing/2014/main" id="{799E6DB0-5A6E-4198-BB0B-F40D5CCF3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3102" y="3581705"/>
            <a:ext cx="1561795" cy="533095"/>
          </a:xfrm>
          <a:prstGeom xmlns:a="http://schemas.openxmlformats.org/drawingml/2006/main" prst="roundRect">
            <a:avLst>
              <a:gd name="adj" fmla="val 12252"/>
            </a:avLst>
          </a:prstGeom>
          <a:solidFill xmlns:a="http://schemas.openxmlformats.org/drawingml/2006/main">
            <a:srgbClr val="1E3A8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17">
            <a:extLst xmlns:a="http://schemas.openxmlformats.org/drawingml/2006/main">
              <a:ext uri="{FF2B5EF4-FFF2-40B4-BE49-F238E27FC236}">
                <a16:creationId xmlns:a16="http://schemas.microsoft.com/office/drawing/2014/main" id="{83CCC567-1A52-4329-B02B-F85D9A3E5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3181" y="3676802"/>
            <a:ext cx="1329538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Tag placement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00" name="Google Shape;700;p17">
            <a:extLst xmlns:a="http://schemas.openxmlformats.org/drawingml/2006/main">
              <a:ext uri="{FF2B5EF4-FFF2-40B4-BE49-F238E27FC236}">
                <a16:creationId xmlns:a16="http://schemas.microsoft.com/office/drawing/2014/main" id="{C1B19CCB-8309-44B3-9CC3-6B8AC4255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707" y="3581705"/>
            <a:ext cx="1561795" cy="533095"/>
          </a:xfrm>
          <a:prstGeom xmlns:a="http://schemas.openxmlformats.org/drawingml/2006/main" prst="roundRect">
            <a:avLst>
              <a:gd name="adj" fmla="val 12252"/>
            </a:avLst>
          </a:prstGeom>
          <a:solidFill xmlns:a="http://schemas.openxmlformats.org/drawingml/2006/main">
            <a:srgbClr val="1E3A8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17">
            <a:extLst xmlns:a="http://schemas.openxmlformats.org/drawingml/2006/main">
              <a:ext uri="{FF2B5EF4-FFF2-40B4-BE49-F238E27FC236}">
                <a16:creationId xmlns:a16="http://schemas.microsoft.com/office/drawing/2014/main" id="{D943BD08-AEF2-4468-977B-273C192D2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84587" y="3676802"/>
            <a:ext cx="1300277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Testing + revision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02" name="Google Shape;702;p17">
            <a:extLst xmlns:a="http://schemas.openxmlformats.org/drawingml/2006/main">
              <a:ext uri="{FF2B5EF4-FFF2-40B4-BE49-F238E27FC236}">
                <a16:creationId xmlns:a16="http://schemas.microsoft.com/office/drawing/2014/main" id="{320C12D3-C6CC-4CCC-A784-1616B353F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00800"/>
            <a:ext cx="12191695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17">
            <a:extLst xmlns:a="http://schemas.openxmlformats.org/drawingml/2006/main">
              <a:ext uri="{FF2B5EF4-FFF2-40B4-BE49-F238E27FC236}">
                <a16:creationId xmlns:a16="http://schemas.microsoft.com/office/drawing/2014/main" id="{3DD3286D-3A4A-4ADA-BC1E-3C18209C5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6534302"/>
            <a:ext cx="261061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ThingLink: Welcome Mission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04" name="Google Shape;704;p17">
            <a:extLst xmlns:a="http://schemas.openxmlformats.org/drawingml/2006/main">
              <a:ext uri="{FF2B5EF4-FFF2-40B4-BE49-F238E27FC236}">
                <a16:creationId xmlns:a16="http://schemas.microsoft.com/office/drawing/2014/main" id="{B01E2D77-AC9F-49CF-A75D-9295625C8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0654" y="6534302"/>
            <a:ext cx="2848356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NEXT: 360° PLACE GUIDE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662985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Google Shape;37;p4">
            <a:extLst xmlns:a="http://schemas.openxmlformats.org/drawingml/2006/main">
              <a:ext uri="{FF2B5EF4-FFF2-40B4-BE49-F238E27FC236}">
                <a16:creationId xmlns:a16="http://schemas.microsoft.com/office/drawing/2014/main" id="{6ACDDBCC-E863-444C-9EBE-B009F133B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4">
            <a:extLst xmlns:a="http://schemas.openxmlformats.org/drawingml/2006/main">
              <a:ext uri="{FF2B5EF4-FFF2-40B4-BE49-F238E27FC236}">
                <a16:creationId xmlns:a16="http://schemas.microsoft.com/office/drawing/2014/main" id="{2739309B-7E5E-4492-9EA0-350B40CD9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39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0bdd80af586e4de6">
            <a:alphaModFix/>
          </a:blip>
          <a:srcRect xmlns:a="http://schemas.openxmlformats.org/drawingml/2006/main" l="-1333" t="0" r="-1333" b="0"/>
          <a:stretch xmlns:a="http://schemas.openxmlformats.org/drawingml/2006/main"/>
        </p:blipFill>
        <p:spPr>
          <a:xfrm xmlns:a="http://schemas.openxmlformats.org/drawingml/2006/main">
            <a:off x="228600" y="247802"/>
            <a:ext cx="352044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0" name="Google Shape;40;p4">
            <a:extLst xmlns:a="http://schemas.openxmlformats.org/drawingml/2006/main">
              <a:ext uri="{FF2B5EF4-FFF2-40B4-BE49-F238E27FC236}">
                <a16:creationId xmlns:a16="http://schemas.microsoft.com/office/drawing/2014/main" id="{CD89FBF5-6787-4AF9-869A-6FCDFE5DA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349" y="228600"/>
            <a:ext cx="8477402" cy="3813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7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WHAT YOU WILL LEARN AND MAKE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1" name="Google Shape;41;p4">
            <a:extLst xmlns:a="http://schemas.openxmlformats.org/drawingml/2006/main">
              <a:ext uri="{FF2B5EF4-FFF2-40B4-BE49-F238E27FC236}">
                <a16:creationId xmlns:a16="http://schemas.microsoft.com/office/drawing/2014/main" id="{25153C34-B0FD-4F84-891A-1C5D5B60D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162202"/>
            <a:ext cx="4924958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By the end, you can: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2" name="Google Shape;42;p4">
            <a:extLst xmlns:a="http://schemas.openxmlformats.org/drawingml/2006/main">
              <a:ext uri="{FF2B5EF4-FFF2-40B4-BE49-F238E27FC236}">
                <a16:creationId xmlns:a16="http://schemas.microsoft.com/office/drawing/2014/main" id="{4807AF37-D711-47B9-95ED-8324F8959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600200"/>
            <a:ext cx="6648602" cy="1828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>
              <a:alpha val="80000"/>
            </a:srgbClr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4">
            <a:extLst xmlns:a="http://schemas.openxmlformats.org/drawingml/2006/main">
              <a:ext uri="{FF2B5EF4-FFF2-40B4-BE49-F238E27FC236}">
                <a16:creationId xmlns:a16="http://schemas.microsoft.com/office/drawing/2014/main" id="{2D04150E-2B33-46A1-BE5E-34F29D7F9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600200"/>
            <a:ext cx="47549" cy="1828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4">
            <a:extLst xmlns:a="http://schemas.openxmlformats.org/drawingml/2006/main">
              <a:ext uri="{FF2B5EF4-FFF2-40B4-BE49-F238E27FC236}">
                <a16:creationId xmlns:a16="http://schemas.microsoft.com/office/drawing/2014/main" id="{93D6F150-55AF-4EBB-96E0-E8DE023A4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154" y="1790395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1C3FAA">
              <a:alpha val="80000"/>
            </a:srgbClr>
          </a:solidFill>
          <a:ln xmlns:a="http://schemas.openxmlformats.org/drawingml/2006/main" w="25400" cmpd="sng">
            <a:solidFill>
              <a:srgbClr val="FFD100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45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26092c231794a21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57454" y="1904695"/>
            <a:ext cx="152705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6" name="Google Shape;46;p4">
            <a:extLst xmlns:a="http://schemas.openxmlformats.org/drawingml/2006/main">
              <a:ext uri="{FF2B5EF4-FFF2-40B4-BE49-F238E27FC236}">
                <a16:creationId xmlns:a16="http://schemas.microsoft.com/office/drawing/2014/main" id="{641D0E72-B9BD-4600-B352-7351733F1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249" y="1809598"/>
            <a:ext cx="5020056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oboto"/>
              <a:buNone/>
            </a:pPr>
            <a:r>
              <a:rPr sz="15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Explain how backgrounds and tags guide a first-time visitor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7" name="Google Shape;47;p4">
            <a:extLst xmlns:a="http://schemas.openxmlformats.org/drawingml/2006/main">
              <a:ext uri="{FF2B5EF4-FFF2-40B4-BE49-F238E27FC236}">
                <a16:creationId xmlns:a16="http://schemas.microsoft.com/office/drawing/2014/main" id="{B5A5369E-F87D-4CAB-9EAC-9B54052D7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154" y="2324405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1C3FAA">
              <a:alpha val="80000"/>
            </a:srgbClr>
          </a:solidFill>
          <a:ln xmlns:a="http://schemas.openxmlformats.org/drawingml/2006/main" w="25400" cmpd="sng">
            <a:solidFill>
              <a:srgbClr val="FFD100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1" name="Google Shape;48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227dc2532fb419e">
            <a:alphaModFix/>
          </a:blip>
          <a:srcRect xmlns:a="http://schemas.openxmlformats.org/drawingml/2006/main" l="0" t="-180" r="0" b="-180"/>
          <a:stretch xmlns:a="http://schemas.openxmlformats.org/drawingml/2006/main"/>
        </p:blipFill>
        <p:spPr>
          <a:xfrm xmlns:a="http://schemas.openxmlformats.org/drawingml/2006/main">
            <a:off x="638251" y="2438705"/>
            <a:ext cx="190195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9" name="Google Shape;49;p4">
            <a:extLst xmlns:a="http://schemas.openxmlformats.org/drawingml/2006/main">
              <a:ext uri="{FF2B5EF4-FFF2-40B4-BE49-F238E27FC236}">
                <a16:creationId xmlns:a16="http://schemas.microsoft.com/office/drawing/2014/main" id="{AACC286E-3F22-48A0-8695-FEA897046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249" y="2343607"/>
            <a:ext cx="4629607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oboto"/>
              <a:buNone/>
            </a:pPr>
            <a:r>
              <a:rPr sz="15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Plan a three-stop visit for one named audience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0" name="Google Shape;50;p4">
            <a:extLst xmlns:a="http://schemas.openxmlformats.org/drawingml/2006/main">
              <a:ext uri="{FF2B5EF4-FFF2-40B4-BE49-F238E27FC236}">
                <a16:creationId xmlns:a16="http://schemas.microsoft.com/office/drawing/2014/main" id="{556C866E-51A6-47FD-9BB0-7C003556F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154" y="2857500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1C3FAA">
              <a:alpha val="80000"/>
            </a:srgbClr>
          </a:solidFill>
          <a:ln xmlns:a="http://schemas.openxmlformats.org/drawingml/2006/main" w="25400" cmpd="sng">
            <a:solidFill>
              <a:srgbClr val="FFD100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51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e5c831dcffca4475">
            <a:alphaModFix/>
          </a:blip>
          <a:srcRect xmlns:a="http://schemas.openxmlformats.org/drawingml/2006/main" l="-33" t="0" r="-33" b="0"/>
          <a:stretch xmlns:a="http://schemas.openxmlformats.org/drawingml/2006/main"/>
        </p:blipFill>
        <p:spPr>
          <a:xfrm xmlns:a="http://schemas.openxmlformats.org/drawingml/2006/main">
            <a:off x="647395" y="2971800"/>
            <a:ext cx="171907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52" name="Google Shape;52;p4">
            <a:extLst xmlns:a="http://schemas.openxmlformats.org/drawingml/2006/main">
              <a:ext uri="{FF2B5EF4-FFF2-40B4-BE49-F238E27FC236}">
                <a16:creationId xmlns:a16="http://schemas.microsoft.com/office/drawing/2014/main" id="{1E741A91-F203-434B-A90C-F1916EBF0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249" y="2876702"/>
            <a:ext cx="5134356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oboto"/>
              <a:buNone/>
            </a:pPr>
            <a:r>
              <a:rPr sz="15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Build, test, and revise one Welcome Mission map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3" name="Google Shape;53;p4">
            <a:extLst xmlns:a="http://schemas.openxmlformats.org/drawingml/2006/main">
              <a:ext uri="{FF2B5EF4-FFF2-40B4-BE49-F238E27FC236}">
                <a16:creationId xmlns:a16="http://schemas.microsoft.com/office/drawing/2014/main" id="{151CA884-296F-4E84-960A-0DA9BD3CB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3935" y="1162202"/>
            <a:ext cx="2229307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87171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87171"/>
                </a:solidFill>
                <a:latin typeface="Arial"/>
                <a:ea typeface="Arial"/>
                <a:cs typeface="Arial"/>
              </a:rPr>
              <a:t>YOU WILL MAKE: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4" name="Google Shape;54;p4">
            <a:extLst xmlns:a="http://schemas.openxmlformats.org/drawingml/2006/main">
              <a:ext uri="{FF2B5EF4-FFF2-40B4-BE49-F238E27FC236}">
                <a16:creationId xmlns:a16="http://schemas.microsoft.com/office/drawing/2014/main" id="{AEA8F3AD-156E-4128-9779-3B3D2ACB5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3935" y="1600200"/>
            <a:ext cx="4638751" cy="20958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>
              <a:alpha val="80000"/>
            </a:srgbClr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4">
            <a:extLst xmlns:a="http://schemas.openxmlformats.org/drawingml/2006/main">
              <a:ext uri="{FF2B5EF4-FFF2-40B4-BE49-F238E27FC236}">
                <a16:creationId xmlns:a16="http://schemas.microsoft.com/office/drawing/2014/main" id="{8762A67A-AF6D-440F-B753-98D6005DF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3935" y="1600200"/>
            <a:ext cx="47549" cy="209580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4">
            <a:extLst xmlns:a="http://schemas.openxmlformats.org/drawingml/2006/main">
              <a:ext uri="{FF2B5EF4-FFF2-40B4-BE49-F238E27FC236}">
                <a16:creationId xmlns:a16="http://schemas.microsoft.com/office/drawing/2014/main" id="{49C9C0A2-72E2-41E9-8D7C-64E66B50A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2594" y="1819656"/>
            <a:ext cx="2443277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CA5A5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FCA5A5"/>
                </a:solidFill>
                <a:latin typeface="Arial"/>
                <a:ea typeface="Arial"/>
                <a:cs typeface="Arial"/>
              </a:rPr>
              <a:t>DAY 1: PLAN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7" name="Google Shape;57;p4">
            <a:extLst xmlns:a="http://schemas.openxmlformats.org/drawingml/2006/main">
              <a:ext uri="{FF2B5EF4-FFF2-40B4-BE49-F238E27FC236}">
                <a16:creationId xmlns:a16="http://schemas.microsoft.com/office/drawing/2014/main" id="{83CA4144-91BD-43FB-9471-20453436F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2594" y="2115007"/>
            <a:ext cx="4224528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None/>
            </a:pPr>
            <a:r>
              <a:rPr sz="10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Choose one visitor and plan arrive, find, and get help or continue.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8" name="Google Shape;58;p4">
            <a:extLst xmlns:a="http://schemas.openxmlformats.org/drawingml/2006/main">
              <a:ext uri="{FF2B5EF4-FFF2-40B4-BE49-F238E27FC236}">
                <a16:creationId xmlns:a16="http://schemas.microsoft.com/office/drawing/2014/main" id="{DDAB9DCA-EF3B-472E-BA22-FE21825FF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2594" y="2657246"/>
            <a:ext cx="2777033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CA5A5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FCA5A5"/>
                </a:solidFill>
                <a:latin typeface="Arial"/>
                <a:ea typeface="Arial"/>
                <a:cs typeface="Arial"/>
              </a:rPr>
              <a:t>DAY 2: BUILD + TEST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9" name="Google Shape;59;p4">
            <a:extLst xmlns:a="http://schemas.openxmlformats.org/drawingml/2006/main">
              <a:ext uri="{FF2B5EF4-FFF2-40B4-BE49-F238E27FC236}">
                <a16:creationId xmlns:a16="http://schemas.microsoft.com/office/drawing/2014/main" id="{F324B1A5-1F43-4402-AE54-53C7483F9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2594" y="2952598"/>
            <a:ext cx="4272077" cy="5340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None/>
            </a:pPr>
            <a:r>
              <a:rPr sz="10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Upload the map, add purposeful tags, ask a partner to test it, and revise one thing.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0" name="Google Shape;60;p4">
            <a:extLst xmlns:a="http://schemas.openxmlformats.org/drawingml/2006/main">
              <a:ext uri="{FF2B5EF4-FFF2-40B4-BE49-F238E27FC236}">
                <a16:creationId xmlns:a16="http://schemas.microsoft.com/office/drawing/2014/main" id="{7BD5903B-86F8-40D0-AD5D-D22FCF12C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1315" y="3924605"/>
            <a:ext cx="838505" cy="847649"/>
          </a:xfrm>
          <a:prstGeom xmlns:a="http://schemas.openxmlformats.org/drawingml/2006/main" prst="roundRect">
            <a:avLst>
              <a:gd name="adj" fmla="val 109051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 w="50800" cmpd="sng">
            <a:solidFill>
              <a:srgbClr val="EF4444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61;p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9a248b5a31704d51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9341510" y="4114800"/>
            <a:ext cx="457200" cy="4572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62" name="Google Shape;62;p4">
            <a:extLst xmlns:a="http://schemas.openxmlformats.org/drawingml/2006/main">
              <a:ext uri="{FF2B5EF4-FFF2-40B4-BE49-F238E27FC236}">
                <a16:creationId xmlns:a16="http://schemas.microsoft.com/office/drawing/2014/main" id="{50F12BCC-DE7D-4960-8893-6FA2236D89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00800"/>
            <a:ext cx="12191695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2626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4">
            <a:extLst xmlns:a="http://schemas.openxmlformats.org/drawingml/2006/main">
              <a:ext uri="{FF2B5EF4-FFF2-40B4-BE49-F238E27FC236}">
                <a16:creationId xmlns:a16="http://schemas.microsoft.com/office/drawing/2014/main" id="{A82ABE36-0EF4-49A5-9A67-C223BFB69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6534302"/>
            <a:ext cx="261061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ThingLink: Welcome Mission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4" name="Google Shape;64;p4">
            <a:extLst xmlns:a="http://schemas.openxmlformats.org/drawingml/2006/main">
              <a:ext uri="{FF2B5EF4-FFF2-40B4-BE49-F238E27FC236}">
                <a16:creationId xmlns:a16="http://schemas.microsoft.com/office/drawing/2014/main" id="{271B7A08-6682-4939-8689-95B41A4F0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7776" y="6534302"/>
            <a:ext cx="2563063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LESSON 1.1: </a:t>
            </a: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WELCOME MISSION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4407013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0" name="Google Shape;70;p5">
            <a:extLst xmlns:a="http://schemas.openxmlformats.org/drawingml/2006/main">
              <a:ext uri="{FF2B5EF4-FFF2-40B4-BE49-F238E27FC236}">
                <a16:creationId xmlns:a16="http://schemas.microsoft.com/office/drawing/2014/main" id="{B92FAF2B-4975-4A79-9F4F-B362CE1F8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5">
            <a:extLst xmlns:a="http://schemas.openxmlformats.org/drawingml/2006/main">
              <a:ext uri="{FF2B5EF4-FFF2-40B4-BE49-F238E27FC236}">
                <a16:creationId xmlns:a16="http://schemas.microsoft.com/office/drawing/2014/main" id="{CF4A5C3A-A1F9-4406-BFD7-C53F4486D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72;p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1e8166a67f7a40b9">
            <a:alphaModFix/>
          </a:blip>
          <a:srcRect xmlns:a="http://schemas.openxmlformats.org/drawingml/2006/main" l="-1911" t="0" r="-1911" b="0"/>
          <a:stretch xmlns:a="http://schemas.openxmlformats.org/drawingml/2006/main"/>
        </p:blipFill>
        <p:spPr>
          <a:xfrm xmlns:a="http://schemas.openxmlformats.org/drawingml/2006/main">
            <a:off x="228600" y="267005"/>
            <a:ext cx="267005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73" name="Google Shape;73;p5">
            <a:extLst xmlns:a="http://schemas.openxmlformats.org/drawingml/2006/main">
              <a:ext uri="{FF2B5EF4-FFF2-40B4-BE49-F238E27FC236}">
                <a16:creationId xmlns:a16="http://schemas.microsoft.com/office/drawing/2014/main" id="{21C9BFC0-3221-4AD9-9699-FB1C4EFE2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95" y="247802"/>
            <a:ext cx="10058400" cy="3813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7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DO NOW: REMEMBER A FIRST VISIT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4" name="Google Shape;74;p5">
            <a:extLst xmlns:a="http://schemas.openxmlformats.org/drawingml/2006/main">
              <a:ext uri="{FF2B5EF4-FFF2-40B4-BE49-F238E27FC236}">
                <a16:creationId xmlns:a16="http://schemas.microsoft.com/office/drawing/2014/main" id="{30A044C5-3D85-43F7-895A-98864D9A6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77118" y="228600"/>
            <a:ext cx="1190549" cy="418795"/>
          </a:xfrm>
          <a:prstGeom xmlns:a="http://schemas.openxmlformats.org/drawingml/2006/main" prst="roundRect">
            <a:avLst>
              <a:gd name="adj" fmla="val 39698"/>
            </a:avLst>
          </a:prstGeom>
          <a:solidFill xmlns:a="http://schemas.openxmlformats.org/drawingml/2006/main">
            <a:srgbClr val="FBBF24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5">
            <a:extLst xmlns:a="http://schemas.openxmlformats.org/drawingml/2006/main">
              <a:ext uri="{FF2B5EF4-FFF2-40B4-BE49-F238E27FC236}">
                <a16:creationId xmlns:a16="http://schemas.microsoft.com/office/drawing/2014/main" id="{29A8019A-4647-41FC-A914-BE9363BBC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25251" y="310896"/>
            <a:ext cx="1024128" cy="2478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1E3A8A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1E3A8A"/>
                </a:solidFill>
                <a:latin typeface="Arial"/>
                <a:ea typeface="Arial"/>
                <a:cs typeface="Arial"/>
              </a:rPr>
              <a:t>WARMUP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6" name="Google Shape;76;p5">
            <a:extLst xmlns:a="http://schemas.openxmlformats.org/drawingml/2006/main">
              <a:ext uri="{FF2B5EF4-FFF2-40B4-BE49-F238E27FC236}">
                <a16:creationId xmlns:a16="http://schemas.microsoft.com/office/drawing/2014/main" id="{DDF9082A-6417-4093-A2BD-E8C8C4F17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181405"/>
            <a:ext cx="5562295" cy="1790395"/>
          </a:xfrm>
          <a:prstGeom xmlns:a="http://schemas.openxmlformats.org/drawingml/2006/main" prst="roundRect">
            <a:avLst>
              <a:gd name="adj" fmla="val 2173"/>
            </a:avLst>
          </a:prstGeom>
          <a:solidFill xmlns:a="http://schemas.openxmlformats.org/drawingml/2006/main">
            <a:srgbClr val="1C3FAA">
              <a:alpha val="80000"/>
            </a:srgbClr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63500" dir="2700000" algn="bl" rotWithShape="0">
              <a:srgbClr val="000000">
                <a:alpha val="29804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5">
            <a:extLst xmlns:a="http://schemas.openxmlformats.org/drawingml/2006/main">
              <a:ext uri="{FF2B5EF4-FFF2-40B4-BE49-F238E27FC236}">
                <a16:creationId xmlns:a16="http://schemas.microsoft.com/office/drawing/2014/main" id="{E26D6796-E265-470C-B6ED-0B4E4811D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181405"/>
            <a:ext cx="47549" cy="179039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5">
            <a:extLst xmlns:a="http://schemas.openxmlformats.org/drawingml/2006/main">
              <a:ext uri="{FF2B5EF4-FFF2-40B4-BE49-F238E27FC236}">
                <a16:creationId xmlns:a16="http://schemas.microsoft.com/office/drawing/2014/main" id="{BE7D32A2-1F8B-4273-A269-C4EAFB87A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1429207"/>
            <a:ext cx="5220310" cy="8769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Roboto"/>
              <a:buNone/>
            </a:pPr>
            <a:r>
              <a:rPr sz="18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Think of the first time you entered a place and did not know where to go. What did you need to find?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79" name="Google Shape;79;p5">
            <a:extLst xmlns:a="http://schemas.openxmlformats.org/drawingml/2006/main">
              <a:ext uri="{FF2B5EF4-FFF2-40B4-BE49-F238E27FC236}">
                <a16:creationId xmlns:a16="http://schemas.microsoft.com/office/drawing/2014/main" id="{C419A76D-0B53-4E43-A68F-D74367603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2495398"/>
            <a:ext cx="4715561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oboto"/>
              <a:buNone/>
            </a:pPr>
            <a:r>
              <a:rPr sz="15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What information would have helped you move without asking someone to guide you?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0" name="Google Shape;80;p5">
            <a:extLst xmlns:a="http://schemas.openxmlformats.org/drawingml/2006/main">
              <a:ext uri="{FF2B5EF4-FFF2-40B4-BE49-F238E27FC236}">
                <a16:creationId xmlns:a16="http://schemas.microsoft.com/office/drawing/2014/main" id="{922303DE-C378-4A94-8E30-63C00A1B9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3353105"/>
            <a:ext cx="2704795" cy="1904695"/>
          </a:xfrm>
          <a:prstGeom xmlns:a="http://schemas.openxmlformats.org/drawingml/2006/main" prst="roundRect">
            <a:avLst>
              <a:gd name="adj" fmla="val 1920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5">
            <a:extLst xmlns:a="http://schemas.openxmlformats.org/drawingml/2006/main">
              <a:ext uri="{FF2B5EF4-FFF2-40B4-BE49-F238E27FC236}">
                <a16:creationId xmlns:a16="http://schemas.microsoft.com/office/drawing/2014/main" id="{1FEC20AB-74F3-4F33-9F62-53E166E3A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795" y="3486607"/>
            <a:ext cx="121981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Think about: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2" name="Google Shape;82;p5">
            <a:extLst xmlns:a="http://schemas.openxmlformats.org/drawingml/2006/main">
              <a:ext uri="{FF2B5EF4-FFF2-40B4-BE49-F238E27FC236}">
                <a16:creationId xmlns:a16="http://schemas.microsoft.com/office/drawing/2014/main" id="{B90BEBE9-6944-4A2F-85C3-13AA1745F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107" y="3791102"/>
            <a:ext cx="212415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Where did you enter?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3" name="Google Shape;83;p5">
            <a:extLst xmlns:a="http://schemas.openxmlformats.org/drawingml/2006/main">
              <a:ext uri="{FF2B5EF4-FFF2-40B4-BE49-F238E27FC236}">
                <a16:creationId xmlns:a16="http://schemas.microsoft.com/office/drawing/2014/main" id="{987D53E3-1BA7-4145-82A9-4885DDF1A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107" y="4095598"/>
            <a:ext cx="2162556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did you come to find?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4" name="Google Shape;84;p5">
            <a:extLst xmlns:a="http://schemas.openxmlformats.org/drawingml/2006/main">
              <a:ext uri="{FF2B5EF4-FFF2-40B4-BE49-F238E27FC236}">
                <a16:creationId xmlns:a16="http://schemas.microsoft.com/office/drawing/2014/main" id="{AE9F69D4-ACA4-4392-80D3-1AF4D1000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107" y="4401007"/>
            <a:ext cx="17145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sign or landmark helped?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5" name="Google Shape;85;p5">
            <a:extLst xmlns:a="http://schemas.openxmlformats.org/drawingml/2006/main">
              <a:ext uri="{FF2B5EF4-FFF2-40B4-BE49-F238E27FC236}">
                <a16:creationId xmlns:a16="http://schemas.microsoft.com/office/drawing/2014/main" id="{99A9B503-364D-47FE-A66E-90BB8E7B9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795" y="4705502"/>
            <a:ext cx="2162556" cy="4096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Where could you ask for help?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6" name="Google Shape;86;p5">
            <a:extLst xmlns:a="http://schemas.openxmlformats.org/drawingml/2006/main">
              <a:ext uri="{FF2B5EF4-FFF2-40B4-BE49-F238E27FC236}">
                <a16:creationId xmlns:a16="http://schemas.microsoft.com/office/drawing/2014/main" id="{5B37DC33-7F8A-492A-8324-A433840E7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1995" y="3353105"/>
            <a:ext cx="2704795" cy="1904695"/>
          </a:xfrm>
          <a:prstGeom xmlns:a="http://schemas.openxmlformats.org/drawingml/2006/main" prst="roundRect">
            <a:avLst>
              <a:gd name="adj" fmla="val 1920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5">
            <a:extLst xmlns:a="http://schemas.openxmlformats.org/drawingml/2006/main">
              <a:ext uri="{FF2B5EF4-FFF2-40B4-BE49-F238E27FC236}">
                <a16:creationId xmlns:a16="http://schemas.microsoft.com/office/drawing/2014/main" id="{A50FAE16-8654-406A-BBB1-EABFA0CF0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295" y="3486607"/>
            <a:ext cx="93360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A useful guide answers: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8" name="Google Shape;88;p5">
            <a:extLst xmlns:a="http://schemas.openxmlformats.org/drawingml/2006/main">
              <a:ext uri="{FF2B5EF4-FFF2-40B4-BE49-F238E27FC236}">
                <a16:creationId xmlns:a16="http://schemas.microsoft.com/office/drawing/2014/main" id="{92339F77-A3DD-4C03-A7ED-0095706E5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607" y="3791102"/>
            <a:ext cx="18288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Where do I enter?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9" name="Google Shape;89;p5">
            <a:extLst xmlns:a="http://schemas.openxmlformats.org/drawingml/2006/main">
              <a:ext uri="{FF2B5EF4-FFF2-40B4-BE49-F238E27FC236}">
                <a16:creationId xmlns:a16="http://schemas.microsoft.com/office/drawing/2014/main" id="{C3098D2F-9930-4212-8B3F-4D84F4B90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607" y="4095598"/>
            <a:ext cx="1420063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should I notice first?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0" name="Google Shape;90;p5">
            <a:extLst xmlns:a="http://schemas.openxmlformats.org/drawingml/2006/main">
              <a:ext uri="{FF2B5EF4-FFF2-40B4-BE49-F238E27FC236}">
                <a16:creationId xmlns:a16="http://schemas.microsoft.com/office/drawing/2014/main" id="{D2503E7C-C8B5-47BF-B42E-05F4BCCBC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607" y="4401007"/>
            <a:ext cx="185806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Where can I get help?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1" name="Google Shape;91;p5">
            <a:extLst xmlns:a="http://schemas.openxmlformats.org/drawingml/2006/main">
              <a:ext uri="{FF2B5EF4-FFF2-40B4-BE49-F238E27FC236}">
                <a16:creationId xmlns:a16="http://schemas.microsoft.com/office/drawing/2014/main" id="{D93BD2DC-E532-4215-8D05-8357E84D8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607" y="4705502"/>
            <a:ext cx="1724558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could confuse me?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2" name="Google Shape;92;p5">
            <a:extLst xmlns:a="http://schemas.openxmlformats.org/drawingml/2006/main">
              <a:ext uri="{FF2B5EF4-FFF2-40B4-BE49-F238E27FC236}">
                <a16:creationId xmlns:a16="http://schemas.microsoft.com/office/drawing/2014/main" id="{7D88BE07-83DF-4C37-93A6-7A2842149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905" y="1181405"/>
            <a:ext cx="5562295" cy="2018995"/>
          </a:xfrm>
          <a:prstGeom xmlns:a="http://schemas.openxmlformats.org/drawingml/2006/main" prst="roundRect">
            <a:avLst>
              <a:gd name="adj" fmla="val 6409"/>
            </a:avLst>
          </a:prstGeom>
          <a:solidFill xmlns:a="http://schemas.openxmlformats.org/drawingml/2006/main">
            <a:srgbClr val="FFFFFF">
              <a:alpha val="94902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5">
            <a:extLst xmlns:a="http://schemas.openxmlformats.org/drawingml/2006/main">
              <a:ext uri="{FF2B5EF4-FFF2-40B4-BE49-F238E27FC236}">
                <a16:creationId xmlns:a16="http://schemas.microsoft.com/office/drawing/2014/main" id="{EA13DD18-D6D5-4499-BDE6-3630968FA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505" y="3010205"/>
            <a:ext cx="381305" cy="38130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>
              <a:alpha val="94902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5">
            <a:extLst xmlns:a="http://schemas.openxmlformats.org/drawingml/2006/main">
              <a:ext uri="{FF2B5EF4-FFF2-40B4-BE49-F238E27FC236}">
                <a16:creationId xmlns:a16="http://schemas.microsoft.com/office/drawing/2014/main" id="{9567C2F9-B0F6-4B5C-9F1A-58DDB9A86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05895" y="3343046"/>
            <a:ext cx="190195" cy="19019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FFFF">
              <a:alpha val="94902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5">
            <a:extLst xmlns:a="http://schemas.openxmlformats.org/drawingml/2006/main">
              <a:ext uri="{FF2B5EF4-FFF2-40B4-BE49-F238E27FC236}">
                <a16:creationId xmlns:a16="http://schemas.microsoft.com/office/drawing/2014/main" id="{8B13DEA4-15BA-434B-9218-4F46AAE04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505" y="1429207"/>
            <a:ext cx="236281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1E3A8A"/>
              </a:buClr>
              <a:buSzPts val="1500"/>
              <a:buFont typeface="Arial"/>
              <a:buNone/>
            </a:pPr>
            <a:r>
              <a:rPr sz="1500" b="1" i="0" u="none" cap="none">
                <a:solidFill>
                  <a:srgbClr val="1E3A8A"/>
                </a:solidFill>
                <a:latin typeface="Arial"/>
                <a:ea typeface="Arial"/>
                <a:cs typeface="Arial"/>
              </a:rPr>
              <a:t>Three stops I needed: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6" name="Google Shape;96;p5">
            <a:extLst xmlns:a="http://schemas.openxmlformats.org/drawingml/2006/main">
              <a:ext uri="{FF2B5EF4-FFF2-40B4-BE49-F238E27FC236}">
                <a16:creationId xmlns:a16="http://schemas.microsoft.com/office/drawing/2014/main" id="{7308C0B4-0CDB-4C57-BC94-F7E51E134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505" y="1752905"/>
            <a:ext cx="304495" cy="304495"/>
          </a:xfrm>
          <a:prstGeom xmlns:a="http://schemas.openxmlformats.org/drawingml/2006/main" prst="roundRect">
            <a:avLst>
              <a:gd name="adj" fmla="val 3003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5">
            <a:extLst xmlns:a="http://schemas.openxmlformats.org/drawingml/2006/main">
              <a:ext uri="{FF2B5EF4-FFF2-40B4-BE49-F238E27FC236}">
                <a16:creationId xmlns:a16="http://schemas.microsoft.com/office/drawing/2014/main" id="{615961B0-406B-4500-A2CB-688425541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2260" y="1809598"/>
            <a:ext cx="2286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8" name="Google Shape;98;p5">
            <a:extLst xmlns:a="http://schemas.openxmlformats.org/drawingml/2006/main">
              <a:ext uri="{FF2B5EF4-FFF2-40B4-BE49-F238E27FC236}">
                <a16:creationId xmlns:a16="http://schemas.microsoft.com/office/drawing/2014/main" id="{F405E5FB-BA99-4D57-A53B-7A2E6328F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1914754"/>
            <a:ext cx="4686300" cy="1920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3C5FD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5">
            <a:extLst xmlns:a="http://schemas.openxmlformats.org/drawingml/2006/main">
              <a:ext uri="{FF2B5EF4-FFF2-40B4-BE49-F238E27FC236}">
                <a16:creationId xmlns:a16="http://schemas.microsoft.com/office/drawing/2014/main" id="{CA974169-C212-41DE-A60D-21B73128E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505" y="2210105"/>
            <a:ext cx="304495" cy="304495"/>
          </a:xfrm>
          <a:prstGeom xmlns:a="http://schemas.openxmlformats.org/drawingml/2006/main" prst="roundRect">
            <a:avLst>
              <a:gd name="adj" fmla="val 3003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5">
            <a:extLst xmlns:a="http://schemas.openxmlformats.org/drawingml/2006/main">
              <a:ext uri="{FF2B5EF4-FFF2-40B4-BE49-F238E27FC236}">
                <a16:creationId xmlns:a16="http://schemas.microsoft.com/office/drawing/2014/main" id="{21A636DF-EF9A-4348-A583-70A8017EB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2260" y="2266798"/>
            <a:ext cx="2286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1" name="Google Shape;101;p5">
            <a:extLst xmlns:a="http://schemas.openxmlformats.org/drawingml/2006/main">
              <a:ext uri="{FF2B5EF4-FFF2-40B4-BE49-F238E27FC236}">
                <a16:creationId xmlns:a16="http://schemas.microsoft.com/office/drawing/2014/main" id="{117F100E-66EE-4900-8594-33D61B8D1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371954"/>
            <a:ext cx="4686300" cy="1920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3C5FD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">
            <a:extLst xmlns:a="http://schemas.openxmlformats.org/drawingml/2006/main">
              <a:ext uri="{FF2B5EF4-FFF2-40B4-BE49-F238E27FC236}">
                <a16:creationId xmlns:a16="http://schemas.microsoft.com/office/drawing/2014/main" id="{3384C271-1384-46AB-9A48-48DFF6FBC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505" y="2667305"/>
            <a:ext cx="304495" cy="304495"/>
          </a:xfrm>
          <a:prstGeom xmlns:a="http://schemas.openxmlformats.org/drawingml/2006/main" prst="roundRect">
            <a:avLst>
              <a:gd name="adj" fmla="val 300300"/>
            </a:avLst>
          </a:prstGeom>
          <a:solidFill xmlns:a="http://schemas.openxmlformats.org/drawingml/2006/main">
            <a:srgbClr val="DC2626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5">
            <a:extLst xmlns:a="http://schemas.openxmlformats.org/drawingml/2006/main">
              <a:ext uri="{FF2B5EF4-FFF2-40B4-BE49-F238E27FC236}">
                <a16:creationId xmlns:a16="http://schemas.microsoft.com/office/drawing/2014/main" id="{09E7E011-BFA7-4404-929D-C6C6DE1D6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2260" y="2723998"/>
            <a:ext cx="2286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4" name="Google Shape;104;p5">
            <a:extLst xmlns:a="http://schemas.openxmlformats.org/drawingml/2006/main">
              <a:ext uri="{FF2B5EF4-FFF2-40B4-BE49-F238E27FC236}">
                <a16:creationId xmlns:a16="http://schemas.microsoft.com/office/drawing/2014/main" id="{D1F7E39D-61C6-4233-AD41-7D9433EA6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829154"/>
            <a:ext cx="4686300" cy="19202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3C5FD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">
            <a:extLst xmlns:a="http://schemas.openxmlformats.org/drawingml/2006/main">
              <a:ext uri="{FF2B5EF4-FFF2-40B4-BE49-F238E27FC236}">
                <a16:creationId xmlns:a16="http://schemas.microsoft.com/office/drawing/2014/main" id="{6696ABF7-619A-4042-A25E-DF19379E6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3026" y="3429000"/>
            <a:ext cx="886054" cy="952805"/>
          </a:xfrm>
          <a:prstGeom xmlns:a="http://schemas.openxmlformats.org/drawingml/2006/main" prst="roundRect">
            <a:avLst>
              <a:gd name="adj" fmla="val 103199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 w="50800" cmpd="sng">
            <a:solidFill>
              <a:srgbClr val="FBBF24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8" name="Google Shape;106;p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3557d2a4e8f245ee">
            <a:alphaModFix/>
          </a:blip>
          <a:srcRect xmlns:a="http://schemas.openxmlformats.org/drawingml/2006/main" l="0" t="22884" r="0" b="2288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667750" y="3381375"/>
            <a:ext cx="2857500" cy="1762125"/>
          </a:xfrm>
          <a:prstGeom xmlns:a="http://schemas.openxmlformats.org/drawingml/2006/main" prst="roundRect">
            <a:avLst>
              <a:gd name="adj" fmla="val 6486"/>
            </a:avLst>
          </a:prstGeom>
          <a:ln xmlns:a="http://schemas.openxmlformats.org/drawingml/2006/main">
            <a:noFill/>
          </a:ln>
        </p:spPr>
      </p:pic>
      <p:sp>
        <p:nvSpPr>
          <p:cNvPr id="107" name="Google Shape;107;p5">
            <a:extLst xmlns:a="http://schemas.openxmlformats.org/drawingml/2006/main">
              <a:ext uri="{FF2B5EF4-FFF2-40B4-BE49-F238E27FC236}">
                <a16:creationId xmlns:a16="http://schemas.microsoft.com/office/drawing/2014/main" id="{EE2B040C-93D9-42C5-99EF-84C626873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400800"/>
            <a:ext cx="12191695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">
            <a:extLst xmlns:a="http://schemas.openxmlformats.org/drawingml/2006/main">
              <a:ext uri="{FF2B5EF4-FFF2-40B4-BE49-F238E27FC236}">
                <a16:creationId xmlns:a16="http://schemas.microsoft.com/office/drawing/2014/main" id="{EEF2C5E6-54B4-432E-9BAF-42E7703BE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" y="6534302"/>
            <a:ext cx="178125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QUICK SKETCH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9" name="Google Shape;109;p5">
            <a:extLst xmlns:a="http://schemas.openxmlformats.org/drawingml/2006/main">
              <a:ext uri="{FF2B5EF4-FFF2-40B4-BE49-F238E27FC236}">
                <a16:creationId xmlns:a16="http://schemas.microsoft.com/office/drawing/2014/main" id="{3D43A649-F4CB-45AE-A70B-1EE22A53E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5890" y="6534302"/>
            <a:ext cx="2105863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WELCOME MISSION: DAY 1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447762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5" name="Google Shape;115;p6">
            <a:extLst xmlns:a="http://schemas.openxmlformats.org/drawingml/2006/main">
              <a:ext uri="{FF2B5EF4-FFF2-40B4-BE49-F238E27FC236}">
                <a16:creationId xmlns:a16="http://schemas.microsoft.com/office/drawing/2014/main" id="{8D52CB2E-4E5B-4C8A-806B-918473A84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">
            <a:extLst xmlns:a="http://schemas.openxmlformats.org/drawingml/2006/main">
              <a:ext uri="{FF2B5EF4-FFF2-40B4-BE49-F238E27FC236}">
                <a16:creationId xmlns:a16="http://schemas.microsoft.com/office/drawing/2014/main" id="{87C0F9E5-223F-4C49-A720-B07CDE612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7" name="Google Shape;117;p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13535efd5ac24f6b">
            <a:alphaModFix/>
          </a:blip>
          <a:srcRect xmlns:a="http://schemas.openxmlformats.org/drawingml/2006/main" l="-1911" t="0" r="-1911" b="0"/>
          <a:stretch xmlns:a="http://schemas.openxmlformats.org/drawingml/2006/main"/>
        </p:blipFill>
        <p:spPr>
          <a:xfrm xmlns:a="http://schemas.openxmlformats.org/drawingml/2006/main">
            <a:off x="228600" y="247802"/>
            <a:ext cx="267005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18" name="Google Shape;118;p6">
            <a:extLst xmlns:a="http://schemas.openxmlformats.org/drawingml/2006/main">
              <a:ext uri="{FF2B5EF4-FFF2-40B4-BE49-F238E27FC236}">
                <a16:creationId xmlns:a16="http://schemas.microsoft.com/office/drawing/2014/main" id="{3A8EDDB1-618B-4459-BE96-5C98E0FE0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395" y="228600"/>
            <a:ext cx="8363102" cy="3813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7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WHAT MAKES A MAP USEFUL?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9" name="Google Shape;119;p6">
            <a:extLst xmlns:a="http://schemas.openxmlformats.org/drawingml/2006/main">
              <a:ext uri="{FF2B5EF4-FFF2-40B4-BE49-F238E27FC236}">
                <a16:creationId xmlns:a16="http://schemas.microsoft.com/office/drawing/2014/main" id="{493E059C-A5CB-4886-9E33-5DA6A7FDD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162202"/>
            <a:ext cx="2772461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A map has a job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0" name="Google Shape;120;p6">
            <a:extLst xmlns:a="http://schemas.openxmlformats.org/drawingml/2006/main">
              <a:ext uri="{FF2B5EF4-FFF2-40B4-BE49-F238E27FC236}">
                <a16:creationId xmlns:a16="http://schemas.microsoft.com/office/drawing/2014/main" id="{34FDDB23-5941-47A4-BDE9-FD5C39426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904695"/>
            <a:ext cx="2667305" cy="1828800"/>
          </a:xfrm>
          <a:prstGeom xmlns:a="http://schemas.openxmlformats.org/drawingml/2006/main" prst="roundRect">
            <a:avLst>
              <a:gd name="adj" fmla="val 2083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6">
            <a:extLst xmlns:a="http://schemas.openxmlformats.org/drawingml/2006/main">
              <a:ext uri="{FF2B5EF4-FFF2-40B4-BE49-F238E27FC236}">
                <a16:creationId xmlns:a16="http://schemas.microsoft.com/office/drawing/2014/main" id="{68874181-AD63-4AD0-A600-FA1DE01D6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76602"/>
            <a:ext cx="2229307" cy="8668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A useful map helps a specific person do something: arrive safely, find a destination, or choose a route.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2" name="Google Shape;122;p6">
            <a:extLst xmlns:a="http://schemas.openxmlformats.org/drawingml/2006/main">
              <a:ext uri="{FF2B5EF4-FFF2-40B4-BE49-F238E27FC236}">
                <a16:creationId xmlns:a16="http://schemas.microsoft.com/office/drawing/2014/main" id="{F3D9D741-6BEC-4A2E-B702-63CA67B62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43707"/>
            <a:ext cx="2410358" cy="4096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Notice what each map includes and what it leaves out.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3" name="Google Shape;123;p6">
            <a:extLst xmlns:a="http://schemas.openxmlformats.org/drawingml/2006/main">
              <a:ext uri="{FF2B5EF4-FFF2-40B4-BE49-F238E27FC236}">
                <a16:creationId xmlns:a16="http://schemas.microsoft.com/office/drawing/2014/main" id="{4A65D53F-C7D8-4A5D-9C63-7A245D331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3962095"/>
            <a:ext cx="2667305" cy="2057400"/>
          </a:xfrm>
          <a:prstGeom xmlns:a="http://schemas.openxmlformats.org/drawingml/2006/main" prst="roundRect">
            <a:avLst>
              <a:gd name="adj" fmla="val 1646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6">
            <a:extLst xmlns:a="http://schemas.openxmlformats.org/drawingml/2006/main">
              <a:ext uri="{FF2B5EF4-FFF2-40B4-BE49-F238E27FC236}">
                <a16:creationId xmlns:a16="http://schemas.microsoft.com/office/drawing/2014/main" id="{ED4D427D-43CF-4AFA-AFFF-1EFBC43E9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4002"/>
            <a:ext cx="1343254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Look for: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5" name="Google Shape;125;p6">
            <a:extLst xmlns:a="http://schemas.openxmlformats.org/drawingml/2006/main">
              <a:ext uri="{FF2B5EF4-FFF2-40B4-BE49-F238E27FC236}">
                <a16:creationId xmlns:a16="http://schemas.microsoft.com/office/drawing/2014/main" id="{021A1C01-BB14-445C-B397-02B71654C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598" y="4438498"/>
            <a:ext cx="143835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Clear labels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6" name="Google Shape;126;p6">
            <a:extLst xmlns:a="http://schemas.openxmlformats.org/drawingml/2006/main">
              <a:ext uri="{FF2B5EF4-FFF2-40B4-BE49-F238E27FC236}">
                <a16:creationId xmlns:a16="http://schemas.microsoft.com/office/drawing/2014/main" id="{4078348C-64AE-467D-BE1F-6EC3AB860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598" y="4743907"/>
            <a:ext cx="133411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Useful landmarks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7" name="Google Shape;127;p6">
            <a:extLst xmlns:a="http://schemas.openxmlformats.org/drawingml/2006/main">
              <a:ext uri="{FF2B5EF4-FFF2-40B4-BE49-F238E27FC236}">
                <a16:creationId xmlns:a16="http://schemas.microsoft.com/office/drawing/2014/main" id="{3D94D02B-C4B4-41C6-809A-FA29359D0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598" y="5048402"/>
            <a:ext cx="110551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Paths or connections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8" name="Google Shape;128;p6">
            <a:extLst xmlns:a="http://schemas.openxmlformats.org/drawingml/2006/main">
              <a:ext uri="{FF2B5EF4-FFF2-40B4-BE49-F238E27FC236}">
                <a16:creationId xmlns:a16="http://schemas.microsoft.com/office/drawing/2014/main" id="{EA2F55D4-7F7D-42A8-9C35-9E97ECA66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598" y="5352898"/>
            <a:ext cx="167701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Warnings and services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9" name="Google Shape;129;p6">
            <a:extLst xmlns:a="http://schemas.openxmlformats.org/drawingml/2006/main">
              <a:ext uri="{FF2B5EF4-FFF2-40B4-BE49-F238E27FC236}">
                <a16:creationId xmlns:a16="http://schemas.microsoft.com/office/drawing/2014/main" id="{6EE903DF-CEF5-44C2-9243-878F050F6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598" y="5658307"/>
            <a:ext cx="1457554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 readable visual hierarchy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0" name="Google Shape;130;p6">
            <a:extLst xmlns:a="http://schemas.openxmlformats.org/drawingml/2006/main">
              <a:ext uri="{FF2B5EF4-FFF2-40B4-BE49-F238E27FC236}">
                <a16:creationId xmlns:a16="http://schemas.microsoft.com/office/drawing/2014/main" id="{F85BAFEF-DB9F-4B9A-B700-0CCDC42D2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143000"/>
            <a:ext cx="2800807" cy="4876495"/>
          </a:xfrm>
          <a:prstGeom xmlns:a="http://schemas.openxmlformats.org/drawingml/2006/main" prst="roundRect">
            <a:avLst>
              <a:gd name="adj" fmla="val 888"/>
            </a:avLst>
          </a:prstGeom>
          <a:solidFill xmlns:a="http://schemas.openxmlformats.org/drawingml/2006/main">
            <a:srgbClr val="0A1128">
              <a:alpha val="80000"/>
            </a:srgbClr>
          </a:solidFill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1" name="Google Shape;131;p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12fd699cf6b64011">
            <a:alphaModFix/>
          </a:blip>
          <a:stretch xmlns:a="http://schemas.openxmlformats.org/drawingml/2006/main"/>
        </p:blipFill>
        <p:spPr>
          <a:xfrm xmlns:a="http://schemas.openxmlformats.org/drawingml/2006/main" flipH="0" flipV="0">
            <a:off x="3228746" y="1171346"/>
            <a:ext cx="2743199" cy="1714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32" name="Google Shape;132;p6">
            <a:extLst xmlns:a="http://schemas.openxmlformats.org/drawingml/2006/main">
              <a:ext uri="{FF2B5EF4-FFF2-40B4-BE49-F238E27FC236}">
                <a16:creationId xmlns:a16="http://schemas.microsoft.com/office/drawing/2014/main" id="{CDAB5582-0C10-472B-BD02-6037B4534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451" y="3057754"/>
            <a:ext cx="1105510" cy="4956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500"/>
              <a:buFont typeface="Montserrat"/>
              <a:buNone/>
            </a:pPr>
            <a:r>
              <a:rPr sz="1500" b="1" i="0" u="none" cap="none">
                <a:solidFill>
                  <a:srgbClr val="FBBF24"/>
                </a:solidFill>
                <a:latin typeface="Montserrat"/>
                <a:ea typeface="Montserrat"/>
                <a:cs typeface="Montserrat"/>
              </a:rPr>
              <a:t>POINT REYES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3" name="Google Shape;133;p6">
            <a:extLst xmlns:a="http://schemas.openxmlformats.org/drawingml/2006/main">
              <a:ext uri="{FF2B5EF4-FFF2-40B4-BE49-F238E27FC236}">
                <a16:creationId xmlns:a16="http://schemas.microsoft.com/office/drawing/2014/main" id="{68EB0399-A737-4B42-8B28-837E16356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7740" y="3175711"/>
            <a:ext cx="1037844" cy="267005"/>
          </a:xfrm>
          <a:prstGeom xmlns:a="http://schemas.openxmlformats.org/drawingml/2006/main" prst="roundRect">
            <a:avLst>
              <a:gd name="adj" fmla="val 342465"/>
            </a:avLst>
          </a:prstGeom>
          <a:solidFill xmlns:a="http://schemas.openxmlformats.org/drawingml/2006/main">
            <a:srgbClr val="E2231A">
              <a:alpha val="8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6">
            <a:extLst xmlns:a="http://schemas.openxmlformats.org/drawingml/2006/main">
              <a:ext uri="{FF2B5EF4-FFF2-40B4-BE49-F238E27FC236}">
                <a16:creationId xmlns:a16="http://schemas.microsoft.com/office/drawing/2014/main" id="{3246CB80-0442-4040-AFE8-4111F7DAB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4550" y="3232404"/>
            <a:ext cx="977494" cy="14356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</a:pPr>
            <a:r>
              <a:rPr sz="900" b="1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PARK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5" name="Google Shape;135;p6">
            <a:extLst xmlns:a="http://schemas.openxmlformats.org/drawingml/2006/main">
              <a:ext uri="{FF2B5EF4-FFF2-40B4-BE49-F238E27FC236}">
                <a16:creationId xmlns:a16="http://schemas.microsoft.com/office/drawing/2014/main" id="{9303538C-6F4B-413F-8ED9-BDE1AB538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1451" y="3619195"/>
            <a:ext cx="2243938" cy="13816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oboto"/>
              <a:buNone/>
            </a:pPr>
            <a:r>
              <a:rPr sz="16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Job: plan a safe visit. Visitors need roads, trails, services, and warnings.</a:t>
            </a:r>
            <a:endParaRPr sz="16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6" name="Google Shape;136;p6">
            <a:extLst xmlns:a="http://schemas.openxmlformats.org/drawingml/2006/main">
              <a:ext uri="{FF2B5EF4-FFF2-40B4-BE49-F238E27FC236}">
                <a16:creationId xmlns:a16="http://schemas.microsoft.com/office/drawing/2014/main" id="{E0651586-F812-4C37-9C83-28FDD6F81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6597" y="1143000"/>
            <a:ext cx="2800807" cy="4876495"/>
          </a:xfrm>
          <a:prstGeom xmlns:a="http://schemas.openxmlformats.org/drawingml/2006/main" prst="roundRect">
            <a:avLst>
              <a:gd name="adj" fmla="val 888"/>
            </a:avLst>
          </a:prstGeom>
          <a:solidFill xmlns:a="http://schemas.openxmlformats.org/drawingml/2006/main">
            <a:srgbClr val="0A1128">
              <a:alpha val="80000"/>
            </a:srgbClr>
          </a:solidFill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7" name="Google Shape;137;p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3a546091c5104235">
            <a:alphaModFix/>
          </a:blip>
          <a:stretch xmlns:a="http://schemas.openxmlformats.org/drawingml/2006/main"/>
        </p:blipFill>
        <p:spPr>
          <a:xfrm xmlns:a="http://schemas.openxmlformats.org/drawingml/2006/main" flipH="0" flipV="0">
            <a:off x="6174943" y="1171346"/>
            <a:ext cx="2743200" cy="1714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38" name="Google Shape;138;p6">
            <a:extLst xmlns:a="http://schemas.openxmlformats.org/drawingml/2006/main">
              <a:ext uri="{FF2B5EF4-FFF2-40B4-BE49-F238E27FC236}">
                <a16:creationId xmlns:a16="http://schemas.microsoft.com/office/drawing/2014/main" id="{24D91441-5B43-4603-BE06-8F88A0EC6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3057754"/>
            <a:ext cx="1543507" cy="4956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500"/>
              <a:buFont typeface="Montserrat"/>
              <a:buNone/>
            </a:pPr>
            <a:r>
              <a:rPr sz="1500" b="1" i="0" u="none" cap="none">
                <a:solidFill>
                  <a:srgbClr val="FBBF24"/>
                </a:solidFill>
                <a:latin typeface="Montserrat"/>
                <a:ea typeface="Montserrat"/>
                <a:cs typeface="Montserrat"/>
              </a:rPr>
              <a:t>SMITHSONIAN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9" name="Google Shape;139;p6">
            <a:extLst xmlns:a="http://schemas.openxmlformats.org/drawingml/2006/main">
              <a:ext uri="{FF2B5EF4-FFF2-40B4-BE49-F238E27FC236}">
                <a16:creationId xmlns:a16="http://schemas.microsoft.com/office/drawing/2014/main" id="{6F320C9C-D236-4627-85B3-759DA65A7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8394" y="3175711"/>
            <a:ext cx="590702" cy="267005"/>
          </a:xfrm>
          <a:prstGeom xmlns:a="http://schemas.openxmlformats.org/drawingml/2006/main" prst="roundRect">
            <a:avLst>
              <a:gd name="adj" fmla="val 342465"/>
            </a:avLst>
          </a:prstGeom>
          <a:solidFill xmlns:a="http://schemas.openxmlformats.org/drawingml/2006/main">
            <a:srgbClr val="E2231A">
              <a:alpha val="8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6">
            <a:extLst xmlns:a="http://schemas.openxmlformats.org/drawingml/2006/main">
              <a:ext uri="{FF2B5EF4-FFF2-40B4-BE49-F238E27FC236}">
                <a16:creationId xmlns:a16="http://schemas.microsoft.com/office/drawing/2014/main" id="{04656B57-F138-41C0-9C6D-5E345496F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54289" y="3232404"/>
            <a:ext cx="530352" cy="14356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</a:pPr>
            <a:r>
              <a:rPr sz="900" b="1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MUSEUM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1" name="Google Shape;141;p6">
            <a:extLst xmlns:a="http://schemas.openxmlformats.org/drawingml/2006/main">
              <a:ext uri="{FF2B5EF4-FFF2-40B4-BE49-F238E27FC236}">
                <a16:creationId xmlns:a16="http://schemas.microsoft.com/office/drawing/2014/main" id="{5BF8D65F-5B21-4584-9899-6CDAF7292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7648" y="3619195"/>
            <a:ext cx="2529230" cy="11914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oboto"/>
              <a:buNone/>
            </a:pPr>
            <a:r>
              <a:rPr sz="16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Job: find one exhibit. Visitors need floors, landmarks, and amenities.</a:t>
            </a:r>
            <a:endParaRPr sz="16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2" name="Google Shape;142;p6">
            <a:extLst xmlns:a="http://schemas.openxmlformats.org/drawingml/2006/main">
              <a:ext uri="{FF2B5EF4-FFF2-40B4-BE49-F238E27FC236}">
                <a16:creationId xmlns:a16="http://schemas.microsoft.com/office/drawing/2014/main" id="{EB2135B5-0AB0-48B1-8015-47C0231B9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2794" y="1143000"/>
            <a:ext cx="2800807" cy="4876495"/>
          </a:xfrm>
          <a:prstGeom xmlns:a="http://schemas.openxmlformats.org/drawingml/2006/main" prst="roundRect">
            <a:avLst>
              <a:gd name="adj" fmla="val 888"/>
            </a:avLst>
          </a:prstGeom>
          <a:solidFill xmlns:a="http://schemas.openxmlformats.org/drawingml/2006/main">
            <a:srgbClr val="0A1128">
              <a:alpha val="80000"/>
            </a:srgbClr>
          </a:solidFill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3" name="Google Shape;143;p6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7821d396cc5143cb">
            <a:alphaModFix/>
          </a:blip>
          <a:stretch xmlns:a="http://schemas.openxmlformats.org/drawingml/2006/main"/>
        </p:blipFill>
        <p:spPr>
          <a:xfrm xmlns:a="http://schemas.openxmlformats.org/drawingml/2006/main" flipH="0" flipV="0">
            <a:off x="9122054" y="1171346"/>
            <a:ext cx="2743200" cy="17145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44" name="Google Shape;144;p6">
            <a:extLst xmlns:a="http://schemas.openxmlformats.org/drawingml/2006/main">
              <a:ext uri="{FF2B5EF4-FFF2-40B4-BE49-F238E27FC236}">
                <a16:creationId xmlns:a16="http://schemas.microsoft.com/office/drawing/2014/main" id="{431BE339-4C2E-482B-B187-38686AD84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3845" y="3057754"/>
            <a:ext cx="1257300" cy="4956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500"/>
              <a:buFont typeface="Montserrat"/>
              <a:buNone/>
            </a:pPr>
            <a:r>
              <a:rPr sz="1500" b="1" i="0" u="none" cap="none">
                <a:solidFill>
                  <a:srgbClr val="FBBF24"/>
                </a:solidFill>
                <a:latin typeface="Montserrat"/>
                <a:ea typeface="Montserrat"/>
                <a:cs typeface="Montserrat"/>
              </a:rPr>
              <a:t>DART RAIL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5" name="Google Shape;145;p6">
            <a:extLst xmlns:a="http://schemas.openxmlformats.org/drawingml/2006/main">
              <a:ext uri="{FF2B5EF4-FFF2-40B4-BE49-F238E27FC236}">
                <a16:creationId xmlns:a16="http://schemas.microsoft.com/office/drawing/2014/main" id="{5C791A75-17C1-4744-9CB9-958368055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87177" y="3175711"/>
            <a:ext cx="923544" cy="267005"/>
          </a:xfrm>
          <a:prstGeom xmlns:a="http://schemas.openxmlformats.org/drawingml/2006/main" prst="roundRect">
            <a:avLst>
              <a:gd name="adj" fmla="val 342465"/>
            </a:avLst>
          </a:prstGeom>
          <a:solidFill xmlns:a="http://schemas.openxmlformats.org/drawingml/2006/main">
            <a:srgbClr val="E2231A">
              <a:alpha val="8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6">
            <a:extLst xmlns:a="http://schemas.openxmlformats.org/drawingml/2006/main">
              <a:ext uri="{FF2B5EF4-FFF2-40B4-BE49-F238E27FC236}">
                <a16:creationId xmlns:a16="http://schemas.microsoft.com/office/drawing/2014/main" id="{C53AD6DE-B8DF-403C-8787-C203D79A5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63072" y="3232404"/>
            <a:ext cx="863194" cy="14356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Roboto"/>
              <a:buNone/>
            </a:pPr>
            <a:r>
              <a:rPr sz="900" b="1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TRANSIT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7" name="Google Shape;147;p6">
            <a:extLst xmlns:a="http://schemas.openxmlformats.org/drawingml/2006/main">
              <a:ext uri="{FF2B5EF4-FFF2-40B4-BE49-F238E27FC236}">
                <a16:creationId xmlns:a16="http://schemas.microsoft.com/office/drawing/2014/main" id="{62692DFF-1201-48FD-BD90-5CBFC7DD8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3845" y="3619195"/>
            <a:ext cx="2576779" cy="10003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oboto"/>
              <a:buNone/>
            </a:pPr>
            <a:r>
              <a:rPr sz="16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Job: choose a route. Riders need lines, stops, and transfer points.</a:t>
            </a:r>
            <a:endParaRPr sz="16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8" name="Google Shape;148;p6">
            <a:extLst xmlns:a="http://schemas.openxmlformats.org/drawingml/2006/main">
              <a:ext uri="{FF2B5EF4-FFF2-40B4-BE49-F238E27FC236}">
                <a16:creationId xmlns:a16="http://schemas.microsoft.com/office/drawing/2014/main" id="{6B1A236E-C3F5-49D4-BD9C-AC97AB985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6191250"/>
            <a:ext cx="1158270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6">
            <a:extLst xmlns:a="http://schemas.openxmlformats.org/drawingml/2006/main">
              <a:ext uri="{FF2B5EF4-FFF2-40B4-BE49-F238E27FC236}">
                <a16:creationId xmlns:a16="http://schemas.microsoft.com/office/drawing/2014/main" id="{858127BE-C97D-43E1-BFA4-AA6054778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6191250"/>
            <a:ext cx="3840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BF24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6">
            <a:extLst xmlns:a="http://schemas.openxmlformats.org/drawingml/2006/main">
              <a:ext uri="{FF2B5EF4-FFF2-40B4-BE49-F238E27FC236}">
                <a16:creationId xmlns:a16="http://schemas.microsoft.com/office/drawing/2014/main" id="{EFF3C883-B2E1-424F-AA9C-FB8766DF2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5" y="6305550"/>
            <a:ext cx="1093531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oboto"/>
              <a:buNone/>
            </a:pPr>
            <a:r>
              <a:rPr sz="15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Turn and talk: Who is each map for? What is the first useful thing your eye finds?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046167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6" name="Google Shape;156;p7">
            <a:extLst xmlns:a="http://schemas.openxmlformats.org/drawingml/2006/main">
              <a:ext uri="{FF2B5EF4-FFF2-40B4-BE49-F238E27FC236}">
                <a16:creationId xmlns:a16="http://schemas.microsoft.com/office/drawing/2014/main" id="{45B4E672-2EED-4CE0-BEF6-FEF19A9B0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7">
            <a:extLst xmlns:a="http://schemas.openxmlformats.org/drawingml/2006/main">
              <a:ext uri="{FF2B5EF4-FFF2-40B4-BE49-F238E27FC236}">
                <a16:creationId xmlns:a16="http://schemas.microsoft.com/office/drawing/2014/main" id="{1A26D3E2-BE0E-4620-BB84-0B177AACD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7" name="Google Shape;158;p7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7d7a01251694503">
            <a:alphaModFix/>
          </a:blip>
          <a:srcRect xmlns:a="http://schemas.openxmlformats.org/drawingml/2006/main" l="-1093" t="0" r="-1093" b="0"/>
          <a:stretch xmlns:a="http://schemas.openxmlformats.org/drawingml/2006/main"/>
        </p:blipFill>
        <p:spPr>
          <a:xfrm xmlns:a="http://schemas.openxmlformats.org/drawingml/2006/main">
            <a:off x="228600" y="247802"/>
            <a:ext cx="437998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59" name="Google Shape;159;p7">
            <a:extLst xmlns:a="http://schemas.openxmlformats.org/drawingml/2006/main">
              <a:ext uri="{FF2B5EF4-FFF2-40B4-BE49-F238E27FC236}">
                <a16:creationId xmlns:a16="http://schemas.microsoft.com/office/drawing/2014/main" id="{2DAE29E0-4512-4213-B49C-9FB4C5478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8600"/>
            <a:ext cx="8763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325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WHY MAKE A MAP INTERACTIVE?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0" name="Google Shape;160;p7">
            <a:extLst xmlns:a="http://schemas.openxmlformats.org/drawingml/2006/main">
              <a:ext uri="{FF2B5EF4-FFF2-40B4-BE49-F238E27FC236}">
                <a16:creationId xmlns:a16="http://schemas.microsoft.com/office/drawing/2014/main" id="{60C62225-1AE4-41BD-856D-575904440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143000"/>
            <a:ext cx="5562295" cy="2133295"/>
          </a:xfrm>
          <a:prstGeom xmlns:a="http://schemas.openxmlformats.org/drawingml/2006/main" prst="roundRect">
            <a:avLst>
              <a:gd name="adj" fmla="val 1531"/>
            </a:avLst>
          </a:prstGeom>
          <a:solidFill xmlns:a="http://schemas.openxmlformats.org/drawingml/2006/main">
            <a:srgbClr val="1C3FAA">
              <a:alpha val="80000"/>
            </a:srgbClr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7">
            <a:extLst xmlns:a="http://schemas.openxmlformats.org/drawingml/2006/main">
              <a:ext uri="{FF2B5EF4-FFF2-40B4-BE49-F238E27FC236}">
                <a16:creationId xmlns:a16="http://schemas.microsoft.com/office/drawing/2014/main" id="{E1D93647-52AD-4125-BE1E-A831D1BB7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143000"/>
            <a:ext cx="47549" cy="213329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7">
            <a:extLst xmlns:a="http://schemas.openxmlformats.org/drawingml/2006/main">
              <a:ext uri="{FF2B5EF4-FFF2-40B4-BE49-F238E27FC236}">
                <a16:creationId xmlns:a16="http://schemas.microsoft.com/office/drawing/2014/main" id="{32E54CE2-9118-4431-89E8-FD325B082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1390802"/>
            <a:ext cx="3182112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Layer information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3" name="Google Shape;163;p7">
            <a:extLst xmlns:a="http://schemas.openxmlformats.org/drawingml/2006/main">
              <a:ext uri="{FF2B5EF4-FFF2-40B4-BE49-F238E27FC236}">
                <a16:creationId xmlns:a16="http://schemas.microsoft.com/office/drawing/2014/main" id="{B5FB7448-CD40-4CC1-AB88-BC0E1F6B6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1857146"/>
            <a:ext cx="5005426" cy="46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None/>
            </a:pPr>
            <a:r>
              <a:rPr sz="13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A background image gives the viewer the big picture. Tags add details only where the viewer needs them.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4" name="Google Shape;164;p7">
            <a:extLst xmlns:a="http://schemas.openxmlformats.org/drawingml/2006/main">
              <a:ext uri="{FF2B5EF4-FFF2-40B4-BE49-F238E27FC236}">
                <a16:creationId xmlns:a16="http://schemas.microsoft.com/office/drawing/2014/main" id="{E8660789-6F2B-4A4D-86DA-30298EDD1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2542946"/>
            <a:ext cx="4862779" cy="46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None/>
            </a:pPr>
            <a:r>
              <a:rPr sz="13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The viewer chooses what to open, so placement and labels matter.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5" name="Google Shape;165;p7">
            <a:extLst xmlns:a="http://schemas.openxmlformats.org/drawingml/2006/main">
              <a:ext uri="{FF2B5EF4-FFF2-40B4-BE49-F238E27FC236}">
                <a16:creationId xmlns:a16="http://schemas.microsoft.com/office/drawing/2014/main" id="{DDE9BA7A-F6F6-4FCA-8218-B2DB52092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3504895"/>
            <a:ext cx="5562295" cy="2476195"/>
          </a:xfrm>
          <a:prstGeom xmlns:a="http://schemas.openxmlformats.org/drawingml/2006/main" prst="roundRect">
            <a:avLst>
              <a:gd name="adj" fmla="val 1136"/>
            </a:avLst>
          </a:prstGeom>
          <a:solidFill xmlns:a="http://schemas.openxmlformats.org/drawingml/2006/main">
            <a:srgbClr val="1F2937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7">
            <a:extLst xmlns:a="http://schemas.openxmlformats.org/drawingml/2006/main">
              <a:ext uri="{FF2B5EF4-FFF2-40B4-BE49-F238E27FC236}">
                <a16:creationId xmlns:a16="http://schemas.microsoft.com/office/drawing/2014/main" id="{3760190B-2760-454B-B863-DE7B30427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76802"/>
            <a:ext cx="1534363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ThingLink Editor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7" name="Google Shape;167;p7">
            <a:extLst xmlns:a="http://schemas.openxmlformats.org/drawingml/2006/main">
              <a:ext uri="{FF2B5EF4-FFF2-40B4-BE49-F238E27FC236}">
                <a16:creationId xmlns:a16="http://schemas.microsoft.com/office/drawing/2014/main" id="{90FE60AE-4369-4689-8F7D-085CCD582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6066" y="3657600"/>
            <a:ext cx="437998" cy="228600"/>
          </a:xfrm>
          <a:prstGeom xmlns:a="http://schemas.openxmlformats.org/drawingml/2006/main" prst="roundRect">
            <a:avLst>
              <a:gd name="adj" fmla="val 66667"/>
            </a:avLst>
          </a:prstGeom>
          <a:solidFill xmlns:a="http://schemas.openxmlformats.org/drawingml/2006/main">
            <a:srgbClr val="2563EB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7">
            <a:extLst xmlns:a="http://schemas.openxmlformats.org/drawingml/2006/main">
              <a:ext uri="{FF2B5EF4-FFF2-40B4-BE49-F238E27FC236}">
                <a16:creationId xmlns:a16="http://schemas.microsoft.com/office/drawing/2014/main" id="{1879DFC4-11C8-4DA6-9A01-2103A712D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1962" y="3705149"/>
            <a:ext cx="372161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Save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9" name="Google Shape;169;p7">
            <a:extLst xmlns:a="http://schemas.openxmlformats.org/drawingml/2006/main">
              <a:ext uri="{FF2B5EF4-FFF2-40B4-BE49-F238E27FC236}">
                <a16:creationId xmlns:a16="http://schemas.microsoft.com/office/drawing/2014/main" id="{738F2806-8360-4A79-B647-3092B2E08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55387" y="3657600"/>
            <a:ext cx="562356" cy="228600"/>
          </a:xfrm>
          <a:prstGeom xmlns:a="http://schemas.openxmlformats.org/drawingml/2006/main" prst="roundRect">
            <a:avLst>
              <a:gd name="adj" fmla="val 66667"/>
            </a:avLst>
          </a:prstGeom>
          <a:solidFill xmlns:a="http://schemas.openxmlformats.org/drawingml/2006/main">
            <a:srgbClr val="059669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">
            <a:extLst xmlns:a="http://schemas.openxmlformats.org/drawingml/2006/main">
              <a:ext uri="{FF2B5EF4-FFF2-40B4-BE49-F238E27FC236}">
                <a16:creationId xmlns:a16="http://schemas.microsoft.com/office/drawing/2014/main" id="{7B54B270-E29D-40FD-A3DE-584E06E6C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1282" y="3705149"/>
            <a:ext cx="495605" cy="13350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sz="9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Publish</a:t>
            </a:r>
            <a:endParaRPr sz="9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1" name="Google Shape;171;p7">
            <a:extLst xmlns:a="http://schemas.openxmlformats.org/drawingml/2006/main">
              <a:ext uri="{FF2B5EF4-FFF2-40B4-BE49-F238E27FC236}">
                <a16:creationId xmlns:a16="http://schemas.microsoft.com/office/drawing/2014/main" id="{272D3863-0DC3-4A52-8D51-33FEE087D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0"/>
            <a:ext cx="5257800" cy="1828800"/>
          </a:xfrm>
          <a:prstGeom xmlns:a="http://schemas.openxmlformats.org/drawingml/2006/main" prst="roundRect">
            <a:avLst>
              <a:gd name="adj" fmla="val 1042"/>
            </a:avLst>
          </a:prstGeom>
          <a:solidFill xmlns:a="http://schemas.openxmlformats.org/drawingml/2006/main">
            <a:srgbClr val="111827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1" name="Google Shape;172;p7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76826ea1fbe474f">
            <a:alphaModFix/>
          </a:blip>
          <a:srcRect xmlns:a="http://schemas.openxmlformats.org/drawingml/2006/main" l="-44" t="0" r="-44" b="0"/>
          <a:stretch xmlns:a="http://schemas.openxmlformats.org/drawingml/2006/main"/>
        </p:blipFill>
        <p:spPr>
          <a:xfrm xmlns:a="http://schemas.openxmlformats.org/drawingml/2006/main">
            <a:off x="2829154" y="4529023"/>
            <a:ext cx="514807" cy="4572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73" name="Google Shape;173;p7">
            <a:extLst xmlns:a="http://schemas.openxmlformats.org/drawingml/2006/main">
              <a:ext uri="{FF2B5EF4-FFF2-40B4-BE49-F238E27FC236}">
                <a16:creationId xmlns:a16="http://schemas.microsoft.com/office/drawing/2014/main" id="{5C4F76E4-F4CC-434B-AFF5-996A8A6D0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5241" y="5091379"/>
            <a:ext cx="1981505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4B5563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4B5563"/>
                </a:solidFill>
                <a:latin typeface="Arial"/>
                <a:ea typeface="Arial"/>
                <a:cs typeface="Arial"/>
              </a:rPr>
              <a:t>Your place map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74" name="Google Shape;174;p7">
            <a:extLst xmlns:a="http://schemas.openxmlformats.org/drawingml/2006/main">
              <a:ext uri="{FF2B5EF4-FFF2-40B4-BE49-F238E27FC236}">
                <a16:creationId xmlns:a16="http://schemas.microsoft.com/office/drawing/2014/main" id="{5A015C85-05BB-40DE-93B2-12C68D921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2107" y="4457700"/>
            <a:ext cx="304495" cy="304495"/>
          </a:xfrm>
          <a:prstGeom xmlns:a="http://schemas.openxmlformats.org/drawingml/2006/main" prst="roundRect">
            <a:avLst>
              <a:gd name="adj" fmla="val 300300"/>
            </a:avLst>
          </a:prstGeom>
          <a:solidFill xmlns:a="http://schemas.openxmlformats.org/drawingml/2006/main">
            <a:srgbClr val="EF4444">
              <a:alpha val="97647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4" name="Google Shape;175;p7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0acc7eb9db9a4427">
            <a:alphaModFix amt="98000"/>
          </a:blip>
          <a:srcRect xmlns:a="http://schemas.openxmlformats.org/drawingml/2006/main" l="0" t="-43" r="0" b="-43"/>
          <a:stretch xmlns:a="http://schemas.openxmlformats.org/drawingml/2006/main"/>
        </p:blipFill>
        <p:spPr>
          <a:xfrm xmlns:a="http://schemas.openxmlformats.org/drawingml/2006/main">
            <a:off x="1857146" y="4533595"/>
            <a:ext cx="133502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76" name="Google Shape;176;p7">
            <a:extLst xmlns:a="http://schemas.openxmlformats.org/drawingml/2006/main">
              <a:ext uri="{FF2B5EF4-FFF2-40B4-BE49-F238E27FC236}">
                <a16:creationId xmlns:a16="http://schemas.microsoft.com/office/drawing/2014/main" id="{515D18BB-4BC1-4B09-A89F-41903CBB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4914900"/>
            <a:ext cx="304495" cy="304495"/>
          </a:xfrm>
          <a:prstGeom xmlns:a="http://schemas.openxmlformats.org/drawingml/2006/main" prst="roundRect">
            <a:avLst>
              <a:gd name="adj" fmla="val 300300"/>
            </a:avLst>
          </a:prstGeom>
          <a:solidFill xmlns:a="http://schemas.openxmlformats.org/drawingml/2006/main">
            <a:srgbClr val="3B82F6">
              <a:alpha val="97647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6" name="Google Shape;177;p7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0acc7eb9db9a4427">
            <a:alphaModFix amt="98000"/>
          </a:blip>
          <a:srcRect xmlns:a="http://schemas.openxmlformats.org/drawingml/2006/main" l="0" t="-43" r="0" b="-43"/>
          <a:stretch xmlns:a="http://schemas.openxmlformats.org/drawingml/2006/main"/>
        </p:blipFill>
        <p:spPr>
          <a:xfrm xmlns:a="http://schemas.openxmlformats.org/drawingml/2006/main">
            <a:off x="3743554" y="4990795"/>
            <a:ext cx="133502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78" name="Google Shape;178;p7">
            <a:extLst xmlns:a="http://schemas.openxmlformats.org/drawingml/2006/main">
              <a:ext uri="{FF2B5EF4-FFF2-40B4-BE49-F238E27FC236}">
                <a16:creationId xmlns:a16="http://schemas.microsoft.com/office/drawing/2014/main" id="{C0451876-C531-4469-84C2-A4625A8FF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905" y="1143000"/>
            <a:ext cx="2704795" cy="1533449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0A1128">
              <a:alpha val="80000"/>
            </a:srgbClr>
          </a:solidFill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7">
            <a:extLst xmlns:a="http://schemas.openxmlformats.org/drawingml/2006/main">
              <a:ext uri="{FF2B5EF4-FFF2-40B4-BE49-F238E27FC236}">
                <a16:creationId xmlns:a16="http://schemas.microsoft.com/office/drawing/2014/main" id="{F7574F94-361C-41AE-987D-D7E5B761E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956" y="1324051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9" name="Google Shape;180;p7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12000a22141b44ec">
            <a:alphaModFix/>
          </a:blip>
          <a:srcRect xmlns:a="http://schemas.openxmlformats.org/drawingml/2006/main" l="-33" t="0" r="-33" b="0"/>
          <a:stretch xmlns:a="http://schemas.openxmlformats.org/drawingml/2006/main"/>
        </p:blipFill>
        <p:spPr>
          <a:xfrm xmlns:a="http://schemas.openxmlformats.org/drawingml/2006/main">
            <a:off x="6610198" y="1438351"/>
            <a:ext cx="171907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81" name="Google Shape;181;p7">
            <a:extLst xmlns:a="http://schemas.openxmlformats.org/drawingml/2006/main">
              <a:ext uri="{FF2B5EF4-FFF2-40B4-BE49-F238E27FC236}">
                <a16:creationId xmlns:a16="http://schemas.microsoft.com/office/drawing/2014/main" id="{F71C7481-2310-45F5-B98F-2CBB16BF5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646" y="1419149"/>
            <a:ext cx="10287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Show evidence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2" name="Google Shape;182;p7">
            <a:extLst xmlns:a="http://schemas.openxmlformats.org/drawingml/2006/main">
              <a:ext uri="{FF2B5EF4-FFF2-40B4-BE49-F238E27FC236}">
                <a16:creationId xmlns:a16="http://schemas.microsoft.com/office/drawing/2014/main" id="{8352549A-C892-4C34-95A8-C42768740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956" y="1837944"/>
            <a:ext cx="2405786" cy="53401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None/>
            </a:pPr>
            <a:r>
              <a:rPr sz="10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Use a photo, short video, or audio clip when it adds something the map cannot show.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3" name="Google Shape;183;p7">
            <a:extLst xmlns:a="http://schemas.openxmlformats.org/drawingml/2006/main">
              <a:ext uri="{FF2B5EF4-FFF2-40B4-BE49-F238E27FC236}">
                <a16:creationId xmlns:a16="http://schemas.microsoft.com/office/drawing/2014/main" id="{C8ED3AA8-3613-40A5-AB43-FE5963DE9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405" y="1143000"/>
            <a:ext cx="2704795" cy="1533449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0A1128">
              <a:alpha val="80000"/>
            </a:srgbClr>
          </a:solidFill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7">
            <a:extLst xmlns:a="http://schemas.openxmlformats.org/drawingml/2006/main">
              <a:ext uri="{FF2B5EF4-FFF2-40B4-BE49-F238E27FC236}">
                <a16:creationId xmlns:a16="http://schemas.microsoft.com/office/drawing/2014/main" id="{CB9CE969-1C5A-41F8-94C2-4EB8A221D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456" y="1324051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4" name="Google Shape;185;p7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34aba81bde054a9d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9477756" y="1438351"/>
            <a:ext cx="152705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86" name="Google Shape;186;p7">
            <a:extLst xmlns:a="http://schemas.openxmlformats.org/drawingml/2006/main">
              <a:ext uri="{FF2B5EF4-FFF2-40B4-BE49-F238E27FC236}">
                <a16:creationId xmlns:a16="http://schemas.microsoft.com/office/drawing/2014/main" id="{BA0EC565-DDAE-4272-9C2C-D194CEFC1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146" y="1419149"/>
            <a:ext cx="1086307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Explain a location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7" name="Google Shape;187;p7">
            <a:extLst xmlns:a="http://schemas.openxmlformats.org/drawingml/2006/main">
              <a:ext uri="{FF2B5EF4-FFF2-40B4-BE49-F238E27FC236}">
                <a16:creationId xmlns:a16="http://schemas.microsoft.com/office/drawing/2014/main" id="{90116C53-776C-4038-9C51-58E149F42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456" y="1837944"/>
            <a:ext cx="2243938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None/>
            </a:pPr>
            <a:r>
              <a:rPr sz="10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Name what the visitor found and why it matters.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8" name="Google Shape;188;p7">
            <a:extLst xmlns:a="http://schemas.openxmlformats.org/drawingml/2006/main">
              <a:ext uri="{FF2B5EF4-FFF2-40B4-BE49-F238E27FC236}">
                <a16:creationId xmlns:a16="http://schemas.microsoft.com/office/drawing/2014/main" id="{8CD0C1EA-E07E-40BB-8F5C-6E1E4738C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905" y="2825496"/>
            <a:ext cx="2704795" cy="1343254"/>
          </a:xfrm>
          <a:prstGeom xmlns:a="http://schemas.openxmlformats.org/drawingml/2006/main" prst="roundRect">
            <a:avLst>
              <a:gd name="adj" fmla="val 3862"/>
            </a:avLst>
          </a:prstGeom>
          <a:solidFill xmlns:a="http://schemas.openxmlformats.org/drawingml/2006/main">
            <a:srgbClr val="0A1128">
              <a:alpha val="80000"/>
            </a:srgbClr>
          </a:solidFill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7">
            <a:extLst xmlns:a="http://schemas.openxmlformats.org/drawingml/2006/main">
              <a:ext uri="{FF2B5EF4-FFF2-40B4-BE49-F238E27FC236}">
                <a16:creationId xmlns:a16="http://schemas.microsoft.com/office/drawing/2014/main" id="{A719038B-0F50-4E39-80B7-6EB1775AB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956" y="3006547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9" name="Google Shape;190;p7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8e4c9536baab4836">
            <a:alphaModFix/>
          </a:blip>
          <a:srcRect xmlns:a="http://schemas.openxmlformats.org/drawingml/2006/main" l="0" t="-180" r="0" b="-180"/>
          <a:stretch xmlns:a="http://schemas.openxmlformats.org/drawingml/2006/main"/>
        </p:blipFill>
        <p:spPr>
          <a:xfrm xmlns:a="http://schemas.openxmlformats.org/drawingml/2006/main">
            <a:off x="6601054" y="3120847"/>
            <a:ext cx="190195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91" name="Google Shape;191;p7">
            <a:extLst xmlns:a="http://schemas.openxmlformats.org/drawingml/2006/main">
              <a:ext uri="{FF2B5EF4-FFF2-40B4-BE49-F238E27FC236}">
                <a16:creationId xmlns:a16="http://schemas.microsoft.com/office/drawing/2014/main" id="{CDEADD33-5D02-47B6-A150-726FD781F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646" y="3101645"/>
            <a:ext cx="1343254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Connect a resource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2" name="Google Shape;192;p7">
            <a:extLst xmlns:a="http://schemas.openxmlformats.org/drawingml/2006/main">
              <a:ext uri="{FF2B5EF4-FFF2-40B4-BE49-F238E27FC236}">
                <a16:creationId xmlns:a16="http://schemas.microsoft.com/office/drawing/2014/main" id="{BE86BABB-1ED7-421C-A4BD-2CA8C3EF3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956" y="3521354"/>
            <a:ext cx="2129638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None/>
            </a:pPr>
            <a:r>
              <a:rPr sz="10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Link a menu, schedule, directions, or another useful source.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3" name="Google Shape;193;p7">
            <a:extLst xmlns:a="http://schemas.openxmlformats.org/drawingml/2006/main">
              <a:ext uri="{FF2B5EF4-FFF2-40B4-BE49-F238E27FC236}">
                <a16:creationId xmlns:a16="http://schemas.microsoft.com/office/drawing/2014/main" id="{584B08A8-969E-4836-836D-5914611B0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405" y="2825496"/>
            <a:ext cx="2704795" cy="1343254"/>
          </a:xfrm>
          <a:prstGeom xmlns:a="http://schemas.openxmlformats.org/drawingml/2006/main" prst="roundRect">
            <a:avLst>
              <a:gd name="adj" fmla="val 3862"/>
            </a:avLst>
          </a:prstGeom>
          <a:solidFill xmlns:a="http://schemas.openxmlformats.org/drawingml/2006/main">
            <a:srgbClr val="0A1128">
              <a:alpha val="80000"/>
            </a:srgbClr>
          </a:solidFill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7">
            <a:extLst xmlns:a="http://schemas.openxmlformats.org/drawingml/2006/main">
              <a:ext uri="{FF2B5EF4-FFF2-40B4-BE49-F238E27FC236}">
                <a16:creationId xmlns:a16="http://schemas.microsoft.com/office/drawing/2014/main" id="{AEC21261-3749-40A5-97BD-AA2636AE1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456" y="3006547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4" name="Google Shape;195;p7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639e0c9b42a41c4">
            <a:alphaModFix/>
          </a:blip>
          <a:srcRect xmlns:a="http://schemas.openxmlformats.org/drawingml/2006/main" l="0" t="-43" r="0" b="-43"/>
          <a:stretch xmlns:a="http://schemas.openxmlformats.org/drawingml/2006/main"/>
        </p:blipFill>
        <p:spPr>
          <a:xfrm xmlns:a="http://schemas.openxmlformats.org/drawingml/2006/main">
            <a:off x="9486900" y="3120847"/>
            <a:ext cx="133502" cy="15270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196" name="Google Shape;196;p7">
            <a:extLst xmlns:a="http://schemas.openxmlformats.org/drawingml/2006/main">
              <a:ext uri="{FF2B5EF4-FFF2-40B4-BE49-F238E27FC236}">
                <a16:creationId xmlns:a16="http://schemas.microsoft.com/office/drawing/2014/main" id="{000A9051-2C25-4048-A5BE-D7932B7B6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58146" y="3101645"/>
            <a:ext cx="117226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Test with a viewer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7" name="Google Shape;197;p7">
            <a:extLst xmlns:a="http://schemas.openxmlformats.org/drawingml/2006/main">
              <a:ext uri="{FF2B5EF4-FFF2-40B4-BE49-F238E27FC236}">
                <a16:creationId xmlns:a16="http://schemas.microsoft.com/office/drawing/2014/main" id="{C18495DE-1838-4A35-A7DB-6CE6D8E3F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456" y="3521354"/>
            <a:ext cx="2376526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None/>
            </a:pPr>
            <a:r>
              <a:rPr sz="10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Share the map with someone who was not part of your planning.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98" name="Google Shape;198;p7">
            <a:extLst xmlns:a="http://schemas.openxmlformats.org/drawingml/2006/main">
              <a:ext uri="{FF2B5EF4-FFF2-40B4-BE49-F238E27FC236}">
                <a16:creationId xmlns:a16="http://schemas.microsoft.com/office/drawing/2014/main" id="{329AB342-EFF3-44A7-8085-C36ED3E44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905" y="4394606"/>
            <a:ext cx="5562295" cy="1591056"/>
          </a:xfrm>
          <a:prstGeom xmlns:a="http://schemas.openxmlformats.org/drawingml/2006/main" prst="roundRect">
            <a:avLst>
              <a:gd name="adj" fmla="val 2753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7">
            <a:extLst xmlns:a="http://schemas.openxmlformats.org/drawingml/2006/main">
              <a:ext uri="{FF2B5EF4-FFF2-40B4-BE49-F238E27FC236}">
                <a16:creationId xmlns:a16="http://schemas.microsoft.com/office/drawing/2014/main" id="{A7F1899F-A1CF-4BCB-B485-757E75DB3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6695" y="4565599"/>
            <a:ext cx="253380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A tag earns its spot when it helps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0" name="Google Shape;200;p7">
            <a:extLst xmlns:a="http://schemas.openxmlformats.org/drawingml/2006/main">
              <a:ext uri="{FF2B5EF4-FFF2-40B4-BE49-F238E27FC236}">
                <a16:creationId xmlns:a16="http://schemas.microsoft.com/office/drawing/2014/main" id="{6CA79824-0377-498F-8F53-289D58182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746" y="4870094"/>
            <a:ext cx="2119579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 visitor finds something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1" name="Google Shape;201;p7">
            <a:extLst xmlns:a="http://schemas.openxmlformats.org/drawingml/2006/main">
              <a:ext uri="{FF2B5EF4-FFF2-40B4-BE49-F238E27FC236}">
                <a16:creationId xmlns:a16="http://schemas.microsoft.com/office/drawing/2014/main" id="{E7F30210-EBE6-43BE-99FD-B83392AED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746" y="5098694"/>
            <a:ext cx="1757477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 viewer understands a choice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2" name="Google Shape;202;p7">
            <a:extLst xmlns:a="http://schemas.openxmlformats.org/drawingml/2006/main">
              <a:ext uri="{FF2B5EF4-FFF2-40B4-BE49-F238E27FC236}">
                <a16:creationId xmlns:a16="http://schemas.microsoft.com/office/drawing/2014/main" id="{984E5614-ECD8-42E0-9E53-59A45010C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746" y="5327294"/>
            <a:ext cx="2443277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 user avoids confusion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3" name="Google Shape;203;p7">
            <a:extLst xmlns:a="http://schemas.openxmlformats.org/drawingml/2006/main">
              <a:ext uri="{FF2B5EF4-FFF2-40B4-BE49-F238E27FC236}">
                <a16:creationId xmlns:a16="http://schemas.microsoft.com/office/drawing/2014/main" id="{D0133EF3-EFAC-4E5C-B031-5653A4C34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57746" y="5555894"/>
            <a:ext cx="2367382" cy="1527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 audience takes the next step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4" name="Google Shape;204;p7">
            <a:extLst xmlns:a="http://schemas.openxmlformats.org/drawingml/2006/main">
              <a:ext uri="{FF2B5EF4-FFF2-40B4-BE49-F238E27FC236}">
                <a16:creationId xmlns:a16="http://schemas.microsoft.com/office/drawing/2014/main" id="{576170D3-2FC7-4B9F-9EEE-0E8137387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382" y="6195060"/>
            <a:ext cx="11582705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7">
            <a:extLst xmlns:a="http://schemas.openxmlformats.org/drawingml/2006/main">
              <a:ext uri="{FF2B5EF4-FFF2-40B4-BE49-F238E27FC236}">
                <a16:creationId xmlns:a16="http://schemas.microsoft.com/office/drawing/2014/main" id="{F3FE6606-B5CE-422F-951A-433D909D5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382" y="6195060"/>
            <a:ext cx="38405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BF24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7">
            <a:extLst xmlns:a="http://schemas.openxmlformats.org/drawingml/2006/main">
              <a:ext uri="{FF2B5EF4-FFF2-40B4-BE49-F238E27FC236}">
                <a16:creationId xmlns:a16="http://schemas.microsoft.com/office/drawing/2014/main" id="{8670EBA6-F35D-40AE-8A43-1C5FF775F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578" y="6366967"/>
            <a:ext cx="8791956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oboto"/>
              <a:buNone/>
            </a:pPr>
            <a:r>
              <a:rPr sz="15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Background = the big picture. Tag = the detail a viewer opens on purpose.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198270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2" name="Google Shape;212;p8">
            <a:extLst xmlns:a="http://schemas.openxmlformats.org/drawingml/2006/main">
              <a:ext uri="{FF2B5EF4-FFF2-40B4-BE49-F238E27FC236}">
                <a16:creationId xmlns:a16="http://schemas.microsoft.com/office/drawing/2014/main" id="{9B38D350-42D8-4C19-A73A-F0610F79B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8">
            <a:extLst xmlns:a="http://schemas.openxmlformats.org/drawingml/2006/main">
              <a:ext uri="{FF2B5EF4-FFF2-40B4-BE49-F238E27FC236}">
                <a16:creationId xmlns:a16="http://schemas.microsoft.com/office/drawing/2014/main" id="{36C4E65E-4986-4D94-9A65-DD03F3A8B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2" name="Google Shape;232;p8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d65048cec98d4721">
            <a:alphaModFix/>
          </a:blip>
          <a:srcRect xmlns:a="http://schemas.openxmlformats.org/drawingml/2006/main" l="-1911" t="0" r="-1911" b="0"/>
          <a:stretch xmlns:a="http://schemas.openxmlformats.org/drawingml/2006/main"/>
        </p:blipFill>
        <p:spPr>
          <a:xfrm xmlns:a="http://schemas.openxmlformats.org/drawingml/2006/main">
            <a:off x="228600" y="247802"/>
            <a:ext cx="400507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33" name="Google Shape;233;p8">
            <a:extLst xmlns:a="http://schemas.openxmlformats.org/drawingml/2006/main">
              <a:ext uri="{FF2B5EF4-FFF2-40B4-BE49-F238E27FC236}">
                <a16:creationId xmlns:a16="http://schemas.microsoft.com/office/drawing/2014/main" id="{922A47E7-5D35-4EAF-81D1-1D1C981E7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8600"/>
            <a:ext cx="933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325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THINGLINK IN ACTION: READ THE TAGS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4" name="Google Shape;234;p8">
            <a:extLst xmlns:a="http://schemas.openxmlformats.org/drawingml/2006/main">
              <a:ext uri="{FF2B5EF4-FFF2-40B4-BE49-F238E27FC236}">
                <a16:creationId xmlns:a16="http://schemas.microsoft.com/office/drawing/2014/main" id="{B6C8DFB9-3E73-4834-BE8C-D6018D678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162202"/>
            <a:ext cx="2772461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Study one real example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5" name="Google Shape;235;p8">
            <a:extLst xmlns:a="http://schemas.openxmlformats.org/drawingml/2006/main">
              <a:ext uri="{FF2B5EF4-FFF2-40B4-BE49-F238E27FC236}">
                <a16:creationId xmlns:a16="http://schemas.microsoft.com/office/drawing/2014/main" id="{9D1F7495-0923-4C2C-AB25-16C80C61A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904695"/>
            <a:ext cx="2667305" cy="2057400"/>
          </a:xfrm>
          <a:prstGeom xmlns:a="http://schemas.openxmlformats.org/drawingml/2006/main" prst="roundRect">
            <a:avLst>
              <a:gd name="adj" fmla="val 1646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8">
            <a:extLst xmlns:a="http://schemas.openxmlformats.org/drawingml/2006/main">
              <a:ext uri="{FF2B5EF4-FFF2-40B4-BE49-F238E27FC236}">
                <a16:creationId xmlns:a16="http://schemas.microsoft.com/office/drawing/2014/main" id="{8A2ED9CE-006C-43FD-99CA-5639B3CED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76602"/>
            <a:ext cx="2153412" cy="8668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The background shows the whole place. Numbered tags tell the viewer where to choose.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7" name="Google Shape;237;p8">
            <a:extLst xmlns:a="http://schemas.openxmlformats.org/drawingml/2006/main">
              <a:ext uri="{FF2B5EF4-FFF2-40B4-BE49-F238E27FC236}">
                <a16:creationId xmlns:a16="http://schemas.microsoft.com/office/drawing/2014/main" id="{F63C1170-1A25-4CB8-A73E-66A64E440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43707"/>
            <a:ext cx="2067458" cy="6382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A strong tag sits near the thing it explains and gives the viewer a reason to open it.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8" name="Google Shape;238;p8">
            <a:extLst xmlns:a="http://schemas.openxmlformats.org/drawingml/2006/main">
              <a:ext uri="{FF2B5EF4-FFF2-40B4-BE49-F238E27FC236}">
                <a16:creationId xmlns:a16="http://schemas.microsoft.com/office/drawing/2014/main" id="{637635DD-7FE2-423D-9800-E88C46C8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4190695"/>
            <a:ext cx="2667305" cy="2057400"/>
          </a:xfrm>
          <a:prstGeom xmlns:a="http://schemas.openxmlformats.org/drawingml/2006/main" prst="roundRect">
            <a:avLst>
              <a:gd name="adj" fmla="val 1646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8">
            <a:extLst xmlns:a="http://schemas.openxmlformats.org/drawingml/2006/main">
              <a:ext uri="{FF2B5EF4-FFF2-40B4-BE49-F238E27FC236}">
                <a16:creationId xmlns:a16="http://schemas.microsoft.com/office/drawing/2014/main" id="{AD907176-9113-4FA0-B4AD-2E6A13897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62602"/>
            <a:ext cx="196230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200"/>
              <a:buFont typeface="Arial"/>
              <a:buNone/>
            </a:pPr>
            <a:r>
              <a:rPr sz="12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As we open tags, notice: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0" name="Google Shape;240;p8">
            <a:extLst xmlns:a="http://schemas.openxmlformats.org/drawingml/2006/main">
              <a:ext uri="{FF2B5EF4-FFF2-40B4-BE49-F238E27FC236}">
                <a16:creationId xmlns:a16="http://schemas.microsoft.com/office/drawing/2014/main" id="{97B256B2-531C-4059-9DC8-55A9F798B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598" y="4667098"/>
            <a:ext cx="140086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Placement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1" name="Google Shape;241;p8">
            <a:extLst xmlns:a="http://schemas.openxmlformats.org/drawingml/2006/main">
              <a:ext uri="{FF2B5EF4-FFF2-40B4-BE49-F238E27FC236}">
                <a16:creationId xmlns:a16="http://schemas.microsoft.com/office/drawing/2014/main" id="{357D1067-FD0C-48FA-ACE8-7DE6D53B6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598" y="4972507"/>
            <a:ext cx="1295705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Short, specific labels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2" name="Google Shape;242;p8">
            <a:extLst xmlns:a="http://schemas.openxmlformats.org/drawingml/2006/main">
              <a:ext uri="{FF2B5EF4-FFF2-40B4-BE49-F238E27FC236}">
                <a16:creationId xmlns:a16="http://schemas.microsoft.com/office/drawing/2014/main" id="{D2E21191-8EE3-460C-86D4-6CBEA19BB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598" y="5277002"/>
            <a:ext cx="14859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Useful media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3" name="Google Shape;243;p8">
            <a:extLst xmlns:a="http://schemas.openxmlformats.org/drawingml/2006/main">
              <a:ext uri="{FF2B5EF4-FFF2-40B4-BE49-F238E27FC236}">
                <a16:creationId xmlns:a16="http://schemas.microsoft.com/office/drawing/2014/main" id="{81B02FE3-3B9F-4F13-B2ED-6C46A6D42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598" y="5581498"/>
            <a:ext cx="94366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 clear audience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4" name="Google Shape;244;p8">
            <a:extLst xmlns:a="http://schemas.openxmlformats.org/drawingml/2006/main">
              <a:ext uri="{FF2B5EF4-FFF2-40B4-BE49-F238E27FC236}">
                <a16:creationId xmlns:a16="http://schemas.microsoft.com/office/drawing/2014/main" id="{7361158F-D3C4-4B8A-A68E-77E03CD57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598" y="5886907"/>
            <a:ext cx="179131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sz="12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 next step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5" name="Google Shape;245;p8">
            <a:extLst xmlns:a="http://schemas.openxmlformats.org/drawingml/2006/main">
              <a:ext uri="{FF2B5EF4-FFF2-40B4-BE49-F238E27FC236}">
                <a16:creationId xmlns:a16="http://schemas.microsoft.com/office/drawing/2014/main" id="{B0EF95C5-0EC8-4CD3-B58D-9405B2B91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1143000"/>
            <a:ext cx="8686800" cy="3657600"/>
          </a:xfrm>
          <a:prstGeom xmlns:a="http://schemas.openxmlformats.org/drawingml/2006/main" prst="roundRect">
            <a:avLst>
              <a:gd name="adj" fmla="val 651"/>
            </a:avLst>
          </a:prstGeom>
          <a:noFill xmlns:a="http://schemas.openxmlformats.org/drawingml/2006/main"/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39700" dist="50800" dir="5400000" algn="bl" rotWithShape="0">
              <a:srgbClr val="000000">
                <a:alpha val="49804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76" name="Google Shape;246;p8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2cfd0912d9e4592">
            <a:alphaModFix/>
          </a:blip>
          <a:stretch xmlns:a="http://schemas.openxmlformats.org/drawingml/2006/main"/>
        </p:blipFill>
        <p:spPr>
          <a:xfrm xmlns:a="http://schemas.openxmlformats.org/drawingml/2006/main" flipH="0" flipV="0">
            <a:off x="3228746" y="1171346"/>
            <a:ext cx="8630107" cy="3600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47" name="Google Shape;247;p8">
            <a:extLst xmlns:a="http://schemas.openxmlformats.org/drawingml/2006/main">
              <a:ext uri="{FF2B5EF4-FFF2-40B4-BE49-F238E27FC236}">
                <a16:creationId xmlns:a16="http://schemas.microsoft.com/office/drawing/2014/main" id="{37EBCD6E-7D19-402B-B9B4-EC87C6C51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4953305"/>
            <a:ext cx="8686800" cy="4572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8">
            <a:extLst xmlns:a="http://schemas.openxmlformats.org/drawingml/2006/main">
              <a:ext uri="{FF2B5EF4-FFF2-40B4-BE49-F238E27FC236}">
                <a16:creationId xmlns:a16="http://schemas.microsoft.com/office/drawing/2014/main" id="{058C7667-272D-42C9-BEB4-0A028BFE0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5230" y="5086807"/>
            <a:ext cx="5572354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Explore the class example: https://www.thinglink.com/view/scene/2023915701714027173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9" name="Google Shape;249;p8">
            <a:extLst xmlns:a="http://schemas.openxmlformats.org/drawingml/2006/main">
              <a:ext uri="{FF2B5EF4-FFF2-40B4-BE49-F238E27FC236}">
                <a16:creationId xmlns:a16="http://schemas.microsoft.com/office/drawing/2014/main" id="{25BD7473-2B2C-4301-9852-DB0BE4DA6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6286500"/>
            <a:ext cx="11582705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8">
            <a:extLst xmlns:a="http://schemas.openxmlformats.org/drawingml/2006/main">
              <a:ext uri="{FF2B5EF4-FFF2-40B4-BE49-F238E27FC236}">
                <a16:creationId xmlns:a16="http://schemas.microsoft.com/office/drawing/2014/main" id="{921954A9-D0BF-4835-8EB2-342376708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6286500"/>
            <a:ext cx="38405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BF24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8">
            <a:extLst xmlns:a="http://schemas.openxmlformats.org/drawingml/2006/main">
              <a:ext uri="{FF2B5EF4-FFF2-40B4-BE49-F238E27FC236}">
                <a16:creationId xmlns:a16="http://schemas.microsoft.com/office/drawing/2014/main" id="{F241E354-44FD-41A4-BFB9-57F388413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6362700"/>
            <a:ext cx="10953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oboto"/>
              <a:buNone/>
            </a:pPr>
            <a:r>
              <a:rPr sz="1275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Turn and talk: Which tag is easiest to understand before opening it? What makes it clear?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662884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0" name="Google Shape;260;p9">
            <a:extLst xmlns:a="http://schemas.openxmlformats.org/drawingml/2006/main">
              <a:ext uri="{FF2B5EF4-FFF2-40B4-BE49-F238E27FC236}">
                <a16:creationId xmlns:a16="http://schemas.microsoft.com/office/drawing/2014/main" id="{F8806342-41BE-49C9-ACB1-C0619D1EC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9">
            <a:extLst xmlns:a="http://schemas.openxmlformats.org/drawingml/2006/main">
              <a:ext uri="{FF2B5EF4-FFF2-40B4-BE49-F238E27FC236}">
                <a16:creationId xmlns:a16="http://schemas.microsoft.com/office/drawing/2014/main" id="{A690D059-3BBA-496A-ABEF-28BB90F50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169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8" name="Google Shape;262;p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06012822c7949b9">
            <a:alphaModFix/>
          </a:blip>
          <a:srcRect xmlns:a="http://schemas.openxmlformats.org/drawingml/2006/main" l="-2419" t="0" r="-2419" b="0"/>
          <a:stretch xmlns:a="http://schemas.openxmlformats.org/drawingml/2006/main"/>
        </p:blipFill>
        <p:spPr>
          <a:xfrm xmlns:a="http://schemas.openxmlformats.org/drawingml/2006/main">
            <a:off x="228600" y="247802"/>
            <a:ext cx="314554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63" name="Google Shape;263;p9">
            <a:extLst xmlns:a="http://schemas.openxmlformats.org/drawingml/2006/main">
              <a:ext uri="{FF2B5EF4-FFF2-40B4-BE49-F238E27FC236}">
                <a16:creationId xmlns:a16="http://schemas.microsoft.com/office/drawing/2014/main" id="{5A7F9661-3AB7-4C79-9842-31199CCC9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944" y="228600"/>
            <a:ext cx="7439558" cy="3813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7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TWO-DAY ROUTE: PLAN, BUILD, TEST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4" name="Google Shape;264;p9">
            <a:extLst xmlns:a="http://schemas.openxmlformats.org/drawingml/2006/main">
              <a:ext uri="{FF2B5EF4-FFF2-40B4-BE49-F238E27FC236}">
                <a16:creationId xmlns:a16="http://schemas.microsoft.com/office/drawing/2014/main" id="{1843150D-251D-4FAE-AC9D-D592AA40A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143000"/>
            <a:ext cx="5639105" cy="4934102"/>
          </a:xfrm>
          <a:prstGeom xmlns:a="http://schemas.openxmlformats.org/drawingml/2006/main" prst="roundRect">
            <a:avLst>
              <a:gd name="adj" fmla="val 286"/>
            </a:avLst>
          </a:prstGeom>
          <a:solidFill xmlns:a="http://schemas.openxmlformats.org/drawingml/2006/main">
            <a:srgbClr val="0A1128">
              <a:alpha val="89804"/>
            </a:srgbClr>
          </a:solidFill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14300" dist="38100" dir="5400000" algn="bl" rotWithShape="0">
              <a:srgbClr val="000000">
                <a:alpha val="29804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9">
            <a:extLst xmlns:a="http://schemas.openxmlformats.org/drawingml/2006/main">
              <a:ext uri="{FF2B5EF4-FFF2-40B4-BE49-F238E27FC236}">
                <a16:creationId xmlns:a16="http://schemas.microsoft.com/office/drawing/2014/main" id="{FF51104B-6642-4ED3-925F-1F5D157EA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756" y="1171346"/>
            <a:ext cx="5581498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2" name="Google Shape;266;p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48cc22e0ac7f44de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1749247" y="1362456"/>
            <a:ext cx="190195" cy="1901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67" name="Google Shape;267;p9">
            <a:extLst xmlns:a="http://schemas.openxmlformats.org/drawingml/2006/main">
              <a:ext uri="{FF2B5EF4-FFF2-40B4-BE49-F238E27FC236}">
                <a16:creationId xmlns:a16="http://schemas.microsoft.com/office/drawing/2014/main" id="{299CBC17-000E-46E0-95A1-8B54D2B87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3742" y="1324051"/>
            <a:ext cx="2591410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sz="15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DAY 1: LEARN + PLAN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8" name="Google Shape;268;p9">
            <a:extLst xmlns:a="http://schemas.openxmlformats.org/drawingml/2006/main">
              <a:ext uri="{FF2B5EF4-FFF2-40B4-BE49-F238E27FC236}">
                <a16:creationId xmlns:a16="http://schemas.microsoft.com/office/drawing/2014/main" id="{0A6CF268-ED79-4F72-9B9A-3BD8D607B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951" y="1933956"/>
            <a:ext cx="5201107" cy="1790395"/>
          </a:xfrm>
          <a:prstGeom xmlns:a="http://schemas.openxmlformats.org/drawingml/2006/main" prst="roundRect">
            <a:avLst>
              <a:gd name="adj" fmla="val 2173"/>
            </a:avLst>
          </a:prstGeom>
          <a:solidFill xmlns:a="http://schemas.openxmlformats.org/drawingml/2006/main">
            <a:srgbClr val="1E3A8A">
              <a:alpha val="60000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9">
            <a:extLst xmlns:a="http://schemas.openxmlformats.org/drawingml/2006/main">
              <a:ext uri="{FF2B5EF4-FFF2-40B4-BE49-F238E27FC236}">
                <a16:creationId xmlns:a16="http://schemas.microsoft.com/office/drawing/2014/main" id="{886DA6FF-6A2E-4C49-94BC-A3347D9FE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2115007"/>
            <a:ext cx="2005279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Learning + work: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0" name="Google Shape;270;p9">
            <a:extLst xmlns:a="http://schemas.openxmlformats.org/drawingml/2006/main">
              <a:ext uri="{FF2B5EF4-FFF2-40B4-BE49-F238E27FC236}">
                <a16:creationId xmlns:a16="http://schemas.microsoft.com/office/drawing/2014/main" id="{F7374B3D-F348-4BC3-8892-E3D9DAB89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851" y="2447849"/>
            <a:ext cx="32004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Compare real maps and identify their job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1" name="Google Shape;271;p9">
            <a:extLst xmlns:a="http://schemas.openxmlformats.org/drawingml/2006/main">
              <a:ext uri="{FF2B5EF4-FFF2-40B4-BE49-F238E27FC236}">
                <a16:creationId xmlns:a16="http://schemas.microsoft.com/office/drawing/2014/main" id="{8922E628-48B1-45D4-A8AB-43DEF6BDE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851" y="2752344"/>
            <a:ext cx="327721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Analyze what makes a tag useful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2" name="Google Shape;272;p9">
            <a:extLst xmlns:a="http://schemas.openxmlformats.org/drawingml/2006/main">
              <a:ext uri="{FF2B5EF4-FFF2-40B4-BE49-F238E27FC236}">
                <a16:creationId xmlns:a16="http://schemas.microsoft.com/office/drawing/2014/main" id="{3C98EC43-88CC-4671-B8B7-A4E96C726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851" y="3057754"/>
            <a:ext cx="344820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Choose one visitor and one mission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3" name="Google Shape;273;p9">
            <a:extLst xmlns:a="http://schemas.openxmlformats.org/drawingml/2006/main">
              <a:ext uri="{FF2B5EF4-FFF2-40B4-BE49-F238E27FC236}">
                <a16:creationId xmlns:a16="http://schemas.microsoft.com/office/drawing/2014/main" id="{A23FEB05-31A5-468F-9786-F92969A6B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851" y="3362249"/>
            <a:ext cx="304861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Plan arrive, find, and get help or continue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74" name="Google Shape;274;p9">
            <a:extLst xmlns:a="http://schemas.openxmlformats.org/drawingml/2006/main">
              <a:ext uri="{FF2B5EF4-FFF2-40B4-BE49-F238E27FC236}">
                <a16:creationId xmlns:a16="http://schemas.microsoft.com/office/drawing/2014/main" id="{5E0C6849-F556-48C6-8CB7-EE766F78E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951" y="3877056"/>
            <a:ext cx="5201107" cy="1676095"/>
          </a:xfrm>
          <a:prstGeom xmlns:a="http://schemas.openxmlformats.org/drawingml/2006/main" prst="roundRect">
            <a:avLst>
              <a:gd name="adj" fmla="val 2480"/>
            </a:avLst>
          </a:prstGeom>
          <a:solidFill xmlns:a="http://schemas.openxmlformats.org/drawingml/2006/main">
            <a:srgbClr val="1E3A8A">
              <a:alpha val="60000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9">
            <a:extLst xmlns:a="http://schemas.openxmlformats.org/drawingml/2006/main">
              <a:ext uri="{FF2B5EF4-FFF2-40B4-BE49-F238E27FC236}">
                <a16:creationId xmlns:a16="http://schemas.microsoft.com/office/drawing/2014/main" id="{AA1FB86D-7B93-441B-9486-FCD4E064F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4058107"/>
            <a:ext cx="1481328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You need: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32" name="Google Shape;276;p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e7602288f2646f2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76656" y="4371746"/>
            <a:ext cx="457200" cy="4572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77" name="Google Shape;277;p9">
            <a:extLst xmlns:a="http://schemas.openxmlformats.org/drawingml/2006/main">
              <a:ext uri="{FF2B5EF4-FFF2-40B4-BE49-F238E27FC236}">
                <a16:creationId xmlns:a16="http://schemas.microsoft.com/office/drawing/2014/main" id="{B46FC972-70B9-4774-B014-C5AEA8659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751" y="4505249"/>
            <a:ext cx="109545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Planning paper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34" name="Google Shape;278;p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60359488be4c44a7">
            <a:alphaModFix/>
          </a:blip>
          <a:srcRect xmlns:a="http://schemas.openxmlformats.org/drawingml/2006/main" l="-4743" t="0" r="-4743" b="0"/>
          <a:stretch xmlns:a="http://schemas.openxmlformats.org/drawingml/2006/main"/>
        </p:blipFill>
        <p:spPr>
          <a:xfrm xmlns:a="http://schemas.openxmlformats.org/drawingml/2006/main">
            <a:off x="3181198" y="4371746"/>
            <a:ext cx="437998" cy="4572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79" name="Google Shape;279;p9">
            <a:extLst xmlns:a="http://schemas.openxmlformats.org/drawingml/2006/main">
              <a:ext uri="{FF2B5EF4-FFF2-40B4-BE49-F238E27FC236}">
                <a16:creationId xmlns:a16="http://schemas.microsoft.com/office/drawing/2014/main" id="{C5598E46-FE24-43B8-96CD-35FE74FD6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6005" y="4505249"/>
            <a:ext cx="12573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Map image or sketch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36" name="Google Shape;280;p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5d822022e5343ea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76656" y="4943246"/>
            <a:ext cx="457200" cy="4572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81" name="Google Shape;281;p9">
            <a:extLst xmlns:a="http://schemas.openxmlformats.org/drawingml/2006/main">
              <a:ext uri="{FF2B5EF4-FFF2-40B4-BE49-F238E27FC236}">
                <a16:creationId xmlns:a16="http://schemas.microsoft.com/office/drawing/2014/main" id="{60160BD9-B0EA-48C6-856A-7997EE0E7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9751" y="5076749"/>
            <a:ext cx="924458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Source notes if needed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38" name="Google Shape;282;p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d6f30c50d89a4e22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3181198" y="4943246"/>
            <a:ext cx="457200" cy="4572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83" name="Google Shape;283;p9">
            <a:extLst xmlns:a="http://schemas.openxmlformats.org/drawingml/2006/main">
              <a:ext uri="{FF2B5EF4-FFF2-40B4-BE49-F238E27FC236}">
                <a16:creationId xmlns:a16="http://schemas.microsoft.com/office/drawing/2014/main" id="{E77DEB7C-FA8C-45CF-8218-D23876EA3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5207" y="5076749"/>
            <a:ext cx="75255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A named audience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4" name="Google Shape;284;p9">
            <a:extLst xmlns:a="http://schemas.openxmlformats.org/drawingml/2006/main">
              <a:ext uri="{FF2B5EF4-FFF2-40B4-BE49-F238E27FC236}">
                <a16:creationId xmlns:a16="http://schemas.microsoft.com/office/drawing/2014/main" id="{F0A473DF-BAC7-4142-B731-E249415D0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095" y="1143000"/>
            <a:ext cx="5639105" cy="4934102"/>
          </a:xfrm>
          <a:prstGeom xmlns:a="http://schemas.openxmlformats.org/drawingml/2006/main" prst="roundRect">
            <a:avLst>
              <a:gd name="adj" fmla="val 286"/>
            </a:avLst>
          </a:prstGeom>
          <a:solidFill xmlns:a="http://schemas.openxmlformats.org/drawingml/2006/main">
            <a:srgbClr val="0A1128">
              <a:alpha val="89804"/>
            </a:srgbClr>
          </a:solidFill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14300" dist="38100" dir="5400000" algn="bl" rotWithShape="0">
              <a:srgbClr val="000000">
                <a:alpha val="29804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9">
            <a:extLst xmlns:a="http://schemas.openxmlformats.org/drawingml/2006/main">
              <a:ext uri="{FF2B5EF4-FFF2-40B4-BE49-F238E27FC236}">
                <a16:creationId xmlns:a16="http://schemas.microsoft.com/office/drawing/2014/main" id="{A6ACB534-FDCD-4250-AD20-9F005506F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7356" y="1171346"/>
            <a:ext cx="5581498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2" name="Google Shape;286;p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3bd4306dc46e4f81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7851953" y="1362456"/>
            <a:ext cx="237744" cy="1901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87" name="Google Shape;287;p9">
            <a:extLst xmlns:a="http://schemas.openxmlformats.org/drawingml/2006/main">
              <a:ext uri="{FF2B5EF4-FFF2-40B4-BE49-F238E27FC236}">
                <a16:creationId xmlns:a16="http://schemas.microsoft.com/office/drawing/2014/main" id="{EF03E9A2-C451-42C1-BEEF-71DB7CCC4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04911" y="1324051"/>
            <a:ext cx="2229307" cy="2670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sz="15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DAY 2: BUILD + TEST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88" name="Google Shape;288;p9">
            <a:extLst xmlns:a="http://schemas.openxmlformats.org/drawingml/2006/main">
              <a:ext uri="{FF2B5EF4-FFF2-40B4-BE49-F238E27FC236}">
                <a16:creationId xmlns:a16="http://schemas.microsoft.com/office/drawing/2014/main" id="{E2B7BDA1-202F-4BE0-8E0F-848276514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551" y="1933956"/>
            <a:ext cx="5201107" cy="2095805"/>
          </a:xfrm>
          <a:prstGeom xmlns:a="http://schemas.openxmlformats.org/drawingml/2006/main" prst="roundRect">
            <a:avLst>
              <a:gd name="adj" fmla="val 1587"/>
            </a:avLst>
          </a:prstGeom>
          <a:solidFill xmlns:a="http://schemas.openxmlformats.org/drawingml/2006/main">
            <a:srgbClr val="1E3A8A">
              <a:alpha val="60000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9">
            <a:extLst xmlns:a="http://schemas.openxmlformats.org/drawingml/2006/main">
              <a:ext uri="{FF2B5EF4-FFF2-40B4-BE49-F238E27FC236}">
                <a16:creationId xmlns:a16="http://schemas.microsoft.com/office/drawing/2014/main" id="{B1733D33-8CAF-43AC-A340-37A811B60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0256" y="2115007"/>
            <a:ext cx="2005279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Learning + work: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0" name="Google Shape;290;p9">
            <a:extLst xmlns:a="http://schemas.openxmlformats.org/drawingml/2006/main">
              <a:ext uri="{FF2B5EF4-FFF2-40B4-BE49-F238E27FC236}">
                <a16:creationId xmlns:a16="http://schemas.microsoft.com/office/drawing/2014/main" id="{7C512DCE-8729-42AA-87C3-7F71C9A12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451" y="2447849"/>
            <a:ext cx="238201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Upload the place map to ThingLink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1" name="Google Shape;291;p9">
            <a:extLst xmlns:a="http://schemas.openxmlformats.org/drawingml/2006/main">
              <a:ext uri="{FF2B5EF4-FFF2-40B4-BE49-F238E27FC236}">
                <a16:creationId xmlns:a16="http://schemas.microsoft.com/office/drawing/2014/main" id="{2DCE3BFE-CCCA-43D6-889A-3DB835E22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451" y="2752344"/>
            <a:ext cx="2971800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Add at least three purposeful tags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2" name="Google Shape;292;p9">
            <a:extLst xmlns:a="http://schemas.openxmlformats.org/drawingml/2006/main">
              <a:ext uri="{FF2B5EF4-FFF2-40B4-BE49-F238E27FC236}">
                <a16:creationId xmlns:a16="http://schemas.microsoft.com/office/drawing/2014/main" id="{96B6CD9F-48EA-4A38-9464-6B30ACB71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451" y="3057754"/>
            <a:ext cx="277246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Check labels and any media, links, or sources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3" name="Google Shape;293;p9">
            <a:extLst xmlns:a="http://schemas.openxmlformats.org/drawingml/2006/main">
              <a:ext uri="{FF2B5EF4-FFF2-40B4-BE49-F238E27FC236}">
                <a16:creationId xmlns:a16="http://schemas.microsoft.com/office/drawing/2014/main" id="{77A30881-3DC1-4695-894E-CF0EF2D44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451" y="3362249"/>
            <a:ext cx="2371954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Ask a partner to test the map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4" name="Google Shape;294;p9">
            <a:extLst xmlns:a="http://schemas.openxmlformats.org/drawingml/2006/main">
              <a:ext uri="{FF2B5EF4-FFF2-40B4-BE49-F238E27FC236}">
                <a16:creationId xmlns:a16="http://schemas.microsoft.com/office/drawing/2014/main" id="{EC587871-6AAC-411C-970C-3FCBB2965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451" y="3666744"/>
            <a:ext cx="3238805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Revise one thing, then submit the link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5" name="Google Shape;295;p9">
            <a:extLst xmlns:a="http://schemas.openxmlformats.org/drawingml/2006/main">
              <a:ext uri="{FF2B5EF4-FFF2-40B4-BE49-F238E27FC236}">
                <a16:creationId xmlns:a16="http://schemas.microsoft.com/office/drawing/2014/main" id="{1E689B34-76DF-4853-B5B6-35848EDAF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551" y="4181551"/>
            <a:ext cx="5201107" cy="1676095"/>
          </a:xfrm>
          <a:prstGeom xmlns:a="http://schemas.openxmlformats.org/drawingml/2006/main" prst="roundRect">
            <a:avLst>
              <a:gd name="adj" fmla="val 2480"/>
            </a:avLst>
          </a:prstGeom>
          <a:solidFill xmlns:a="http://schemas.openxmlformats.org/drawingml/2006/main">
            <a:srgbClr val="1E3A8A">
              <a:alpha val="60000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9">
            <a:extLst xmlns:a="http://schemas.openxmlformats.org/drawingml/2006/main">
              <a:ext uri="{FF2B5EF4-FFF2-40B4-BE49-F238E27FC236}">
                <a16:creationId xmlns:a16="http://schemas.microsoft.com/office/drawing/2014/main" id="{E8675C52-C22E-43D6-9F73-66010B4A6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0256" y="4362602"/>
            <a:ext cx="1481328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300"/>
              <a:buFont typeface="Arial"/>
              <a:buNone/>
            </a:pPr>
            <a:r>
              <a:rPr sz="13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You need: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53" name="Google Shape;297;p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22831f2a435a4470">
            <a:alphaModFix/>
          </a:blip>
          <a:srcRect xmlns:a="http://schemas.openxmlformats.org/drawingml/2006/main" l="0" t="-7657" r="0" b="-7657"/>
          <a:stretch xmlns:a="http://schemas.openxmlformats.org/drawingml/2006/main"/>
        </p:blipFill>
        <p:spPr>
          <a:xfrm xmlns:a="http://schemas.openxmlformats.org/drawingml/2006/main">
            <a:off x="6620256" y="4677156"/>
            <a:ext cx="495605" cy="4572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298" name="Google Shape;298;p9">
            <a:extLst xmlns:a="http://schemas.openxmlformats.org/drawingml/2006/main">
              <a:ext uri="{FF2B5EF4-FFF2-40B4-BE49-F238E27FC236}">
                <a16:creationId xmlns:a16="http://schemas.microsoft.com/office/drawing/2014/main" id="{DBBF94B0-E10A-450B-8075-1E236E9F6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756" y="4809744"/>
            <a:ext cx="1276502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Computer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55" name="Google Shape;299;p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07ae1fafe02e404c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9124798" y="4677156"/>
            <a:ext cx="457200" cy="4572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00" name="Google Shape;300;p9">
            <a:extLst xmlns:a="http://schemas.openxmlformats.org/drawingml/2006/main">
              <a:ext uri="{FF2B5EF4-FFF2-40B4-BE49-F238E27FC236}">
                <a16:creationId xmlns:a16="http://schemas.microsoft.com/office/drawing/2014/main" id="{B5D3D7F2-A191-4538-8675-1503F61D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807" y="4809744"/>
            <a:ext cx="1381658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Class code or group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57" name="Google Shape;301;p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f8c2a44ef0e440c0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6620256" y="5248656"/>
            <a:ext cx="457200" cy="4572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02" name="Google Shape;302;p9">
            <a:extLst xmlns:a="http://schemas.openxmlformats.org/drawingml/2006/main">
              <a:ext uri="{FF2B5EF4-FFF2-40B4-BE49-F238E27FC236}">
                <a16:creationId xmlns:a16="http://schemas.microsoft.com/office/drawing/2014/main" id="{FD2C611E-C2B8-424C-80E3-E68CAE5AC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3351" y="5381244"/>
            <a:ext cx="1228954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Map image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59" name="Google Shape;303;p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32913bcc9f804ec8">
            <a:alphaModFix/>
          </a:blip>
          <a:srcRect xmlns:a="http://schemas.openxmlformats.org/drawingml/2006/main" l="0" t="-7657" r="0" b="-7657"/>
          <a:stretch xmlns:a="http://schemas.openxmlformats.org/drawingml/2006/main"/>
        </p:blipFill>
        <p:spPr>
          <a:xfrm xmlns:a="http://schemas.openxmlformats.org/drawingml/2006/main">
            <a:off x="9124798" y="5248656"/>
            <a:ext cx="495605" cy="4572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04" name="Google Shape;304;p9">
            <a:extLst xmlns:a="http://schemas.openxmlformats.org/drawingml/2006/main">
              <a:ext uri="{FF2B5EF4-FFF2-40B4-BE49-F238E27FC236}">
                <a16:creationId xmlns:a16="http://schemas.microsoft.com/office/drawing/2014/main" id="{25382BC1-1989-4A6A-B5AB-ACE55742B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298" y="5381244"/>
            <a:ext cx="1286561" cy="18105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Outside-media sources</a:t>
            </a:r>
            <a:endParaRPr sz="1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7350035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0" name="Google Shape;310;p10">
            <a:extLst xmlns:a="http://schemas.openxmlformats.org/drawingml/2006/main">
              <a:ext uri="{FF2B5EF4-FFF2-40B4-BE49-F238E27FC236}">
                <a16:creationId xmlns:a16="http://schemas.microsoft.com/office/drawing/2014/main" id="{698BE883-0693-4E64-9239-B817872C2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10">
            <a:extLst xmlns:a="http://schemas.openxmlformats.org/drawingml/2006/main">
              <a:ext uri="{FF2B5EF4-FFF2-40B4-BE49-F238E27FC236}">
                <a16:creationId xmlns:a16="http://schemas.microsoft.com/office/drawing/2014/main" id="{48F6310C-51EC-4BDA-9798-037BB0110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0" name="Google Shape;312;p10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8051fd4a19604022">
            <a:alphaModFix/>
          </a:blip>
          <a:srcRect xmlns:a="http://schemas.openxmlformats.org/drawingml/2006/main" l="-1911" t="0" r="-1911" b="0"/>
          <a:stretch xmlns:a="http://schemas.openxmlformats.org/drawingml/2006/main"/>
        </p:blipFill>
        <p:spPr>
          <a:xfrm xmlns:a="http://schemas.openxmlformats.org/drawingml/2006/main">
            <a:off x="228600" y="247802"/>
            <a:ext cx="400507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13" name="Google Shape;313;p10">
            <a:extLst xmlns:a="http://schemas.openxmlformats.org/drawingml/2006/main">
              <a:ext uri="{FF2B5EF4-FFF2-40B4-BE49-F238E27FC236}">
                <a16:creationId xmlns:a16="http://schemas.microsoft.com/office/drawing/2014/main" id="{D5677ECC-9556-4F3B-BA62-8440BE9E1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90500"/>
            <a:ext cx="9334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325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PLAN YOUR WELCOME MISSION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4" name="Google Shape;314;p10">
            <a:extLst xmlns:a="http://schemas.openxmlformats.org/drawingml/2006/main">
              <a:ext uri="{FF2B5EF4-FFF2-40B4-BE49-F238E27FC236}">
                <a16:creationId xmlns:a16="http://schemas.microsoft.com/office/drawing/2014/main" id="{CA8ADCBC-8D73-4781-89EC-21D395593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723900"/>
            <a:ext cx="809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2200"/>
              <a:buFont typeface="Arial"/>
              <a:buNone/>
            </a:pPr>
            <a:r>
              <a:rPr sz="1725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One visitor. One mission. Three required stops.</a:t>
            </a:r>
            <a:endParaRPr sz="22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5" name="Google Shape;315;p10">
            <a:extLst xmlns:a="http://schemas.openxmlformats.org/drawingml/2006/main">
              <a:ext uri="{FF2B5EF4-FFF2-40B4-BE49-F238E27FC236}">
                <a16:creationId xmlns:a16="http://schemas.microsoft.com/office/drawing/2014/main" id="{8872D125-01EC-4A6E-A6D9-0A7245171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1057275"/>
            <a:ext cx="7239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Roboto"/>
              <a:buNone/>
            </a:pPr>
            <a:r>
              <a:rPr sz="12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Plan how the visitor will arrive, find what they need, and get help or continue.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6" name="Google Shape;316;p10">
            <a:extLst xmlns:a="http://schemas.openxmlformats.org/drawingml/2006/main">
              <a:ext uri="{FF2B5EF4-FFF2-40B4-BE49-F238E27FC236}">
                <a16:creationId xmlns:a16="http://schemas.microsoft.com/office/drawing/2014/main" id="{70296D88-CD8C-40C7-99BD-8561BDB6F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246" y="1501081"/>
            <a:ext cx="5458200" cy="5266800"/>
          </a:xfrm>
          <a:prstGeom xmlns:a="http://schemas.openxmlformats.org/drawingml/2006/main" prst="roundRect">
            <a:avLst>
              <a:gd name="adj" fmla="val 251"/>
            </a:avLst>
          </a:prstGeom>
          <a:solidFill xmlns:a="http://schemas.openxmlformats.org/drawingml/2006/main">
            <a:srgbClr val="1E3A8A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10">
            <a:extLst xmlns:a="http://schemas.openxmlformats.org/drawingml/2006/main">
              <a:ext uri="{FF2B5EF4-FFF2-40B4-BE49-F238E27FC236}">
                <a16:creationId xmlns:a16="http://schemas.microsoft.com/office/drawing/2014/main" id="{5E80D505-3A2D-4B40-A37E-9DC4AE0FD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1719079"/>
            <a:ext cx="3162900" cy="2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Before you sketch, name: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8" name="Google Shape;318;p10">
            <a:extLst xmlns:a="http://schemas.openxmlformats.org/drawingml/2006/main">
              <a:ext uri="{FF2B5EF4-FFF2-40B4-BE49-F238E27FC236}">
                <a16:creationId xmlns:a16="http://schemas.microsoft.com/office/drawing/2014/main" id="{599EF7A4-2F80-4E4D-A2C1-B91C7389D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2924251"/>
            <a:ext cx="2447849" cy="1485900"/>
          </a:xfrm>
          <a:prstGeom xmlns:a="http://schemas.openxmlformats.org/drawingml/2006/main" prst="roundRect">
            <a:avLst>
              <a:gd name="adj" fmla="val 3156"/>
            </a:avLst>
          </a:prstGeom>
          <a:solidFill xmlns:a="http://schemas.openxmlformats.org/drawingml/2006/main">
            <a:srgbClr val="1C3FAA">
              <a:alpha val="29804"/>
            </a:srgbClr>
          </a:solidFill>
          <a:ln xmlns:a="http://schemas.openxmlformats.org/drawingml/2006/main" w="25400" cmpd="sng">
            <a:solidFill>
              <a:srgbClr val="FFD100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0">
            <a:extLst xmlns:a="http://schemas.openxmlformats.org/drawingml/2006/main">
              <a:ext uri="{FF2B5EF4-FFF2-40B4-BE49-F238E27FC236}">
                <a16:creationId xmlns:a16="http://schemas.microsoft.com/office/drawing/2014/main" id="{6EC39E47-1557-444D-96D0-3D2E9FF35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649" y="3095244"/>
            <a:ext cx="381305" cy="381305"/>
          </a:xfrm>
          <a:prstGeom xmlns:a="http://schemas.openxmlformats.org/drawingml/2006/main" prst="roundRect">
            <a:avLst>
              <a:gd name="adj" fmla="val 239808"/>
            </a:avLst>
          </a:prstGeom>
          <a:solidFill xmlns:a="http://schemas.openxmlformats.org/drawingml/2006/main">
            <a:srgbClr val="E2231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8" name="Google Shape;320;p10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d8e5912351b443df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952805" y="3200400"/>
            <a:ext cx="171907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21" name="Google Shape;321;p10">
            <a:extLst xmlns:a="http://schemas.openxmlformats.org/drawingml/2006/main">
              <a:ext uri="{FF2B5EF4-FFF2-40B4-BE49-F238E27FC236}">
                <a16:creationId xmlns:a16="http://schemas.microsoft.com/office/drawing/2014/main" id="{1F89043D-3D33-403B-A886-3DF080F74F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0128" y="2924251"/>
            <a:ext cx="2447849" cy="1485900"/>
          </a:xfrm>
          <a:prstGeom xmlns:a="http://schemas.openxmlformats.org/drawingml/2006/main" prst="roundRect">
            <a:avLst>
              <a:gd name="adj" fmla="val 3156"/>
            </a:avLst>
          </a:prstGeom>
          <a:solidFill xmlns:a="http://schemas.openxmlformats.org/drawingml/2006/main">
            <a:srgbClr val="1C3FAA">
              <a:alpha val="29804"/>
            </a:srgbClr>
          </a:solidFill>
          <a:ln xmlns:a="http://schemas.openxmlformats.org/drawingml/2006/main" w="25400" cmpd="sng">
            <a:solidFill>
              <a:srgbClr val="FFD100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0">
            <a:extLst xmlns:a="http://schemas.openxmlformats.org/drawingml/2006/main">
              <a:ext uri="{FF2B5EF4-FFF2-40B4-BE49-F238E27FC236}">
                <a16:creationId xmlns:a16="http://schemas.microsoft.com/office/drawing/2014/main" id="{45D140E8-7ECD-41D8-B04B-7BCE658C6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4600346"/>
            <a:ext cx="2447849" cy="1600200"/>
          </a:xfrm>
          <a:prstGeom xmlns:a="http://schemas.openxmlformats.org/drawingml/2006/main" prst="roundRect">
            <a:avLst>
              <a:gd name="adj" fmla="val 2721"/>
            </a:avLst>
          </a:prstGeom>
          <a:solidFill xmlns:a="http://schemas.openxmlformats.org/drawingml/2006/main">
            <a:srgbClr val="1C3FAA">
              <a:alpha val="29804"/>
            </a:srgbClr>
          </a:solidFill>
          <a:ln xmlns:a="http://schemas.openxmlformats.org/drawingml/2006/main" w="25400" cmpd="sng">
            <a:solidFill>
              <a:srgbClr val="FFD100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0">
            <a:extLst xmlns:a="http://schemas.openxmlformats.org/drawingml/2006/main">
              <a:ext uri="{FF2B5EF4-FFF2-40B4-BE49-F238E27FC236}">
                <a16:creationId xmlns:a16="http://schemas.microsoft.com/office/drawing/2014/main" id="{EB40CCD4-6372-4A90-9546-FA3E59287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1121" y="3172054"/>
            <a:ext cx="352044" cy="381305"/>
          </a:xfrm>
          <a:prstGeom xmlns:a="http://schemas.openxmlformats.org/drawingml/2006/main" prst="roundRect">
            <a:avLst>
              <a:gd name="adj" fmla="val 259740"/>
            </a:avLst>
          </a:prstGeom>
          <a:solidFill xmlns:a="http://schemas.openxmlformats.org/drawingml/2006/main">
            <a:srgbClr val="1C3FAA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10">
            <a:extLst xmlns:a="http://schemas.openxmlformats.org/drawingml/2006/main">
              <a:ext uri="{FF2B5EF4-FFF2-40B4-BE49-F238E27FC236}">
                <a16:creationId xmlns:a16="http://schemas.microsoft.com/office/drawing/2014/main" id="{AD41EC7B-92DB-4C38-8DBC-CA49BA24E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1102" y="4848130"/>
            <a:ext cx="362141" cy="381286"/>
          </a:xfrm>
          <a:prstGeom xmlns:a="http://schemas.openxmlformats.org/drawingml/2006/main" prst="roundRect">
            <a:avLst>
              <a:gd name="adj" fmla="val 252526"/>
            </a:avLst>
          </a:prstGeom>
          <a:solidFill xmlns:a="http://schemas.openxmlformats.org/drawingml/2006/main">
            <a:srgbClr val="E67E22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10">
            <a:extLst xmlns:a="http://schemas.openxmlformats.org/drawingml/2006/main">
              <a:ext uri="{FF2B5EF4-FFF2-40B4-BE49-F238E27FC236}">
                <a16:creationId xmlns:a16="http://schemas.microsoft.com/office/drawing/2014/main" id="{4853C356-58BC-435A-B381-625189B13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43254" y="3172054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500"/>
              <a:buFont typeface="Arial"/>
              <a:buNone/>
            </a:pPr>
            <a:r>
              <a:rPr sz="15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Purpose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6" name="Google Shape;326;p10">
            <a:extLst xmlns:a="http://schemas.openxmlformats.org/drawingml/2006/main">
              <a:ext uri="{FF2B5EF4-FFF2-40B4-BE49-F238E27FC236}">
                <a16:creationId xmlns:a16="http://schemas.microsoft.com/office/drawing/2014/main" id="{E8A25786-92A0-4E67-9F6D-C56FB9D7F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4791456"/>
            <a:ext cx="1619250" cy="49558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500"/>
              <a:buFont typeface="Arial"/>
              <a:buNone/>
            </a:pPr>
            <a:r>
              <a:rPr sz="15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Tag plan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27" name="Google Shape;327;p10">
            <a:extLst xmlns:a="http://schemas.openxmlformats.org/drawingml/2006/main">
              <a:ext uri="{FF2B5EF4-FFF2-40B4-BE49-F238E27FC236}">
                <a16:creationId xmlns:a16="http://schemas.microsoft.com/office/drawing/2014/main" id="{36861181-D89F-40D7-BB28-2C2FB879B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649" y="3581705"/>
            <a:ext cx="2072030" cy="46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None/>
            </a:pPr>
            <a:r>
              <a:rPr sz="13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What did the visitor come to do?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86" name="Google Shape;328;p10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85f3331f2de546b7">
            <a:alphaModFix/>
          </a:blip>
          <a:srcRect xmlns:a="http://schemas.openxmlformats.org/drawingml/2006/main" l="-760" t="0" r="-760" b="0"/>
          <a:stretch xmlns:a="http://schemas.openxmlformats.org/drawingml/2006/main"/>
        </p:blipFill>
        <p:spPr>
          <a:xfrm xmlns:a="http://schemas.openxmlformats.org/drawingml/2006/main">
            <a:off x="3579876" y="3276295"/>
            <a:ext cx="152705" cy="171907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29" name="Google Shape;329;p10">
            <a:extLst xmlns:a="http://schemas.openxmlformats.org/drawingml/2006/main">
              <a:ext uri="{FF2B5EF4-FFF2-40B4-BE49-F238E27FC236}">
                <a16:creationId xmlns:a16="http://schemas.microsoft.com/office/drawing/2014/main" id="{DBC6658A-3D3F-4146-9DDA-71B4092ED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4722" y="3114446"/>
            <a:ext cx="1095451" cy="4956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500"/>
              <a:buFont typeface="Arial"/>
              <a:buNone/>
            </a:pPr>
            <a:r>
              <a:rPr sz="15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Audience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0" name="Google Shape;330;p10">
            <a:extLst xmlns:a="http://schemas.openxmlformats.org/drawingml/2006/main">
              <a:ext uri="{FF2B5EF4-FFF2-40B4-BE49-F238E27FC236}">
                <a16:creationId xmlns:a16="http://schemas.microsoft.com/office/drawing/2014/main" id="{45FEB851-E971-4770-979C-081C19521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1121" y="3733495"/>
            <a:ext cx="2167128" cy="46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None/>
            </a:pPr>
            <a:r>
              <a:rPr sz="13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Who is visiting for the first time?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89" name="Google Shape;331;p10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0d0486f7ff024bb8">
            <a:alphaModFix/>
          </a:blip>
          <a:srcRect xmlns:a="http://schemas.openxmlformats.org/drawingml/2006/main" l="0" t="-841" r="0" b="-841"/>
          <a:stretch xmlns:a="http://schemas.openxmlformats.org/drawingml/2006/main"/>
        </p:blipFill>
        <p:spPr>
          <a:xfrm xmlns:a="http://schemas.openxmlformats.org/drawingml/2006/main">
            <a:off x="3576638" y="4953286"/>
            <a:ext cx="190214" cy="171926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32" name="Google Shape;332;p10">
            <a:extLst xmlns:a="http://schemas.openxmlformats.org/drawingml/2006/main">
              <a:ext uri="{FF2B5EF4-FFF2-40B4-BE49-F238E27FC236}">
                <a16:creationId xmlns:a16="http://schemas.microsoft.com/office/drawing/2014/main" id="{1A05C981-08D2-438E-B9E6-4DA6D2FD2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0128" y="4600346"/>
            <a:ext cx="2447849" cy="1600200"/>
          </a:xfrm>
          <a:prstGeom xmlns:a="http://schemas.openxmlformats.org/drawingml/2006/main" prst="roundRect">
            <a:avLst>
              <a:gd name="adj" fmla="val 2721"/>
            </a:avLst>
          </a:prstGeom>
          <a:solidFill xmlns:a="http://schemas.openxmlformats.org/drawingml/2006/main">
            <a:srgbClr val="1C3FAA">
              <a:alpha val="29804"/>
            </a:srgbClr>
          </a:solidFill>
          <a:ln xmlns:a="http://schemas.openxmlformats.org/drawingml/2006/main" w="25400" cmpd="sng">
            <a:solidFill>
              <a:srgbClr val="FFD100"/>
            </a:solidFill>
            <a:prstDash val="solid"/>
            <a:headEnd type="none" w="sm" len="sm"/>
            <a:tailEnd type="none" w="sm" len="sm"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0">
            <a:extLst xmlns:a="http://schemas.openxmlformats.org/drawingml/2006/main">
              <a:ext uri="{FF2B5EF4-FFF2-40B4-BE49-F238E27FC236}">
                <a16:creationId xmlns:a16="http://schemas.microsoft.com/office/drawing/2014/main" id="{F489B411-2E12-4EBB-9345-A25730450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5410486"/>
            <a:ext cx="2095500" cy="46729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None/>
            </a:pPr>
            <a:r>
              <a:rPr sz="13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What will each tag help the visitor do?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4" name="Google Shape;334;p10">
            <a:extLst xmlns:a="http://schemas.openxmlformats.org/drawingml/2006/main">
              <a:ext uri="{FF2B5EF4-FFF2-40B4-BE49-F238E27FC236}">
                <a16:creationId xmlns:a16="http://schemas.microsoft.com/office/drawing/2014/main" id="{F834EDA9-0C4D-45D5-BE39-0B90EEB05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8795" y="1501006"/>
            <a:ext cx="5458200" cy="2637900"/>
          </a:xfrm>
          <a:prstGeom xmlns:a="http://schemas.openxmlformats.org/drawingml/2006/main" prst="roundRect">
            <a:avLst>
              <a:gd name="adj" fmla="val 1001"/>
            </a:avLst>
          </a:prstGeom>
          <a:solidFill xmlns:a="http://schemas.openxmlformats.org/drawingml/2006/main">
            <a:srgbClr val="991B1B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10">
            <a:extLst xmlns:a="http://schemas.openxmlformats.org/drawingml/2006/main">
              <a:ext uri="{FF2B5EF4-FFF2-40B4-BE49-F238E27FC236}">
                <a16:creationId xmlns:a16="http://schemas.microsoft.com/office/drawing/2014/main" id="{2A5A5420-CD89-4887-87A2-E9E7CEC1B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9905" y="1710404"/>
            <a:ext cx="2829300" cy="2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Required stops: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6" name="Google Shape;336;p10">
            <a:extLst xmlns:a="http://schemas.openxmlformats.org/drawingml/2006/main">
              <a:ext uri="{FF2B5EF4-FFF2-40B4-BE49-F238E27FC236}">
                <a16:creationId xmlns:a16="http://schemas.microsoft.com/office/drawing/2014/main" id="{490429D6-717F-44B1-97E8-AE618906F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9905" y="2072506"/>
            <a:ext cx="1619400" cy="961800"/>
          </a:xfrm>
          <a:prstGeom xmlns:a="http://schemas.openxmlformats.org/drawingml/2006/main" prst="roundRect">
            <a:avLst>
              <a:gd name="adj" fmla="val 3765"/>
            </a:avLst>
          </a:prstGeom>
          <a:solidFill xmlns:a="http://schemas.openxmlformats.org/drawingml/2006/main">
            <a:srgbClr val="1E3A8A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5" name="Google Shape;337;p10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cf5cc2687dc6440e">
            <a:alphaModFix/>
          </a:blip>
          <a:srcRect xmlns:a="http://schemas.openxmlformats.org/drawingml/2006/main" l="-1282" t="0" r="-1282" b="0"/>
          <a:stretch xmlns:a="http://schemas.openxmlformats.org/drawingml/2006/main"/>
        </p:blipFill>
        <p:spPr>
          <a:xfrm xmlns:a="http://schemas.openxmlformats.org/drawingml/2006/main">
            <a:off x="7158506" y="2148401"/>
            <a:ext cx="219456" cy="1901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38" name="Google Shape;338;p10">
            <a:extLst xmlns:a="http://schemas.openxmlformats.org/drawingml/2006/main">
              <a:ext uri="{FF2B5EF4-FFF2-40B4-BE49-F238E27FC236}">
                <a16:creationId xmlns:a16="http://schemas.microsoft.com/office/drawing/2014/main" id="{FA883566-F57E-4B4C-8781-92BC40B65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89950" y="2079444"/>
            <a:ext cx="1619400" cy="961800"/>
          </a:xfrm>
          <a:prstGeom xmlns:a="http://schemas.openxmlformats.org/drawingml/2006/main" prst="roundRect">
            <a:avLst>
              <a:gd name="adj" fmla="val 3765"/>
            </a:avLst>
          </a:prstGeom>
          <a:solidFill xmlns:a="http://schemas.openxmlformats.org/drawingml/2006/main">
            <a:srgbClr val="1E3A8A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0">
            <a:extLst xmlns:a="http://schemas.openxmlformats.org/drawingml/2006/main">
              <a:ext uri="{FF2B5EF4-FFF2-40B4-BE49-F238E27FC236}">
                <a16:creationId xmlns:a16="http://schemas.microsoft.com/office/drawing/2014/main" id="{6932CD83-674C-4C8F-B784-D6BDACFEB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26579" y="2448324"/>
            <a:ext cx="1014900" cy="467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sz="13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ARRIVE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98" name="Google Shape;341;p10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9c891edcde7842e2">
            <a:alphaModFix/>
          </a:blip>
          <a:srcRect xmlns:a="http://schemas.openxmlformats.org/drawingml/2006/main" l="-1648" t="0" r="-1648" b="0"/>
          <a:stretch xmlns:a="http://schemas.openxmlformats.org/drawingml/2006/main"/>
        </p:blipFill>
        <p:spPr>
          <a:xfrm xmlns:a="http://schemas.openxmlformats.org/drawingml/2006/main">
            <a:off x="8912326" y="2148401"/>
            <a:ext cx="171907" cy="1901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42" name="Google Shape;342;p10">
            <a:extLst xmlns:a="http://schemas.openxmlformats.org/drawingml/2006/main">
              <a:ext uri="{FF2B5EF4-FFF2-40B4-BE49-F238E27FC236}">
                <a16:creationId xmlns:a16="http://schemas.microsoft.com/office/drawing/2014/main" id="{0E978C61-EB6A-43AD-9C22-4D0478E07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19994" y="2072506"/>
            <a:ext cx="1619400" cy="961800"/>
          </a:xfrm>
          <a:prstGeom xmlns:a="http://schemas.openxmlformats.org/drawingml/2006/main" prst="roundRect">
            <a:avLst>
              <a:gd name="adj" fmla="val 3765"/>
            </a:avLst>
          </a:prstGeom>
          <a:solidFill xmlns:a="http://schemas.openxmlformats.org/drawingml/2006/main">
            <a:srgbClr val="1E3A8A">
              <a:alpha val="4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0">
            <a:extLst xmlns:a="http://schemas.openxmlformats.org/drawingml/2006/main">
              <a:ext uri="{FF2B5EF4-FFF2-40B4-BE49-F238E27FC236}">
                <a16:creationId xmlns:a16="http://schemas.microsoft.com/office/drawing/2014/main" id="{3F863FE8-23FA-401A-B3AC-E27ED9B05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448306"/>
            <a:ext cx="1333500" cy="20040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sz="13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FIND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01" name="Google Shape;344;p10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b71bedd5b43145b7">
            <a:alphaModFix/>
          </a:blip>
          <a:srcRect xmlns:a="http://schemas.openxmlformats.org/drawingml/2006/main" l="0" t="0" r="0" b="0"/>
          <a:stretch xmlns:a="http://schemas.openxmlformats.org/drawingml/2006/main"/>
        </p:blipFill>
        <p:spPr>
          <a:xfrm xmlns:a="http://schemas.openxmlformats.org/drawingml/2006/main">
            <a:off x="10609452" y="2148401"/>
            <a:ext cx="237744" cy="19019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45" name="Google Shape;345;p10">
            <a:extLst xmlns:a="http://schemas.openxmlformats.org/drawingml/2006/main">
              <a:ext uri="{FF2B5EF4-FFF2-40B4-BE49-F238E27FC236}">
                <a16:creationId xmlns:a16="http://schemas.microsoft.com/office/drawing/2014/main" id="{A7501DA1-BBAF-4F23-9B6E-4F8D319BA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2381250"/>
            <a:ext cx="1428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sz="105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GET HELP OR CONTINUE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48" name="Google Shape;348;p10">
            <a:extLst xmlns:a="http://schemas.openxmlformats.org/drawingml/2006/main">
              <a:ext uri="{FF2B5EF4-FFF2-40B4-BE49-F238E27FC236}">
                <a16:creationId xmlns:a16="http://schemas.microsoft.com/office/drawing/2014/main" id="{7DD73B93-DDB3-49D9-80F2-3587AEA14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343275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sz="1125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FOURTH STOP: Add one only if it helps the same visitor.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4" name="Google Shape;354;p10">
            <a:extLst xmlns:a="http://schemas.openxmlformats.org/drawingml/2006/main">
              <a:ext uri="{FF2B5EF4-FFF2-40B4-BE49-F238E27FC236}">
                <a16:creationId xmlns:a16="http://schemas.microsoft.com/office/drawing/2014/main" id="{A5FCD4A9-8451-40FC-9B8C-D449F5407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8795" y="4329245"/>
            <a:ext cx="5458200" cy="2438700"/>
          </a:xfrm>
          <a:prstGeom xmlns:a="http://schemas.openxmlformats.org/drawingml/2006/main" prst="roundRect">
            <a:avLst>
              <a:gd name="adj" fmla="val 1172"/>
            </a:avLst>
          </a:prstGeom>
          <a:solidFill xmlns:a="http://schemas.openxmlformats.org/drawingml/2006/main">
            <a:srgbClr val="1E40AF"/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0">
            <a:extLst xmlns:a="http://schemas.openxmlformats.org/drawingml/2006/main">
              <a:ext uri="{FF2B5EF4-FFF2-40B4-BE49-F238E27FC236}">
                <a16:creationId xmlns:a16="http://schemas.microsoft.com/office/drawing/2014/main" id="{036BEE4A-2077-4503-B10F-F6FD390BE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9905" y="4539557"/>
            <a:ext cx="1828800" cy="267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1800"/>
              <a:buFont typeface="Arial"/>
              <a:buNone/>
            </a:pPr>
            <a:r>
              <a:rPr sz="18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Check your plan:</a:t>
            </a:r>
            <a:endParaRPr sz="18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6" name="Google Shape;356;p10">
            <a:extLst xmlns:a="http://schemas.openxmlformats.org/drawingml/2006/main">
              <a:ext uri="{FF2B5EF4-FFF2-40B4-BE49-F238E27FC236}">
                <a16:creationId xmlns:a16="http://schemas.microsoft.com/office/drawing/2014/main" id="{33177C7F-D18B-4538-8916-CEC6B9A1D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5800" y="4919948"/>
            <a:ext cx="4258500" cy="495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sz="15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Does each stop move the same visitor forward?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7" name="Google Shape;357;p10">
            <a:extLst xmlns:a="http://schemas.openxmlformats.org/drawingml/2006/main">
              <a:ext uri="{FF2B5EF4-FFF2-40B4-BE49-F238E27FC236}">
                <a16:creationId xmlns:a16="http://schemas.microsoft.com/office/drawing/2014/main" id="{A80BCB4D-7E37-49CE-AFAA-42D7670BA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2746" y="5568257"/>
            <a:ext cx="3477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sz="15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Can the visitor arrive without coaching?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8" name="Google Shape;358;p10">
            <a:extLst xmlns:a="http://schemas.openxmlformats.org/drawingml/2006/main">
              <a:ext uri="{FF2B5EF4-FFF2-40B4-BE49-F238E27FC236}">
                <a16:creationId xmlns:a16="http://schemas.microsoft.com/office/drawing/2014/main" id="{D3F890E2-A2EA-4778-AA7E-E9579DB74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2746" y="5948648"/>
            <a:ext cx="410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sz="15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title tells the visitor what they found?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59" name="Google Shape;359;p10">
            <a:extLst xmlns:a="http://schemas.openxmlformats.org/drawingml/2006/main">
              <a:ext uri="{FF2B5EF4-FFF2-40B4-BE49-F238E27FC236}">
                <a16:creationId xmlns:a16="http://schemas.microsoft.com/office/drawing/2014/main" id="{153A0242-A43C-42B8-824C-E7C59A6AC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2746" y="6329952"/>
            <a:ext cx="4506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sz="15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Is the place safe to share?</a:t>
            </a:r>
            <a:endParaRPr sz="15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67" name="">
            <a:extLst xmlns:a="http://schemas.openxmlformats.org/drawingml/2006/main">
              <a:ext uri="{FF2B5EF4-FFF2-40B4-BE49-F238E27FC236}">
                <a16:creationId xmlns:a16="http://schemas.microsoft.com/office/drawing/2014/main" id="{B24A384F-C935-4DC4-94B9-795545456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656" y="4600385"/>
            <a:ext cx="2447830" cy="16002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203A7A"/>
          </a:solidFill>
          <a:ln xmlns:a="http://schemas.openxmlformats.org/drawingml/2006/main" w="19050">
            <a:solidFill>
              <a:srgbClr val="FFD400"/>
            </a:solidFill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Mission: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My map helps a first-time ___ complete ___.</a:t>
            </a:r>
          </a:p>
        </p:txBody>
      </p:sp>
    </p:spTree>
    <p:extLst>
      <p:ext uri="{BB962C8B-B14F-4D97-AF65-F5344CB8AC3E}">
        <p14:creationId xmlns:p14="http://schemas.microsoft.com/office/powerpoint/2010/main" val="107148636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5" name="Google Shape;365;p11">
            <a:extLst xmlns:a="http://schemas.openxmlformats.org/drawingml/2006/main">
              <a:ext uri="{FF2B5EF4-FFF2-40B4-BE49-F238E27FC236}">
                <a16:creationId xmlns:a16="http://schemas.microsoft.com/office/drawing/2014/main" id="{9ED3860F-B31D-49D3-A954-0D32BCD4C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1128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11">
            <a:extLst xmlns:a="http://schemas.openxmlformats.org/drawingml/2006/main">
              <a:ext uri="{FF2B5EF4-FFF2-40B4-BE49-F238E27FC236}">
                <a16:creationId xmlns:a16="http://schemas.microsoft.com/office/drawing/2014/main" id="{26E041E1-5B45-451E-9465-9BCA2568E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E3A8A">
              <a:alpha val="29804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4" name="Google Shape;367;p11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9bf8bad97c464e07">
            <a:alphaModFix/>
          </a:blip>
          <a:srcRect xmlns:a="http://schemas.openxmlformats.org/drawingml/2006/main" l="-1333" t="0" r="-1333" b="0"/>
          <a:stretch xmlns:a="http://schemas.openxmlformats.org/drawingml/2006/main"/>
        </p:blipFill>
        <p:spPr>
          <a:xfrm xmlns:a="http://schemas.openxmlformats.org/drawingml/2006/main">
            <a:off x="228600" y="247802"/>
            <a:ext cx="352044" cy="342900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368" name="Google Shape;368;p11">
            <a:extLst xmlns:a="http://schemas.openxmlformats.org/drawingml/2006/main">
              <a:ext uri="{FF2B5EF4-FFF2-40B4-BE49-F238E27FC236}">
                <a16:creationId xmlns:a16="http://schemas.microsoft.com/office/drawing/2014/main" id="{47E675C6-CEA4-458C-BC09-E7133EBE2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349" y="228600"/>
            <a:ext cx="9535363" cy="38130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Montserrat"/>
              <a:buNone/>
            </a:pPr>
            <a:r>
              <a:rPr sz="2700" b="1" i="0" u="none" cap="none">
                <a:solidFill>
                  <a:srgbClr val="FFFFFF"/>
                </a:solidFill>
                <a:latin typeface="Montserrat"/>
                <a:ea typeface="Montserrat"/>
                <a:cs typeface="Montserrat"/>
              </a:rPr>
              <a:t>DAY 1: BUILD THE VISITOR ROUTE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69" name="Google Shape;369;p11">
            <a:extLst xmlns:a="http://schemas.openxmlformats.org/drawingml/2006/main">
              <a:ext uri="{FF2B5EF4-FFF2-40B4-BE49-F238E27FC236}">
                <a16:creationId xmlns:a16="http://schemas.microsoft.com/office/drawing/2014/main" id="{5BF43116-2B3C-40DC-BF25-7F02A55BE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143000"/>
            <a:ext cx="5562295" cy="4990795"/>
          </a:xfrm>
          <a:prstGeom xmlns:a="http://schemas.openxmlformats.org/drawingml/2006/main" prst="roundRect">
            <a:avLst>
              <a:gd name="adj" fmla="val 280"/>
            </a:avLst>
          </a:prstGeom>
          <a:solidFill xmlns:a="http://schemas.openxmlformats.org/drawingml/2006/main">
            <a:srgbClr val="1C3FAA">
              <a:alpha val="80000"/>
            </a:srgbClr>
          </a:solidFill>
          <a:ln xmlns:a="http://schemas.openxmlformats.org/drawingml/2006/main">
            <a:noFill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1">
            <a:extLst xmlns:a="http://schemas.openxmlformats.org/drawingml/2006/main">
              <a:ext uri="{FF2B5EF4-FFF2-40B4-BE49-F238E27FC236}">
                <a16:creationId xmlns:a16="http://schemas.microsoft.com/office/drawing/2014/main" id="{2B97C86B-AEE9-47D7-B851-F01A66297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495" y="1143000"/>
            <a:ext cx="47549" cy="499079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D100"/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11">
            <a:extLst xmlns:a="http://schemas.openxmlformats.org/drawingml/2006/main">
              <a:ext uri="{FF2B5EF4-FFF2-40B4-BE49-F238E27FC236}">
                <a16:creationId xmlns:a16="http://schemas.microsoft.com/office/drawing/2014/main" id="{E10E8B50-3C6A-4172-924B-5D337D2EC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1333500"/>
            <a:ext cx="4762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3300"/>
              <a:buFont typeface="Arial"/>
              <a:buNone/>
            </a:pPr>
            <a:r>
              <a:rPr sz="2775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Sketch one place map</a:t>
            </a:r>
            <a:endParaRPr sz="3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72" name="Google Shape;372;p11">
            <a:extLst xmlns:a="http://schemas.openxmlformats.org/drawingml/2006/main">
              <a:ext uri="{FF2B5EF4-FFF2-40B4-BE49-F238E27FC236}">
                <a16:creationId xmlns:a16="http://schemas.microsoft.com/office/drawing/2014/main" id="{D63FD4F5-EF4C-4CE6-ACBA-3C3E6FAE8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2391156"/>
            <a:ext cx="5082235" cy="7342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None/>
            </a:pPr>
            <a:r>
              <a:rPr sz="13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Show where the visitor begins and how the three stops connect. Tags will add the details later.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73" name="Google Shape;373;p11">
            <a:extLst xmlns:a="http://schemas.openxmlformats.org/drawingml/2006/main">
              <a:ext uri="{FF2B5EF4-FFF2-40B4-BE49-F238E27FC236}">
                <a16:creationId xmlns:a16="http://schemas.microsoft.com/office/drawing/2014/main" id="{5317D6BD-02DF-4E45-BF79-3E20D8327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0644" y="3343046"/>
            <a:ext cx="2424989" cy="200254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Roboto"/>
              <a:buNone/>
            </a:pPr>
            <a:r>
              <a:rPr sz="1300" b="0" i="0" u="none" cap="none">
                <a:solidFill>
                  <a:srgbClr val="FFFFFF"/>
                </a:solidFill>
                <a:latin typeface="Roboto"/>
                <a:ea typeface="Roboto"/>
                <a:cs typeface="Roboto"/>
              </a:rPr>
              <a:t>Choose one starting point:</a:t>
            </a:r>
            <a:endParaRPr sz="1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74" name="Google Shape;374;p11">
            <a:extLst xmlns:a="http://schemas.openxmlformats.org/drawingml/2006/main">
              <a:ext uri="{FF2B5EF4-FFF2-40B4-BE49-F238E27FC236}">
                <a16:creationId xmlns:a16="http://schemas.microsoft.com/office/drawing/2014/main" id="{247B4751-8571-4365-8BAF-7C6ECDD3C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3600450"/>
            <a:ext cx="495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sz="165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Hand-drawn map photographed or scanned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75" name="Google Shape;375;p11">
            <a:extLst xmlns:a="http://schemas.openxmlformats.org/drawingml/2006/main">
              <a:ext uri="{FF2B5EF4-FFF2-40B4-BE49-F238E27FC236}">
                <a16:creationId xmlns:a16="http://schemas.microsoft.com/office/drawing/2014/main" id="{0ED6BFED-D7F7-4123-B045-C0260DD49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4038600"/>
            <a:ext cx="495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sz="165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Digital floor plan or diagram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76" name="Google Shape;376;p11">
            <a:extLst xmlns:a="http://schemas.openxmlformats.org/drawingml/2006/main">
              <a:ext uri="{FF2B5EF4-FFF2-40B4-BE49-F238E27FC236}">
                <a16:creationId xmlns:a16="http://schemas.microsoft.com/office/drawing/2014/main" id="{3B9752E0-9A53-4771-9C14-9C7A4143F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" y="4476750"/>
            <a:ext cx="4953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sz="15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 public, composite, fictional, or teacher-approved place image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77" name="Google Shape;377;p11">
            <a:extLst xmlns:a="http://schemas.openxmlformats.org/drawingml/2006/main">
              <a:ext uri="{FF2B5EF4-FFF2-40B4-BE49-F238E27FC236}">
                <a16:creationId xmlns:a16="http://schemas.microsoft.com/office/drawing/2014/main" id="{4951E3B9-F796-4BC3-8BBF-5556C5917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905" y="1143000"/>
            <a:ext cx="5562295" cy="4819802"/>
          </a:xfrm>
          <a:prstGeom xmlns:a="http://schemas.openxmlformats.org/drawingml/2006/main" prst="roundRect">
            <a:avLst>
              <a:gd name="adj" fmla="val 300"/>
            </a:avLst>
          </a:prstGeom>
          <a:solidFill xmlns:a="http://schemas.openxmlformats.org/drawingml/2006/main">
            <a:srgbClr val="0A1128">
              <a:alpha val="80000"/>
            </a:srgbClr>
          </a:solidFill>
          <a:ln xmlns:a="http://schemas.openxmlformats.org/drawingml/2006/main" w="38100" cmpd="sng">
            <a:solidFill>
              <a:srgbClr val="FFD100"/>
            </a:solidFill>
            <a:prstDash val="solid"/>
            <a:headEnd type="none" w="sm" len="sm"/>
            <a:tailEnd type="none" w="sm" len="sm"/>
          </a:ln>
          <a:effectLst xmlns:a="http://schemas.openxmlformats.org/drawingml/2006/main">
            <a:outerShdw blurRad="12700" dist="12700" dir="16200000" algn="bl" rotWithShape="0">
              <a:srgbClr val="000000">
                <a:alpha val="74902"/>
              </a:srgbClr>
            </a:outerShdw>
          </a:effectLst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11">
            <a:extLst xmlns:a="http://schemas.openxmlformats.org/drawingml/2006/main">
              <a:ext uri="{FF2B5EF4-FFF2-40B4-BE49-F238E27FC236}">
                <a16:creationId xmlns:a16="http://schemas.microsoft.com/office/drawing/2014/main" id="{38461172-5E23-4C85-8BB4-2A173C392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956" y="1285646"/>
            <a:ext cx="3629254" cy="9052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BBF24"/>
              </a:buClr>
              <a:buSzPts val="3300"/>
              <a:buFont typeface="Arial"/>
              <a:buNone/>
            </a:pPr>
            <a:r>
              <a:rPr sz="3300" b="1" i="0" u="none" cap="none">
                <a:solidFill>
                  <a:srgbClr val="FBBF24"/>
                </a:solidFill>
                <a:latin typeface="Arial"/>
                <a:ea typeface="Arial"/>
                <a:cs typeface="Arial"/>
              </a:rPr>
              <a:t>Map before tags</a:t>
            </a:r>
            <a:endParaRPr sz="33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79" name="Google Shape;379;p11">
            <a:extLst xmlns:a="http://schemas.openxmlformats.org/drawingml/2006/main">
              <a:ext uri="{FF2B5EF4-FFF2-40B4-BE49-F238E27FC236}">
                <a16:creationId xmlns:a16="http://schemas.microsoft.com/office/drawing/2014/main" id="{058AEB4C-E67F-457B-9152-18DB9F30B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956" y="2276856"/>
            <a:ext cx="2523744" cy="1676095"/>
          </a:xfrm>
          <a:prstGeom xmlns:a="http://schemas.openxmlformats.org/drawingml/2006/main" prst="roundRect">
            <a:avLst>
              <a:gd name="adj" fmla="val 1240"/>
            </a:avLst>
          </a:prstGeom>
          <a:solidFill xmlns:a="http://schemas.openxmlformats.org/drawingml/2006/main">
            <a:srgbClr val="1E3A8A">
              <a:alpha val="60000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1">
            <a:extLst xmlns:a="http://schemas.openxmlformats.org/drawingml/2006/main">
              <a:ext uri="{FF2B5EF4-FFF2-40B4-BE49-F238E27FC236}">
                <a16:creationId xmlns:a16="http://schemas.microsoft.com/office/drawing/2014/main" id="{C5C418EF-7CA9-40AB-9A05-0249C88C3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0256" y="2447849"/>
            <a:ext cx="2429561" cy="9052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sz="27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Show the whole place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1" name="Google Shape;381;p11">
            <a:extLst xmlns:a="http://schemas.openxmlformats.org/drawingml/2006/main">
              <a:ext uri="{FF2B5EF4-FFF2-40B4-BE49-F238E27FC236}">
                <a16:creationId xmlns:a16="http://schemas.microsoft.com/office/drawing/2014/main" id="{3F939F26-D9D4-4AAE-B765-5D700403B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0256" y="3476549"/>
            <a:ext cx="2167128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Give the viewer a clear boundary and orientation.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2" name="Google Shape;382;p11">
            <a:extLst xmlns:a="http://schemas.openxmlformats.org/drawingml/2006/main">
              <a:ext uri="{FF2B5EF4-FFF2-40B4-BE49-F238E27FC236}">
                <a16:creationId xmlns:a16="http://schemas.microsoft.com/office/drawing/2014/main" id="{A5CD4629-955F-402A-9EF3-3A426D164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405" y="2276856"/>
            <a:ext cx="2523744" cy="1676095"/>
          </a:xfrm>
          <a:prstGeom xmlns:a="http://schemas.openxmlformats.org/drawingml/2006/main" prst="roundRect">
            <a:avLst>
              <a:gd name="adj" fmla="val 1240"/>
            </a:avLst>
          </a:prstGeom>
          <a:solidFill xmlns:a="http://schemas.openxmlformats.org/drawingml/2006/main">
            <a:srgbClr val="1E3A8A">
              <a:alpha val="60000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" name="Google Shape;383;p11">
            <a:extLst xmlns:a="http://schemas.openxmlformats.org/drawingml/2006/main">
              <a:ext uri="{FF2B5EF4-FFF2-40B4-BE49-F238E27FC236}">
                <a16:creationId xmlns:a16="http://schemas.microsoft.com/office/drawing/2014/main" id="{74C5BAD5-468A-4363-BB3A-194AB7904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705" y="2447849"/>
            <a:ext cx="1962302" cy="9052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sz="27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Label landmarks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4" name="Google Shape;384;p11">
            <a:extLst xmlns:a="http://schemas.openxmlformats.org/drawingml/2006/main">
              <a:ext uri="{FF2B5EF4-FFF2-40B4-BE49-F238E27FC236}">
                <a16:creationId xmlns:a16="http://schemas.microsoft.com/office/drawing/2014/main" id="{8090EE2E-D026-41C3-BE47-E9583F1B9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705" y="3476549"/>
            <a:ext cx="2253082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Use short labels for the places a visitor must find.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5" name="Google Shape;385;p11">
            <a:extLst xmlns:a="http://schemas.openxmlformats.org/drawingml/2006/main">
              <a:ext uri="{FF2B5EF4-FFF2-40B4-BE49-F238E27FC236}">
                <a16:creationId xmlns:a16="http://schemas.microsoft.com/office/drawing/2014/main" id="{1784AC60-4B22-4A43-B35A-884B37BCA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05956" y="4105656"/>
            <a:ext cx="2523744" cy="1676095"/>
          </a:xfrm>
          <a:prstGeom xmlns:a="http://schemas.openxmlformats.org/drawingml/2006/main" prst="roundRect">
            <a:avLst>
              <a:gd name="adj" fmla="val 1240"/>
            </a:avLst>
          </a:prstGeom>
          <a:solidFill xmlns:a="http://schemas.openxmlformats.org/drawingml/2006/main">
            <a:srgbClr val="1E3A8A">
              <a:alpha val="60000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11">
            <a:extLst xmlns:a="http://schemas.openxmlformats.org/drawingml/2006/main">
              <a:ext uri="{FF2B5EF4-FFF2-40B4-BE49-F238E27FC236}">
                <a16:creationId xmlns:a16="http://schemas.microsoft.com/office/drawing/2014/main" id="{693C54AE-1370-43EC-A91D-FA8450C21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0256" y="4276649"/>
            <a:ext cx="2382012" cy="9052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sz="27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Mark the three stops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7" name="Google Shape;387;p11">
            <a:extLst xmlns:a="http://schemas.openxmlformats.org/drawingml/2006/main">
              <a:ext uri="{FF2B5EF4-FFF2-40B4-BE49-F238E27FC236}">
                <a16:creationId xmlns:a16="http://schemas.microsoft.com/office/drawing/2014/main" id="{C6634251-D555-4719-82F3-19A8DABD0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0256" y="5305349"/>
            <a:ext cx="2358238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Label arrive, find, and get help or continue.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88" name="Google Shape;388;p11">
            <a:extLst xmlns:a="http://schemas.openxmlformats.org/drawingml/2006/main">
              <a:ext uri="{FF2B5EF4-FFF2-40B4-BE49-F238E27FC236}">
                <a16:creationId xmlns:a16="http://schemas.microsoft.com/office/drawing/2014/main" id="{FB9D6B10-BB68-42DA-BED7-BB9AC3DDD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405" y="4105656"/>
            <a:ext cx="2523744" cy="1676095"/>
          </a:xfrm>
          <a:prstGeom xmlns:a="http://schemas.openxmlformats.org/drawingml/2006/main" prst="roundRect">
            <a:avLst>
              <a:gd name="adj" fmla="val 1240"/>
            </a:avLst>
          </a:prstGeom>
          <a:solidFill xmlns:a="http://schemas.openxmlformats.org/drawingml/2006/main">
            <a:srgbClr val="1E3A8A">
              <a:alpha val="60000"/>
            </a:srgbClr>
          </a:solidFill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91425" tIns="91425" rIns="91425" bIns="91425" anchor="ctr">
            <a:noAutofit/>
          </a:bodyPr>
          <a:lstStyle xmlns:a="http://schemas.openxmlformats.org/drawingml/2006/main"/>
          <a:p xmlns:a="http://schemas.openxmlformats.org/drawingml/2006/main"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11">
            <a:extLst xmlns:a="http://schemas.openxmlformats.org/drawingml/2006/main">
              <a:ext uri="{FF2B5EF4-FFF2-40B4-BE49-F238E27FC236}">
                <a16:creationId xmlns:a16="http://schemas.microsoft.com/office/drawing/2014/main" id="{8455FBED-6409-4127-AE35-4E981A59F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705" y="4276649"/>
            <a:ext cx="1933956" cy="9052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Arial"/>
              <a:buNone/>
            </a:pPr>
            <a:r>
              <a:rPr sz="270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Keep paths clear</a:t>
            </a:r>
            <a:endParaRPr sz="27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90" name="Google Shape;390;p11">
            <a:extLst xmlns:a="http://schemas.openxmlformats.org/drawingml/2006/main">
              <a:ext uri="{FF2B5EF4-FFF2-40B4-BE49-F238E27FC236}">
                <a16:creationId xmlns:a16="http://schemas.microsoft.com/office/drawing/2014/main" id="{D40ABBDC-7F57-43E6-920E-04075105C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705" y="5305349"/>
            <a:ext cx="2052828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spcFirstLastPara="1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sz="1000" b="0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Do not cover labels or routes with tag icons.</a:t>
            </a:r>
            <a:endParaRPr sz="1000" b="0" i="0" u="non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25638092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2026-08-12T01:57:20.8860000Z</dcterms:created>
  <dcterms:modified xsi:type="dcterms:W3CDTF">2026-08-12T01:57:20.8860000Z</dcterms:modified>
</coreProperties>
</file>