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1.jpg" ContentType="image/jpg"/>
  <Override PartName="/ppt/media/image2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0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08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07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MODELING  |  DREAM ROOM  |  DAY 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Dream Room: What is Scale?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architects shrink buildings — and how you will shrink your room.</a:t>
            </a:r>
            <a:endParaRPr lang="en-US" sz="1400" dirty="0"/>
          </a:p>
        </p:txBody>
      </p:sp>
      <p:pic>
        <p:nvPicPr>
          <p:cNvPr id="6" name="Image 0" descr="/sessions/dazzling-trusting-sagan/pptx_project/images/architec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365760"/>
            <a:ext cx="3657600" cy="2377440"/>
          </a:xfrm>
          <a:prstGeom prst="rect">
            <a:avLst/>
          </a:prstGeom>
        </p:spPr>
      </p:pic>
      <p:pic>
        <p:nvPicPr>
          <p:cNvPr id="7" name="Image 1" descr="/sessions/dazzling-trusting-sagan/pptx_project/images/couc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0" y="2926080"/>
            <a:ext cx="3657600" cy="20116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03520" y="49834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architects use 3D modeling and 3D printing to create scale models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Room in TinkerCAD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r>
              <a:rPr lang="en-US" sz="2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r>
              <a:rPr lang="en-US" sz="2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r>
              <a:rPr lang="en-US" sz="2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840480" y="1005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&gt;&gt;&gt;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0" y="1005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r>
              <a:rPr lang="en-US" sz="14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2000" dirty="0"/>
          </a:p>
        </p:txBody>
      </p:sp>
      <p:pic>
        <p:nvPicPr>
          <p:cNvPr id="7" name="Image 0" descr="/sessions/dazzling-trusting-sagan/pptx_project/images/isometric_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463040"/>
            <a:ext cx="4114800" cy="2926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743200" y="420624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r>
              <a:rPr lang="en-US" sz="1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0" y="420624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r>
              <a:rPr lang="en-US" sz="1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 rot="16200000">
            <a:off x="6400800" y="237744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r>
              <a:rPr lang="en-US" sz="1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371600" y="4617720"/>
            <a:ext cx="6400800" cy="41148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371600" y="461772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proportions, just 100x smaller. That is scale.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Turn: Convert + Build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029200" y="1188720"/>
            <a:ext cx="365760" cy="365760"/>
          </a:xfrm>
          <a:prstGeom prst="ellipse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0" y="11887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577840" y="118872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your room + 3 furniture items by hand using the worksheet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0" y="1920240"/>
            <a:ext cx="365760" cy="365760"/>
          </a:xfrm>
          <a:prstGeom prst="ellipse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0" y="1920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577840" y="19202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your teacher your worksheet to get it checked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0" y="2651760"/>
            <a:ext cx="365760" cy="365760"/>
          </a:xfrm>
          <a:prstGeom prst="ellipse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0" y="26517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577840" y="265176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Google Sheet calculator for your remaining items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0" y="3383280"/>
            <a:ext cx="365760" cy="365760"/>
          </a:xfrm>
          <a:prstGeom prst="ellipse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0" y="3383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77840" y="338328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TinkerCAD → Dream Room activity → Copy and Tinker the Room Scale Template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0" y="4114800"/>
            <a:ext cx="365760" cy="365760"/>
          </a:xfrm>
          <a:prstGeom prst="ellipse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0" y="4114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577840" y="411480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building! Days 3 to 5 are build, test, and revision days.</a:t>
            </a:r>
            <a:endParaRPr lang="en-US" sz="1300" dirty="0"/>
          </a:p>
        </p:txBody>
      </p:sp>
      <p:pic>
        <p:nvPicPr>
          <p:cNvPr id="21" name="Picture 20" descr="Dream_Room_Conversion_Worksheet_Distric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001" y="1188720"/>
            <a:ext cx="3322375" cy="35753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does 1:100 scale mean?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3200400" cy="2011680"/>
          </a:xfrm>
          <a:prstGeom prst="rect">
            <a:avLst/>
          </a:prstGeom>
          <a:solidFill>
            <a:srgbClr val="F5F5F5"/>
          </a:solidFill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3200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C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1:100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548640" y="228600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is 100 times smaller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0" y="1371600"/>
            <a:ext cx="228600" cy="2286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46320" y="164592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09160" y="187452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TinkerCAD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760720" y="1371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583680" y="1097280"/>
            <a:ext cx="1371600" cy="1371600"/>
          </a:xfrm>
          <a:prstGeom prst="rect">
            <a:avLst/>
          </a:prstGeom>
          <a:solidFill>
            <a:srgbClr val="E0F2F1"/>
          </a:solidFill>
          <a:ln w="25400">
            <a:solidFill>
              <a:srgbClr val="1A6B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13716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83680" y="251460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Life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48640" y="34747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millimeter in TinkerCAD = 100 millimeters in real life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1371600" y="4114800"/>
            <a:ext cx="6400800" cy="73152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554480" y="4114800"/>
            <a:ext cx="6035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it like a shrink ray — everything in your room gets smaller by the same amount. The couch, the TV, the walls. That is what we are doing with math.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Room Scale Template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943600" y="1188720"/>
            <a:ext cx="2926080" cy="1645920"/>
          </a:xfrm>
          <a:prstGeom prst="rect">
            <a:avLst/>
          </a:prstGeom>
          <a:solidFill>
            <a:srgbClr val="F5F5F5"/>
          </a:solidFill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943600" y="128016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Room Shell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943600" y="1828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</a:t>
            </a:r>
            <a:r>
              <a:rPr lang="en-US" sz="14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r>
              <a:rPr lang="en-US" sz="14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r>
              <a:rPr lang="en-US" sz="1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189</a:t>
            </a:r>
            <a:r>
              <a:rPr lang="en-US" sz="14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r>
              <a:rPr lang="en-US" sz="14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0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r>
              <a:rPr lang="en-US" sz="12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0" y="32004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what size room does this represent in real life? We need to figure that out!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7B16C7-3B25-12AC-CBCF-8F1625B22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90" y="1133856"/>
            <a:ext cx="4533900" cy="36138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5486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Problem: US vs. TinkerCAD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r>
              <a:rPr lang="en-US" sz="1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18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r>
              <a:rPr lang="en-US" sz="1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18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r>
              <a:rPr lang="en-US" sz="1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endParaRPr lang="en-US" sz="1800" dirty="0"/>
          </a:p>
        </p:txBody>
      </p:sp>
      <p:pic>
        <p:nvPicPr>
          <p:cNvPr id="5" name="Image 0" descr="/sessions/dazzling-trusting-sagan/pptx_project/images/isometric_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914400"/>
            <a:ext cx="4114800" cy="3474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474720" y="420624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126480" y="420624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 rot="16200000">
            <a:off x="7223760" y="21031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65760" y="1645920"/>
            <a:ext cx="2560320" cy="82296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57200" y="169164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things usually measured in the U.S.?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65760" y="2651760"/>
            <a:ext cx="2560320" cy="109728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57200" y="269748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TinkerCAD (and the rest of the world) uses Metres / Millimetres!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Steps: Real Life to TinkerCAD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2560320" cy="3200400"/>
          </a:xfrm>
          <a:prstGeom prst="rect">
            <a:avLst/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188720"/>
            <a:ext cx="2560320" cy="4572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188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Feet to Meters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Feet x 0.305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Meters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31520" y="3291840"/>
            <a:ext cx="21945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329184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ft x 0.305 = 9.5 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383280" y="1188720"/>
            <a:ext cx="2560320" cy="3200400"/>
          </a:xfrm>
          <a:prstGeom prst="rect">
            <a:avLst/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383280" y="1188720"/>
            <a:ext cx="2560320" cy="4572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383280" y="1188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B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38328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Meters to Millimeters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8328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Meters x 1,000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83280" y="27432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Millimeters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566160" y="3291840"/>
            <a:ext cx="21945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566160" y="329184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9.5 m x 1,000 = 9,500 mm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1188720"/>
            <a:ext cx="2560320" cy="3200400"/>
          </a:xfrm>
          <a:prstGeom prst="rect">
            <a:avLst/>
          </a:prstGeom>
          <a:solidFill>
            <a:srgbClr val="F5F5F5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217920" y="1188720"/>
            <a:ext cx="2560320" cy="4572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217920" y="118872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C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21792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Down to 1:100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1792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Millimeters / 100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217920" y="27432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6B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TinkerCAD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400800" y="3291840"/>
            <a:ext cx="21945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400800" y="329184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9,500 / 100 = 95 mm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4572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A &amp; B = unit conversion.   Step C = the actual scaling.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Room Conversion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Room: 31 ft x 21 ft x 8 ft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6858000" cy="196596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Life-Size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0.305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1,000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 100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TinkerCAD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9,500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6,400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Room Conversion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Room: 31 ft x 21 ft x 8 ft</a:t>
            </a:r>
            <a:endParaRPr lang="en-US" sz="15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6858000" cy="196596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Life-Size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0.305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1,000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 100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TinkerCAD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9,500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6,400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Worked Example: Room Conversion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Room: 31 ft x 21 ft x 8 ft</a:t>
            </a:r>
            <a:endParaRPr lang="en-US" sz="15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6858000" cy="196596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Life-Size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0.305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1,000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 100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TinkerCAD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9,500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6,400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???????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BD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286000" y="3291840"/>
            <a:ext cx="4572000" cy="1463040"/>
          </a:xfrm>
          <a:prstGeom prst="rect">
            <a:avLst/>
          </a:prstGeom>
          <a:solidFill>
            <a:srgbClr val="CC0000"/>
          </a:solidFill>
          <a:ln/>
          <a:effectLst>
            <a:outerShdw blurRad="127000" dist="508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286000" y="329184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TURN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2286000" y="384048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height is 8 feet.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all 3 steps. Pause the video!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All Rows Complete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Room: 31 ft x 21 ft x 8 ft</a:t>
            </a:r>
            <a:endParaRPr lang="en-US" sz="15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6858000" cy="196596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Life-Size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0.305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 1,000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Millimeters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 100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TinkerCAD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9,500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6,400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8x.305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 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2.4x1000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2,400 mm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2D2D2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2400/100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CC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 mm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1828800" y="3474720"/>
            <a:ext cx="5486400" cy="1097280"/>
          </a:xfrm>
          <a:prstGeom prst="rect">
            <a:avLst/>
          </a:prstGeom>
          <a:solidFill>
            <a:srgbClr val="F5F5F5"/>
          </a:solidFill>
          <a:ln w="25400">
            <a:solidFill>
              <a:srgbClr val="CC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1828800" y="347472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model: </a:t>
            </a:r>
            <a:r>
              <a:rPr lang="en-US" sz="2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</a:t>
            </a:r>
            <a:r>
              <a:rPr lang="en-US" sz="18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r>
              <a:rPr lang="en-US" sz="18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x </a:t>
            </a:r>
            <a:r>
              <a:rPr lang="en-US" sz="28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r>
              <a:rPr lang="en-US" sz="1600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mm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661</Words>
  <Application>Microsoft Macintosh PowerPoint</Application>
  <PresentationFormat>On-screen Show (16:9)</PresentationFormat>
  <Paragraphs>201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 Room: Scaling</dc:title>
  <dc:subject>PptxGenJS Presentation</dc:subject>
  <dc:creator>Ms. Lucero</dc:creator>
  <cp:lastModifiedBy>Elisha Lucero</cp:lastModifiedBy>
  <cp:revision>3</cp:revision>
  <dcterms:created xsi:type="dcterms:W3CDTF">2026-03-31T01:55:22Z</dcterms:created>
  <dcterms:modified xsi:type="dcterms:W3CDTF">2026-03-31T04:21:38Z</dcterms:modified>
</cp:coreProperties>
</file>