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e9d3eba8f8c4bf8" /><Relationship Type="http://schemas.openxmlformats.org/officeDocument/2006/relationships/extended-properties" Target="/docProps/app.xml" Id="Rf5f0b5582d054c1b" /><Relationship Type="http://schemas.openxmlformats.org/officeDocument/2006/relationships/officeDocument" Target="/ppt/presentation.xml" Id="R1315fd15aa2e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20c3304bc40fa"/>
  </p:sldMasterIdLst>
  <p:notesMasterIdLst>
    <p:notesMasterId xmlns:r="http://schemas.openxmlformats.org/officeDocument/2006/relationships" r:id="Raa2465e6d9444616"/>
  </p:notesMasterIdLst>
  <p:sldIdLst>
    <p:sldId xmlns:r="http://schemas.openxmlformats.org/officeDocument/2006/relationships" id="256" r:id="R0d933db71e35482f"/>
    <p:sldId xmlns:r="http://schemas.openxmlformats.org/officeDocument/2006/relationships" id="257" r:id="Rc0513eb22521481d"/>
    <p:sldId xmlns:r="http://schemas.openxmlformats.org/officeDocument/2006/relationships" id="258" r:id="R66b61cd2fa2b41d2"/>
    <p:sldId xmlns:r="http://schemas.openxmlformats.org/officeDocument/2006/relationships" id="259" r:id="R0bd1fc1198d54d4f"/>
    <p:sldId xmlns:r="http://schemas.openxmlformats.org/officeDocument/2006/relationships" id="260" r:id="Rdc726445e1e34ad0"/>
    <p:sldId xmlns:r="http://schemas.openxmlformats.org/officeDocument/2006/relationships" id="261" r:id="Rd709557ba79049db"/>
    <p:sldId xmlns:r="http://schemas.openxmlformats.org/officeDocument/2006/relationships" id="262" r:id="Rf785b9e3abb44d8f"/>
    <p:sldId xmlns:r="http://schemas.openxmlformats.org/officeDocument/2006/relationships" id="263" r:id="R10b5d6f3bffe4339"/>
    <p:sldId xmlns:r="http://schemas.openxmlformats.org/officeDocument/2006/relationships" id="264" r:id="R364d6334935d431b"/>
    <p:sldId xmlns:r="http://schemas.openxmlformats.org/officeDocument/2006/relationships" id="265" r:id="Rfd5b493c41214e9b"/>
    <p:sldId xmlns:r="http://schemas.openxmlformats.org/officeDocument/2006/relationships" id="266" r:id="R91d87013f6964463"/>
    <p:sldId xmlns:r="http://schemas.openxmlformats.org/officeDocument/2006/relationships" id="267" r:id="R215bf4f5010e4b0c"/>
    <p:sldId xmlns:r="http://schemas.openxmlformats.org/officeDocument/2006/relationships" id="268" r:id="R6afb98f28d4b4f14"/>
    <p:sldId xmlns:r="http://schemas.openxmlformats.org/officeDocument/2006/relationships" id="269" r:id="R983a0620457f482f"/>
    <p:sldId xmlns:r="http://schemas.openxmlformats.org/officeDocument/2006/relationships" id="270" r:id="Rd3a14b22b43145e0"/>
    <p:sldId xmlns:r="http://schemas.openxmlformats.org/officeDocument/2006/relationships" id="271" r:id="Re3306e1fbb1744cb"/>
    <p:sldId xmlns:r="http://schemas.openxmlformats.org/officeDocument/2006/relationships" id="272" r:id="R39e6bdbd446944e0"/>
    <p:sldId xmlns:r="http://schemas.openxmlformats.org/officeDocument/2006/relationships" id="273" r:id="Rbeeb943b030a4936"/>
    <p:sldId xmlns:r="http://schemas.openxmlformats.org/officeDocument/2006/relationships" id="274" r:id="R0726d0381dbf4e5e"/>
    <p:sldId xmlns:r="http://schemas.openxmlformats.org/officeDocument/2006/relationships" id="275" r:id="R5e5d567feff542a9"/>
    <p:sldId xmlns:r="http://schemas.openxmlformats.org/officeDocument/2006/relationships" id="276" r:id="R52bdb6b4a44646d1"/>
    <p:sldId xmlns:r="http://schemas.openxmlformats.org/officeDocument/2006/relationships" id="277" r:id="R77235138facd48cb"/>
    <p:sldId xmlns:r="http://schemas.openxmlformats.org/officeDocument/2006/relationships" id="278" r:id="R06e4defa0d914737"/>
    <p:sldId xmlns:r="http://schemas.openxmlformats.org/officeDocument/2006/relationships" id="279" r:id="R72b2a939af87451a"/>
    <p:sldId xmlns:r="http://schemas.openxmlformats.org/officeDocument/2006/relationships" id="280" r:id="Redc97e80b8bc4c16"/>
    <p:sldId xmlns:r="http://schemas.openxmlformats.org/officeDocument/2006/relationships" id="281" r:id="Rf4cf6ef85d1f4da5"/>
    <p:sldId xmlns:r="http://schemas.openxmlformats.org/officeDocument/2006/relationships" id="282" r:id="R41317d5c47bb4966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ee9f1443ac84ec9" /><Relationship Type="http://schemas.openxmlformats.org/officeDocument/2006/relationships/slideMaster" Target="/ppt/slideMasters/slideMaster1.xml" Id="Rc6f20c3304bc40fa" /><Relationship Type="http://schemas.openxmlformats.org/officeDocument/2006/relationships/notesMaster" Target="/ppt/notesMasters/notesMaster1.xml" Id="Raa2465e6d9444616" /><Relationship Type="http://schemas.openxmlformats.org/officeDocument/2006/relationships/presProps" Target="/ppt/presProps.xml" Id="R302c5b0a6de149a0" /><Relationship Type="http://schemas.openxmlformats.org/officeDocument/2006/relationships/tableStyles" Target="/ppt/tableStyles.xml" Id="Rf680a95761494ab9" /><Relationship Type="http://schemas.openxmlformats.org/officeDocument/2006/relationships/slide" Target="/ppt/slides/slide1.xml" Id="R0d933db71e35482f" /><Relationship Type="http://schemas.openxmlformats.org/officeDocument/2006/relationships/slide" Target="/ppt/slides/slide2.xml" Id="Rc0513eb22521481d" /><Relationship Type="http://schemas.openxmlformats.org/officeDocument/2006/relationships/slide" Target="/ppt/slides/slide3.xml" Id="R66b61cd2fa2b41d2" /><Relationship Type="http://schemas.openxmlformats.org/officeDocument/2006/relationships/slide" Target="/ppt/slides/slide4.xml" Id="R0bd1fc1198d54d4f" /><Relationship Type="http://schemas.openxmlformats.org/officeDocument/2006/relationships/slide" Target="/ppt/slides/slide5.xml" Id="Rdc726445e1e34ad0" /><Relationship Type="http://schemas.openxmlformats.org/officeDocument/2006/relationships/slide" Target="/ppt/slides/slide6.xml" Id="Rd709557ba79049db" /><Relationship Type="http://schemas.openxmlformats.org/officeDocument/2006/relationships/slide" Target="/ppt/slides/slide7.xml" Id="Rf785b9e3abb44d8f" /><Relationship Type="http://schemas.openxmlformats.org/officeDocument/2006/relationships/slide" Target="/ppt/slides/slide8.xml" Id="R10b5d6f3bffe4339" /><Relationship Type="http://schemas.openxmlformats.org/officeDocument/2006/relationships/slide" Target="/ppt/slides/slide9.xml" Id="R364d6334935d431b" /><Relationship Type="http://schemas.openxmlformats.org/officeDocument/2006/relationships/slide" Target="/ppt/slides/slide10.xml" Id="Rfd5b493c41214e9b" /><Relationship Type="http://schemas.openxmlformats.org/officeDocument/2006/relationships/slide" Target="/ppt/slides/slide11.xml" Id="R91d87013f6964463" /><Relationship Type="http://schemas.openxmlformats.org/officeDocument/2006/relationships/slide" Target="/ppt/slides/slide12.xml" Id="R215bf4f5010e4b0c" /><Relationship Type="http://schemas.openxmlformats.org/officeDocument/2006/relationships/slide" Target="/ppt/slides/slide13.xml" Id="R6afb98f28d4b4f14" /><Relationship Type="http://schemas.openxmlformats.org/officeDocument/2006/relationships/slide" Target="/ppt/slides/slide14.xml" Id="R983a0620457f482f" /><Relationship Type="http://schemas.openxmlformats.org/officeDocument/2006/relationships/slide" Target="/ppt/slides/slide15.xml" Id="Rd3a14b22b43145e0" /><Relationship Type="http://schemas.openxmlformats.org/officeDocument/2006/relationships/slide" Target="/ppt/slides/slide16.xml" Id="Re3306e1fbb1744cb" /><Relationship Type="http://schemas.openxmlformats.org/officeDocument/2006/relationships/slide" Target="/ppt/slides/slide17.xml" Id="R39e6bdbd446944e0" /><Relationship Type="http://schemas.openxmlformats.org/officeDocument/2006/relationships/slide" Target="/ppt/slides/slide18.xml" Id="Rbeeb943b030a4936" /><Relationship Type="http://schemas.openxmlformats.org/officeDocument/2006/relationships/slide" Target="/ppt/slides/slide19.xml" Id="R0726d0381dbf4e5e" /><Relationship Type="http://schemas.openxmlformats.org/officeDocument/2006/relationships/slide" Target="/ppt/slides/slide20.xml" Id="R5e5d567feff542a9" /><Relationship Type="http://schemas.openxmlformats.org/officeDocument/2006/relationships/slide" Target="/ppt/slides/slide21.xml" Id="R52bdb6b4a44646d1" /><Relationship Type="http://schemas.openxmlformats.org/officeDocument/2006/relationships/slide" Target="/ppt/slides/slide22.xml" Id="R77235138facd48cb" /><Relationship Type="http://schemas.openxmlformats.org/officeDocument/2006/relationships/slide" Target="/ppt/slides/slide23.xml" Id="R06e4defa0d914737" /><Relationship Type="http://schemas.openxmlformats.org/officeDocument/2006/relationships/slide" Target="/ppt/slides/slide24.xml" Id="R72b2a939af87451a" /><Relationship Type="http://schemas.openxmlformats.org/officeDocument/2006/relationships/slide" Target="/ppt/slides/slide25.xml" Id="Redc97e80b8bc4c16" /><Relationship Type="http://schemas.openxmlformats.org/officeDocument/2006/relationships/slide" Target="/ppt/slides/slide26.xml" Id="Rf4cf6ef85d1f4da5" /><Relationship Type="http://schemas.openxmlformats.org/officeDocument/2006/relationships/slide" Target="/ppt/slides/slide27.xml" Id="R41317d5c47bb49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a2bf211c29041f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1933acf851435a" /><Relationship Type="http://schemas.openxmlformats.org/officeDocument/2006/relationships/notesMaster" Target="/ppt/notesMasters/notesMaster1.xml" Id="Rbb52b82bc78549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0eaec7db6d54f24" /><Relationship Type="http://schemas.openxmlformats.org/officeDocument/2006/relationships/notesMaster" Target="/ppt/notesMasters/notesMaster1.xml" Id="R96fe20e0436548c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20bfb55710c40d2" /><Relationship Type="http://schemas.openxmlformats.org/officeDocument/2006/relationships/notesMaster" Target="/ppt/notesMasters/notesMaster1.xml" Id="Ra1a36846e1a945d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863dfd6e80343f1" /><Relationship Type="http://schemas.openxmlformats.org/officeDocument/2006/relationships/notesMaster" Target="/ppt/notesMasters/notesMaster1.xml" Id="R19faf6eed6f94c0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c9e4af381f3445c" /><Relationship Type="http://schemas.openxmlformats.org/officeDocument/2006/relationships/notesMaster" Target="/ppt/notesMasters/notesMaster1.xml" Id="R55ce4c7ba3ca49c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9aef8f3fab14124" /><Relationship Type="http://schemas.openxmlformats.org/officeDocument/2006/relationships/notesMaster" Target="/ppt/notesMasters/notesMaster1.xml" Id="R9be70565bf1d40e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619e1637643467a" /><Relationship Type="http://schemas.openxmlformats.org/officeDocument/2006/relationships/notesMaster" Target="/ppt/notesMasters/notesMaster1.xml" Id="Rf188107cba1449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0cf7c7965894508" /><Relationship Type="http://schemas.openxmlformats.org/officeDocument/2006/relationships/notesMaster" Target="/ppt/notesMasters/notesMaster1.xml" Id="Rbf2431fb19904c4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eb4f484ce614e95" /><Relationship Type="http://schemas.openxmlformats.org/officeDocument/2006/relationships/notesMaster" Target="/ppt/notesMasters/notesMaster1.xml" Id="R141e067abc19465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4a859b8b8854b5e" /><Relationship Type="http://schemas.openxmlformats.org/officeDocument/2006/relationships/notesMaster" Target="/ppt/notesMasters/notesMaster1.xml" Id="R238b35ac98474b3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7ecabd8c88148a0" /><Relationship Type="http://schemas.openxmlformats.org/officeDocument/2006/relationships/notesMaster" Target="/ppt/notesMasters/notesMaster1.xml" Id="Raeb4289b0cba43a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4d5a886d7c04b7a" /><Relationship Type="http://schemas.openxmlformats.org/officeDocument/2006/relationships/notesMaster" Target="/ppt/notesMasters/notesMaster1.xml" Id="Rce2294c9279a49e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b772042fda144ed" /><Relationship Type="http://schemas.openxmlformats.org/officeDocument/2006/relationships/notesMaster" Target="/ppt/notesMasters/notesMaster1.xml" Id="Rfc3cb708863042b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df572df4b18446e" /><Relationship Type="http://schemas.openxmlformats.org/officeDocument/2006/relationships/notesMaster" Target="/ppt/notesMasters/notesMaster1.xml" Id="Rb296f6efd29a421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ffb793980df4bbd" /><Relationship Type="http://schemas.openxmlformats.org/officeDocument/2006/relationships/notesMaster" Target="/ppt/notesMasters/notesMaster1.xml" Id="Rdd92778ef6fa4bc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531da53bf164efc" /><Relationship Type="http://schemas.openxmlformats.org/officeDocument/2006/relationships/notesMaster" Target="/ppt/notesMasters/notesMaster1.xml" Id="Rf6df0412612a44a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ece1ca8e900430e" /><Relationship Type="http://schemas.openxmlformats.org/officeDocument/2006/relationships/notesMaster" Target="/ppt/notesMasters/notesMaster1.xml" Id="Ra5431df0bb0f406a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b34e549e6f64ccf" /><Relationship Type="http://schemas.openxmlformats.org/officeDocument/2006/relationships/notesMaster" Target="/ppt/notesMasters/notesMaster1.xml" Id="Rbb8457062fe14e8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f3fc21553314771" /><Relationship Type="http://schemas.openxmlformats.org/officeDocument/2006/relationships/notesMaster" Target="/ppt/notesMasters/notesMaster1.xml" Id="R92103a5459124f27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70735460a784557" /><Relationship Type="http://schemas.openxmlformats.org/officeDocument/2006/relationships/notesMaster" Target="/ppt/notesMasters/notesMaster1.xml" Id="Rff67d0fcb9ff4f4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becf860fea4cc0" /><Relationship Type="http://schemas.openxmlformats.org/officeDocument/2006/relationships/notesMaster" Target="/ppt/notesMasters/notesMaster1.xml" Id="R9922fab826214a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6e7d43fdb034640" /><Relationship Type="http://schemas.openxmlformats.org/officeDocument/2006/relationships/notesMaster" Target="/ppt/notesMasters/notesMaster1.xml" Id="R387f91cce335439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687850af1c34f4c" /><Relationship Type="http://schemas.openxmlformats.org/officeDocument/2006/relationships/notesMaster" Target="/ppt/notesMasters/notesMaster1.xml" Id="R062d1fe387e8434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783e2ad26a4c3f" /><Relationship Type="http://schemas.openxmlformats.org/officeDocument/2006/relationships/notesMaster" Target="/ppt/notesMasters/notesMaster1.xml" Id="Rceb97c6dcef24d4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b91dd3a9ffb4871" /><Relationship Type="http://schemas.openxmlformats.org/officeDocument/2006/relationships/notesMaster" Target="/ppt/notesMasters/notesMaster1.xml" Id="Rf7b3ccf8fe6d449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5b8a839af94fe8" /><Relationship Type="http://schemas.openxmlformats.org/officeDocument/2006/relationships/notesMaster" Target="/ppt/notesMasters/notesMaster1.xml" Id="R7229c21e04814d3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2bf6633e0d243c4" /><Relationship Type="http://schemas.openxmlformats.org/officeDocument/2006/relationships/notesMaster" Target="/ppt/notesMasters/notesMaster1.xml" Id="R1a8df006c39741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week as a fabrication problem, not a machine tour. Students will learn how file structure, material, and testing control the physical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https://commons.wikimedia.org/wiki/File:Library_laser_cutter.jpg</a:t>
            </a:r>
          </a:p>
          <a:p xmlns:a="http://schemas.openxmlformats.org/drawingml/2006/main">
            <a:r>
              <a:t>- https://support.glowforge.com/hc/en-us/articles/360033633314-safety-glowforge-performance-series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an approved sample file and material. Narrate file, material, placement, and supervision as one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https://commons.wikimedia.org/wiki/File:Library_laser_cutter.jpg</a:t>
            </a:r>
          </a:p>
          <a:p xmlns:a="http://schemas.openxmlformats.org/drawingml/2006/main">
            <a:r>
              <a:t>- https://support.glowforge.com/hc/en-us/articles/360033633314-safety-glowforge-performance-series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the formative First Look. Students need a physical sample or a clear photograph.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lesson reuses a prior visual idea so students can focus on adapting it for material and scale rather than starting a new brand project.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Gulf Coast Marine Rescue graphics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two owner-created graphics show one identity moving into a physical application. Ask students to identify the visual core before discussing simplification.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Owner-created Gulf Coast Marine Rescue graphics supplied by the course author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simplification to fabrication risk: too many nodes, tiny details, narrow bridges, and loose pieces all create failure points.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https://support.glowforge.com/hc/en-us/articles/20545971062683-Simplify-Strokes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the file as an operation map. The red outline and gray mark are conceptual colors; students should follow your machine's layer/color conventions.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https://support.glowforge.com/hc/en-us/articles/20545971062683-Simplify-Strokes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separate queue folder for each period. If your workflow uses PDF, keep the same base filename.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every path at presentation scale. Duplicate paths can cause a laser to repeat an operation and closed-path failures can change the cut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https://support.glowforge.com/hc/en-us/articles/20545971062683-Simplify-Strokes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file-building time. The sentence stem is part of the submission evidence, not an extra reflection.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real-size paper test protects both machine time and material. Students should see testing as design work, not a punishment for a weak file.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students quiet looking time before they talk. Ask them to point to evidence in the photo rather than guess how a laser works.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https://commons.wikimedia.org/wiki/File:Laser_cutting_snowflakes.jpg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partner narrates the machine route while the designer stays quiet. If the partner cannot predict the operations, the file is not ready.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for Day 3. Require a visible before-and-after change, even when the first design was close.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not cluster around the machine. The queue, finishing station, documentation station, and revision loop keep everyone working.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https://support.glowforge.com/hc/en-us/articles/360033633314-safety-glowforge-performance-series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fabrication. Release finished pieces according to your machine and material cooldown requirements.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https://support.glowforge.com/hc/en-us/articles/360033633314-safety-glowforge-performance-series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critique specific. A strong graphic decision can still be paired with a weak fabrication decision, and vice versa.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who completed Matchmaker in Week 1 reopen their results. This is a career-connection check, not a second Matchmaker launch.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Scope and Sequence, Week 5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final submission. Read the five rubric rows before students submit so they can locate each piece of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Owner-approved staged rubric for the 2027 compressed Laser-Ready Tag project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Collect the response as a quick exit, submission comment, or table discussion. The answer should name evidence from the physical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product is intentionally small so every student can complete one full test-and-revise cycle within the compressed week.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Owner course source: Lesson Outline Intro Laser Cut Mini-Project + Catch-Up.docx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Raster and vector describe how a graphic is stored. Keep the explanation at this functional level today.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https://support.glowforge.com/hc/en-us/articles/20546129150747-Rasterize-Objects-Convert-Vector-Design-to-Bitmap</a:t>
            </a:r>
          </a:p>
          <a:p xmlns:a="http://schemas.openxmlformats.org/drawingml/2006/main">
            <a:r>
              <a:t>- https://support.glowforge.com/hc/en-us/articles/360034142453-Upload-Your-Own-Design-File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PDF can contain raster or vector content, so the extension alone is not proof. Model opening and inspecting the file.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https://support.glowforge.com/hc/en-us/articles/360034142453-Upload-Your-Own-Design-File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your machine uses different operation names, translate the terms while preserving the distinction between through-cut, surface line, and filled engraving.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https://support.glowforge.com/hc/en-us/articles/360034142453-Upload-Your-Own-Design-File</a:t>
            </a:r>
          </a:p>
          <a:p xmlns:a="http://schemas.openxmlformats.org/drawingml/2006/main">
            <a:r>
              <a:t>- https://support.glowforge.com/hc/en-us/articles/20545971062683-Simplify-Strokes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Glowforge imports strokes as cuts and fills as engraves. The operator can change an imported stroke to score.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https://support.glowforge.com/hc/en-us/articles/20545971062683-Simplify-Strokes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Teach the room system before the machine demo. These are operating conditions, not optional reminders.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https://support.glowforge.com/hc/en-us/articles/360033633314-safety-glowforge-performance-series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rely on appearance or a student report to identify a material. If you cannot confirm compatibility, do not run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https://support.glowforge.com/hc/en-us/articles/4605593296027-Non-Proofgrade-Materials-FAQ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ec533996442e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6674ef302ba4fa9" /><Relationship Type="http://schemas.openxmlformats.org/officeDocument/2006/relationships/slideLayout" Target="/ppt/slideLayouts/slideLayout1.xml" Id="R842aae6c6274462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aae6c6274462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71e0b01849ba" /><Relationship Type="http://schemas.openxmlformats.org/officeDocument/2006/relationships/image" Target="/ppt/media/image.png" Id="R8a87ea3068d7444a" /><Relationship Type="http://schemas.openxmlformats.org/officeDocument/2006/relationships/notesSlide" Target="/ppt/notesSlides/notesSlide1.xml" Id="R454935bbc5454d5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bf1d14954e7e" /><Relationship Type="http://schemas.openxmlformats.org/officeDocument/2006/relationships/image" Target="/ppt/media/image10.png" Id="Rbca4a413852b4620" /><Relationship Type="http://schemas.openxmlformats.org/officeDocument/2006/relationships/notesSlide" Target="/ppt/notesSlides/notesSlide10.xml" Id="R34649cbb5490480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ebcc9b6a4d56" /><Relationship Type="http://schemas.openxmlformats.org/officeDocument/2006/relationships/image" Target="/ppt/media/image11.png" Id="R98aa0e03bad3437a" /><Relationship Type="http://schemas.openxmlformats.org/officeDocument/2006/relationships/notesSlide" Target="/ppt/notesSlides/notesSlide11.xml" Id="R8ac71905e65045e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d00e9c76448f" /><Relationship Type="http://schemas.openxmlformats.org/officeDocument/2006/relationships/image" Target="/ppt/media/image12.png" Id="R009fa74271c54337" /><Relationship Type="http://schemas.openxmlformats.org/officeDocument/2006/relationships/notesSlide" Target="/ppt/notesSlides/notesSlide12.xml" Id="R050cb254a4ec4c2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9203a0d14f7c" /><Relationship Type="http://schemas.openxmlformats.org/officeDocument/2006/relationships/image" Target="/ppt/media/image13.png" Id="R87c25315bc124d08" /><Relationship Type="http://schemas.openxmlformats.org/officeDocument/2006/relationships/notesSlide" Target="/ppt/notesSlides/notesSlide13.xml" Id="R51c1bfebeab0464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68ad5d70408e" /><Relationship Type="http://schemas.openxmlformats.org/officeDocument/2006/relationships/image" Target="/ppt/media/image14.png" Id="Re69d540b689a4e4b" /><Relationship Type="http://schemas.openxmlformats.org/officeDocument/2006/relationships/notesSlide" Target="/ppt/notesSlides/notesSlide14.xml" Id="Rde2a423d4ecb40b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e204208b497c" /><Relationship Type="http://schemas.openxmlformats.org/officeDocument/2006/relationships/image" Target="/ppt/media/image15.png" Id="Rf993af9fc9a74885" /><Relationship Type="http://schemas.openxmlformats.org/officeDocument/2006/relationships/notesSlide" Target="/ppt/notesSlides/notesSlide15.xml" Id="Rc8c6a809a02442f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9e0b69d34702" /><Relationship Type="http://schemas.openxmlformats.org/officeDocument/2006/relationships/image" Target="/ppt/media/image16.png" Id="Rd7190a6262964a02" /><Relationship Type="http://schemas.openxmlformats.org/officeDocument/2006/relationships/notesSlide" Target="/ppt/notesSlides/notesSlide16.xml" Id="R01e1f816f82e4ae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65ce411b4a9b" /><Relationship Type="http://schemas.openxmlformats.org/officeDocument/2006/relationships/image" Target="/ppt/media/image17.png" Id="Rc7da25712abe428b" /><Relationship Type="http://schemas.openxmlformats.org/officeDocument/2006/relationships/notesSlide" Target="/ppt/notesSlides/notesSlide17.xml" Id="Rf3bcd81697a04cd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2a8e27094536" /><Relationship Type="http://schemas.openxmlformats.org/officeDocument/2006/relationships/image" Target="/ppt/media/image18.png" Id="Ra226b36f34784d2d" /><Relationship Type="http://schemas.openxmlformats.org/officeDocument/2006/relationships/notesSlide" Target="/ppt/notesSlides/notesSlide18.xml" Id="Raf25c8d6434343b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30c8278342b0" /><Relationship Type="http://schemas.openxmlformats.org/officeDocument/2006/relationships/image" Target="/ppt/media/image19.png" Id="Recc7633fad9c4c1e" /><Relationship Type="http://schemas.openxmlformats.org/officeDocument/2006/relationships/notesSlide" Target="/ppt/notesSlides/notesSlide19.xml" Id="R60cb4a9b9831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75da4cd6426d" /><Relationship Type="http://schemas.openxmlformats.org/officeDocument/2006/relationships/image" Target="/ppt/media/image2.png" Id="R0ae4e3af2b3b4f02" /><Relationship Type="http://schemas.openxmlformats.org/officeDocument/2006/relationships/notesSlide" Target="/ppt/notesSlides/notesSlide2.xml" Id="R6342a816cc0942b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5fedbf6f24acb" /><Relationship Type="http://schemas.openxmlformats.org/officeDocument/2006/relationships/image" Target="/ppt/media/image20.png" Id="R440f00a13ad34445" /><Relationship Type="http://schemas.openxmlformats.org/officeDocument/2006/relationships/notesSlide" Target="/ppt/notesSlides/notesSlide20.xml" Id="R84253c3f64c3455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afc87f864fba" /><Relationship Type="http://schemas.openxmlformats.org/officeDocument/2006/relationships/image" Target="/ppt/media/image21.png" Id="R506816ea2669409f" /><Relationship Type="http://schemas.openxmlformats.org/officeDocument/2006/relationships/notesSlide" Target="/ppt/notesSlides/notesSlide21.xml" Id="R8a49969f4cfc493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a7f21e8b4b8a" /><Relationship Type="http://schemas.openxmlformats.org/officeDocument/2006/relationships/image" Target="/ppt/media/image22.png" Id="R41052e200cc8412d" /><Relationship Type="http://schemas.openxmlformats.org/officeDocument/2006/relationships/notesSlide" Target="/ppt/notesSlides/notesSlide22.xml" Id="R2cdfa4bb7bf045c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12557b904a0f" /><Relationship Type="http://schemas.openxmlformats.org/officeDocument/2006/relationships/image" Target="/ppt/media/image23.png" Id="Ra7567c1efa314585" /><Relationship Type="http://schemas.openxmlformats.org/officeDocument/2006/relationships/notesSlide" Target="/ppt/notesSlides/notesSlide23.xml" Id="Rd17d50f6f5d64b2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a34769a34426" /><Relationship Type="http://schemas.openxmlformats.org/officeDocument/2006/relationships/image" Target="/ppt/media/image24.png" Id="R5ee1d0a44b1f4b51" /><Relationship Type="http://schemas.openxmlformats.org/officeDocument/2006/relationships/notesSlide" Target="/ppt/notesSlides/notesSlide24.xml" Id="Re7aace42eb6f42cd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c575f681492f" /><Relationship Type="http://schemas.openxmlformats.org/officeDocument/2006/relationships/image" Target="/ppt/media/image25.png" Id="Re324eb3ea5704827" /><Relationship Type="http://schemas.openxmlformats.org/officeDocument/2006/relationships/notesSlide" Target="/ppt/notesSlides/notesSlide25.xml" Id="R3158b9217d7c47d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e64c925414236" /><Relationship Type="http://schemas.openxmlformats.org/officeDocument/2006/relationships/image" Target="/ppt/media/image26.png" Id="Rb2974de2283346c7" /><Relationship Type="http://schemas.openxmlformats.org/officeDocument/2006/relationships/notesSlide" Target="/ppt/notesSlides/notesSlide26.xml" Id="R2e4e02fc0e7c427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b097842842fe" /><Relationship Type="http://schemas.openxmlformats.org/officeDocument/2006/relationships/image" Target="/ppt/media/image27.png" Id="Rdfd5fa2d8b7349cb" /><Relationship Type="http://schemas.openxmlformats.org/officeDocument/2006/relationships/notesSlide" Target="/ppt/notesSlides/notesSlide27.xml" Id="R9494a8ca4690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da298bd1483e" /><Relationship Type="http://schemas.openxmlformats.org/officeDocument/2006/relationships/image" Target="/ppt/media/image3.png" Id="R32c4174bf75e4b59" /><Relationship Type="http://schemas.openxmlformats.org/officeDocument/2006/relationships/notesSlide" Target="/ppt/notesSlides/notesSlide3.xml" Id="Rbffb865df668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cdbade1c434d" /><Relationship Type="http://schemas.openxmlformats.org/officeDocument/2006/relationships/image" Target="/ppt/media/image4.png" Id="R62511e23e30b4c9c" /><Relationship Type="http://schemas.openxmlformats.org/officeDocument/2006/relationships/notesSlide" Target="/ppt/notesSlides/notesSlide4.xml" Id="Rf5db55861852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75c3c4e241b0" /><Relationship Type="http://schemas.openxmlformats.org/officeDocument/2006/relationships/image" Target="/ppt/media/image5.png" Id="R1f9e4f747ddb41f1" /><Relationship Type="http://schemas.openxmlformats.org/officeDocument/2006/relationships/notesSlide" Target="/ppt/notesSlides/notesSlide5.xml" Id="R734d2f9b9bbe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f5bda2e34d8e" /><Relationship Type="http://schemas.openxmlformats.org/officeDocument/2006/relationships/image" Target="/ppt/media/image6.png" Id="Rc8ff47da5d0e4ca9" /><Relationship Type="http://schemas.openxmlformats.org/officeDocument/2006/relationships/notesSlide" Target="/ppt/notesSlides/notesSlide6.xml" Id="R118b4e1cffd2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f208173ef4caa" /><Relationship Type="http://schemas.openxmlformats.org/officeDocument/2006/relationships/image" Target="/ppt/media/image7.png" Id="R0517d6d7cb344700" /><Relationship Type="http://schemas.openxmlformats.org/officeDocument/2006/relationships/notesSlide" Target="/ppt/notesSlides/notesSlide7.xml" Id="R74f150445e0d463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b876df2941e3" /><Relationship Type="http://schemas.openxmlformats.org/officeDocument/2006/relationships/image" Target="/ppt/media/image8.png" Id="Re03e001c73a74514" /><Relationship Type="http://schemas.openxmlformats.org/officeDocument/2006/relationships/notesSlide" Target="/ppt/notesSlides/notesSlide8.xml" Id="Rc52d48d095924c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57f5b28d49f2" /><Relationship Type="http://schemas.openxmlformats.org/officeDocument/2006/relationships/image" Target="/ppt/media/image9.png" Id="Rd86b9feecbb34edf" /><Relationship Type="http://schemas.openxmlformats.org/officeDocument/2006/relationships/notesSlide" Target="/ppt/notesSlides/notesSlide9.xml" Id="R40b71e93d034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87ea3068d744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5932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a4a413852b46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8825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aa0e03bad343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1471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9fa74271c5433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2372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c25315bc124d0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1915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9d540b689a4e4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168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93af9fc9a7488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714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190a6262964a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40773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da25712abe428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52049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26b36f34784d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4275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c7633fad9c4c1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7025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e4e3af2b3b4f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87984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0f00a13ad3444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61534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6816ea2669409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83654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052e200cc841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11179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67c1efa31458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92750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e1d0a44b1f4b5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85296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24eb3ea57048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22756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974de2283346c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11424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d5fa2d8b7349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280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c4174bf75e4b5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284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511e23e30b4c9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1753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9e4f747ddb41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0394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ff47da5d0e4ca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4242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17d6d7cb3447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0484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3e001c73a745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8450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b9feecbb34ed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82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2026-08-11T04:33:05.7290000Z</dcterms:created>
  <dcterms:modified xsi:type="dcterms:W3CDTF">2026-08-11T04:33:05.7290000Z</dcterms:modified>
</coreProperties>
</file>