
<file path=[Content_Types].xml><?xml version="1.0" encoding="utf-8"?>
<Types xmlns="http://schemas.openxmlformats.org/package/2006/content-types">
  <Default Extension="xml" ContentType="application/vnd.openxmlformats-package.core-properties+xml"/>
  <Default Extension="png" ContentType="image/png"/>
  <Default Extension="dat" ContentType="application/x-fontdata"/>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668d88b0ac54919" /><Relationship Type="http://schemas.openxmlformats.org/officeDocument/2006/relationships/extended-properties" Target="/docProps/app.xml" Id="Rfe6145ca7afc42c0" /><Relationship Type="http://schemas.openxmlformats.org/officeDocument/2006/relationships/officeDocument" Target="/ppt/presentation.xml" Id="R455584af91294f98" /></Relationships>
</file>

<file path=ppt/presentation.xml><?xml version="1.0" encoding="utf-8"?>
<p:presentation xmlns:p="http://schemas.openxmlformats.org/presentationml/2006/main" embedTrueTypeFonts="1" saveSubsetFonts="0">
  <p:sldMasterIdLst>
    <p:sldMasterId xmlns:r="http://schemas.openxmlformats.org/officeDocument/2006/relationships" id="2147483648" r:id="Rab0c2e4902584d5d"/>
  </p:sldMasterIdLst>
  <p:notesMasterIdLst>
    <p:notesMasterId xmlns:r="http://schemas.openxmlformats.org/officeDocument/2006/relationships" r:id="Rf814940d022441b7"/>
  </p:notesMasterIdLst>
  <p:sldIdLst>
    <p:sldId xmlns:r="http://schemas.openxmlformats.org/officeDocument/2006/relationships" id="256" r:id="R8ac72eed984a4c69"/>
    <p:sldId xmlns:r="http://schemas.openxmlformats.org/officeDocument/2006/relationships" id="257" r:id="Rf57058574c8f4b74"/>
    <p:sldId xmlns:r="http://schemas.openxmlformats.org/officeDocument/2006/relationships" id="258" r:id="Rc7522d16ea054005"/>
    <p:sldId xmlns:r="http://schemas.openxmlformats.org/officeDocument/2006/relationships" id="259" r:id="R10251e7e91a84aee"/>
    <p:sldId xmlns:r="http://schemas.openxmlformats.org/officeDocument/2006/relationships" id="260" r:id="R72f9efb30f2e4de9"/>
    <p:sldId xmlns:r="http://schemas.openxmlformats.org/officeDocument/2006/relationships" id="261" r:id="Rda877b63273f43f7"/>
    <p:sldId xmlns:r="http://schemas.openxmlformats.org/officeDocument/2006/relationships" id="262" r:id="R2ddbeef4064a4f69"/>
    <p:sldId xmlns:r="http://schemas.openxmlformats.org/officeDocument/2006/relationships" id="263" r:id="R5110b6abc1634327"/>
    <p:sldId xmlns:r="http://schemas.openxmlformats.org/officeDocument/2006/relationships" id="264" r:id="Re32d48c39596400b"/>
    <p:sldId xmlns:r="http://schemas.openxmlformats.org/officeDocument/2006/relationships" id="265" r:id="Ra522af4bfaa54ca1"/>
    <p:sldId xmlns:r="http://schemas.openxmlformats.org/officeDocument/2006/relationships" id="266" r:id="Rfb01ea6250f74c09"/>
    <p:sldId xmlns:r="http://schemas.openxmlformats.org/officeDocument/2006/relationships" id="267" r:id="R16f55037aa694bbc"/>
    <p:sldId xmlns:r="http://schemas.openxmlformats.org/officeDocument/2006/relationships" id="268" r:id="Rfae218f6562742e6"/>
    <p:sldId xmlns:r="http://schemas.openxmlformats.org/officeDocument/2006/relationships" id="269" r:id="R6044de58b0fe48ab"/>
    <p:sldId xmlns:r="http://schemas.openxmlformats.org/officeDocument/2006/relationships" id="270" r:id="Rd67d95a6feb248ac"/>
    <p:sldId xmlns:r="http://schemas.openxmlformats.org/officeDocument/2006/relationships" id="271" r:id="Ra4a135c09b8b44b8"/>
    <p:sldId xmlns:r="http://schemas.openxmlformats.org/officeDocument/2006/relationships" id="272" r:id="R43fe1b6b5d4743ba"/>
    <p:sldId xmlns:r="http://schemas.openxmlformats.org/officeDocument/2006/relationships" id="273" r:id="Rcf5e24a4c97d4e60"/>
    <p:sldId xmlns:r="http://schemas.openxmlformats.org/officeDocument/2006/relationships" id="274" r:id="R590381f822304a53"/>
    <p:sldId xmlns:r="http://schemas.openxmlformats.org/officeDocument/2006/relationships" id="275" r:id="Raf232c73788c4775"/>
    <p:sldId xmlns:r="http://schemas.openxmlformats.org/officeDocument/2006/relationships" id="276" r:id="R8cccdea9814447a6"/>
    <p:sldId xmlns:r="http://schemas.openxmlformats.org/officeDocument/2006/relationships" id="277" r:id="Raafaa75b589545b1"/>
    <p:sldId xmlns:r="http://schemas.openxmlformats.org/officeDocument/2006/relationships" id="278" r:id="Rb744fbc4e30b490f"/>
    <p:sldId xmlns:r="http://schemas.openxmlformats.org/officeDocument/2006/relationships" id="279" r:id="R0b62ed70c8d84b77"/>
    <p:sldId xmlns:r="http://schemas.openxmlformats.org/officeDocument/2006/relationships" id="280" r:id="R3a1de998733d4128"/>
    <p:sldId xmlns:r="http://schemas.openxmlformats.org/officeDocument/2006/relationships" id="281" r:id="R63f8c814f4e34680"/>
    <p:sldId xmlns:r="http://schemas.openxmlformats.org/officeDocument/2006/relationships" id="282" r:id="R6f246fc62e114384"/>
    <p:sldId xmlns:r="http://schemas.openxmlformats.org/officeDocument/2006/relationships" id="283" r:id="R0cbbfcdf2e56437f"/>
    <p:sldId xmlns:r="http://schemas.openxmlformats.org/officeDocument/2006/relationships" id="284" r:id="Rdf54efc586ba4830"/>
    <p:sldId xmlns:r="http://schemas.openxmlformats.org/officeDocument/2006/relationships" id="285" r:id="R6abb7beb34914815"/>
    <p:sldId xmlns:r="http://schemas.openxmlformats.org/officeDocument/2006/relationships" id="286" r:id="R2c58732a9d4347eb"/>
    <p:sldId xmlns:r="http://schemas.openxmlformats.org/officeDocument/2006/relationships" id="287" r:id="R59b8f45953354f84"/>
    <p:sldId xmlns:r="http://schemas.openxmlformats.org/officeDocument/2006/relationships" id="288" r:id="R5a8ce5b71dba4dbc"/>
    <p:sldId xmlns:r="http://schemas.openxmlformats.org/officeDocument/2006/relationships" id="289" r:id="Ra789b5fdb50c4fe4"/>
    <p:sldId xmlns:r="http://schemas.openxmlformats.org/officeDocument/2006/relationships" id="290" r:id="Rb3caab5821e54270"/>
    <p:sldId xmlns:r="http://schemas.openxmlformats.org/officeDocument/2006/relationships" id="291" r:id="R868a954c125c4eae"/>
    <p:sldId xmlns:r="http://schemas.openxmlformats.org/officeDocument/2006/relationships" id="292" r:id="Rc551f846de2f43a8"/>
    <p:sldId xmlns:r="http://schemas.openxmlformats.org/officeDocument/2006/relationships" id="293" r:id="R078edeb6436b4b6a"/>
    <p:sldId xmlns:r="http://schemas.openxmlformats.org/officeDocument/2006/relationships" id="294" r:id="Rfcebee484ae944b6"/>
    <p:sldId xmlns:r="http://schemas.openxmlformats.org/officeDocument/2006/relationships" id="295" r:id="R6342c39955ad4af9"/>
    <p:sldId xmlns:r="http://schemas.openxmlformats.org/officeDocument/2006/relationships" id="296" r:id="R03665833fac34a4a"/>
    <p:sldId xmlns:r="http://schemas.openxmlformats.org/officeDocument/2006/relationships" id="297" r:id="Rf7b94944e164493c"/>
    <p:sldId xmlns:r="http://schemas.openxmlformats.org/officeDocument/2006/relationships" id="298" r:id="Rbd6ae9a7792c446e"/>
    <p:sldId xmlns:r="http://schemas.openxmlformats.org/officeDocument/2006/relationships" id="299" r:id="R52ef6bb4956f496e"/>
    <p:sldId xmlns:r="http://schemas.openxmlformats.org/officeDocument/2006/relationships" id="300" r:id="Radbcb22d47224f78"/>
    <p:sldId xmlns:r="http://schemas.openxmlformats.org/officeDocument/2006/relationships" id="301" r:id="R8db41fb0cc7d4931"/>
    <p:sldId xmlns:r="http://schemas.openxmlformats.org/officeDocument/2006/relationships" id="302" r:id="R338aea08ea424872"/>
    <p:sldId xmlns:r="http://schemas.openxmlformats.org/officeDocument/2006/relationships" id="303" r:id="Rb5e076a9bc634794"/>
    <p:sldId xmlns:r="http://schemas.openxmlformats.org/officeDocument/2006/relationships" id="304" r:id="R1d3f3455f79246f5"/>
    <p:sldId xmlns:r="http://schemas.openxmlformats.org/officeDocument/2006/relationships" id="305" r:id="R2e15a6c116344150"/>
    <p:sldId xmlns:r="http://schemas.openxmlformats.org/officeDocument/2006/relationships" id="306" r:id="R193c1f466b97425c"/>
    <p:sldId xmlns:r="http://schemas.openxmlformats.org/officeDocument/2006/relationships" id="307" r:id="R9926bebb866e4789"/>
    <p:sldId xmlns:r="http://schemas.openxmlformats.org/officeDocument/2006/relationships" id="308" r:id="R25caab273f5e4dbf"/>
    <p:sldId xmlns:r="http://schemas.openxmlformats.org/officeDocument/2006/relationships" id="309" r:id="R9cc69b9e8dd947c6"/>
    <p:sldId xmlns:r="http://schemas.openxmlformats.org/officeDocument/2006/relationships" id="310" r:id="Rceb9b84b0722421d"/>
    <p:sldId xmlns:r="http://schemas.openxmlformats.org/officeDocument/2006/relationships" id="311" r:id="R7693f0c162774315"/>
  </p:sldIdLst>
  <p:sldSz cx="12192000" cy="6858000"/>
  <p:notesSz cx="6858000" cy="9144000"/>
  <p:embeddedFontLst>
    <p:embeddedFont>
      <p:font typeface="BIZ UDPGothic"/>
      <p:regular xmlns:r="http://schemas.openxmlformats.org/officeDocument/2006/relationships" r:id="R17d2825640ec4258"/>
      <p:bold xmlns:r="http://schemas.openxmlformats.org/officeDocument/2006/relationships" r:id="R1ddf2456621942ac"/>
    </p:embeddedFont>
    <p:embeddedFont>
      <p:font typeface="Arial Narrow"/>
      <p:regular xmlns:r="http://schemas.openxmlformats.org/officeDocument/2006/relationships" r:id="R6bb2d755c42d43b5"/>
      <p:bold xmlns:r="http://schemas.openxmlformats.org/officeDocument/2006/relationships" r:id="Rb3f43bc2e10c44ba"/>
      <p:italic xmlns:r="http://schemas.openxmlformats.org/officeDocument/2006/relationships" r:id="R2e456aa256634c0a"/>
      <p:boldItalic xmlns:r="http://schemas.openxmlformats.org/officeDocument/2006/relationships" r:id="R5d8e12c8a42a4c8a"/>
    </p:embeddedFont>
    <p:embeddedFont>
      <p:font typeface="Quattrocento Sans"/>
      <p:regular xmlns:r="http://schemas.openxmlformats.org/officeDocument/2006/relationships" r:id="Rec045e64ca4a4645"/>
      <p:bold xmlns:r="http://schemas.openxmlformats.org/officeDocument/2006/relationships" r:id="Rf0b996b1cef8484a"/>
      <p:italic xmlns:r="http://schemas.openxmlformats.org/officeDocument/2006/relationships" r:id="Rdefc26940cdc4795"/>
      <p:boldItalic xmlns:r="http://schemas.openxmlformats.org/officeDocument/2006/relationships" r:id="Rcf50188741894385"/>
    </p:embeddedFont>
    <p:embeddedFont>
      <p:font typeface="Helvetica Neue"/>
      <p:regular xmlns:r="http://schemas.openxmlformats.org/officeDocument/2006/relationships" r:id="R803f9aee91ae40e3"/>
      <p:bold xmlns:r="http://schemas.openxmlformats.org/officeDocument/2006/relationships" r:id="R68fc669f53b54776"/>
      <p:italic xmlns:r="http://schemas.openxmlformats.org/officeDocument/2006/relationships" r:id="R826c0ccd664e477e"/>
      <p:boldItalic xmlns:r="http://schemas.openxmlformats.org/officeDocument/2006/relationships" r:id="Rea21351e36cb4dfa"/>
    </p:embeddedFont>
  </p:embeddedFontLst>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viewPr>
</file>

<file path=ppt/_rels/presentation.xml.rels>&#65279;<?xml version="1.0" encoding="utf-8"?><Relationships xmlns="http://schemas.openxmlformats.org/package/2006/relationships"><Relationship Type="http://schemas.openxmlformats.org/officeDocument/2006/relationships/theme" Target="/ppt/theme/theme1.xml" Id="R1e5f6b0cbffa4d7a" /><Relationship Type="http://schemas.openxmlformats.org/officeDocument/2006/relationships/slideMaster" Target="/ppt/slideMasters/slideMaster1.xml" Id="Rab0c2e4902584d5d" /><Relationship Type="http://schemas.openxmlformats.org/officeDocument/2006/relationships/notesMaster" Target="/ppt/notesMasters/notesMaster1.xml" Id="Rf814940d022441b7" /><Relationship Type="http://schemas.openxmlformats.org/officeDocument/2006/relationships/presProps" Target="/ppt/presProps.xml" Id="R20854bcd5e384908" /><Relationship Type="http://schemas.openxmlformats.org/officeDocument/2006/relationships/viewProps" Target="/ppt/viewProps.xml" Id="Reb3cfabaf7be4eeb" /><Relationship Type="http://schemas.openxmlformats.org/officeDocument/2006/relationships/tableStyles" Target="/ppt/tableStyles.xml" Id="R040ebc4ddeae4330" /><Relationship Type="http://schemas.openxmlformats.org/officeDocument/2006/relationships/font" Target="/ppt/fonts/font.dat" Id="R17d2825640ec4258" /><Relationship Type="http://schemas.openxmlformats.org/officeDocument/2006/relationships/font" Target="/ppt/fonts/font2.dat" Id="R1ddf2456621942ac" /><Relationship Type="http://schemas.openxmlformats.org/officeDocument/2006/relationships/font" Target="/ppt/fonts/font3.dat" Id="R6bb2d755c42d43b5" /><Relationship Type="http://schemas.openxmlformats.org/officeDocument/2006/relationships/font" Target="/ppt/fonts/font4.dat" Id="Rb3f43bc2e10c44ba" /><Relationship Type="http://schemas.openxmlformats.org/officeDocument/2006/relationships/font" Target="/ppt/fonts/font5.dat" Id="R2e456aa256634c0a" /><Relationship Type="http://schemas.openxmlformats.org/officeDocument/2006/relationships/font" Target="/ppt/fonts/font6.dat" Id="R5d8e12c8a42a4c8a" /><Relationship Type="http://schemas.openxmlformats.org/officeDocument/2006/relationships/font" Target="/ppt/fonts/font7.dat" Id="Rec045e64ca4a4645" /><Relationship Type="http://schemas.openxmlformats.org/officeDocument/2006/relationships/font" Target="/ppt/fonts/font8.dat" Id="Rf0b996b1cef8484a" /><Relationship Type="http://schemas.openxmlformats.org/officeDocument/2006/relationships/font" Target="/ppt/fonts/font9.dat" Id="Rdefc26940cdc4795" /><Relationship Type="http://schemas.openxmlformats.org/officeDocument/2006/relationships/font" Target="/ppt/fonts/font10.dat" Id="Rcf50188741894385" /><Relationship Type="http://schemas.openxmlformats.org/officeDocument/2006/relationships/font" Target="/ppt/fonts/font11.dat" Id="R803f9aee91ae40e3" /><Relationship Type="http://schemas.openxmlformats.org/officeDocument/2006/relationships/font" Target="/ppt/fonts/font12.dat" Id="R68fc669f53b54776" /><Relationship Type="http://schemas.openxmlformats.org/officeDocument/2006/relationships/font" Target="/ppt/fonts/font13.dat" Id="R826c0ccd664e477e" /><Relationship Type="http://schemas.openxmlformats.org/officeDocument/2006/relationships/font" Target="/ppt/fonts/font14.dat" Id="Rea21351e36cb4dfa" /><Relationship Type="http://schemas.openxmlformats.org/officeDocument/2006/relationships/slide" Target="/ppt/slides/slide1.xml" Id="R8ac72eed984a4c69" /><Relationship Type="http://schemas.openxmlformats.org/officeDocument/2006/relationships/slide" Target="/ppt/slides/slide2.xml" Id="Rf57058574c8f4b74" /><Relationship Type="http://schemas.openxmlformats.org/officeDocument/2006/relationships/slide" Target="/ppt/slides/slide3.xml" Id="Rc7522d16ea054005" /><Relationship Type="http://schemas.openxmlformats.org/officeDocument/2006/relationships/slide" Target="/ppt/slides/slide4.xml" Id="R10251e7e91a84aee" /><Relationship Type="http://schemas.openxmlformats.org/officeDocument/2006/relationships/slide" Target="/ppt/slides/slide5.xml" Id="R72f9efb30f2e4de9" /><Relationship Type="http://schemas.openxmlformats.org/officeDocument/2006/relationships/slide" Target="/ppt/slides/slide6.xml" Id="Rda877b63273f43f7" /><Relationship Type="http://schemas.openxmlformats.org/officeDocument/2006/relationships/slide" Target="/ppt/slides/slide7.xml" Id="R2ddbeef4064a4f69" /><Relationship Type="http://schemas.openxmlformats.org/officeDocument/2006/relationships/slide" Target="/ppt/slides/slide8.xml" Id="R5110b6abc1634327" /><Relationship Type="http://schemas.openxmlformats.org/officeDocument/2006/relationships/slide" Target="/ppt/slides/slide9.xml" Id="Re32d48c39596400b" /><Relationship Type="http://schemas.openxmlformats.org/officeDocument/2006/relationships/slide" Target="/ppt/slides/slide10.xml" Id="Ra522af4bfaa54ca1" /><Relationship Type="http://schemas.openxmlformats.org/officeDocument/2006/relationships/slide" Target="/ppt/slides/slide11.xml" Id="Rfb01ea6250f74c09" /><Relationship Type="http://schemas.openxmlformats.org/officeDocument/2006/relationships/slide" Target="/ppt/slides/slide12.xml" Id="R16f55037aa694bbc" /><Relationship Type="http://schemas.openxmlformats.org/officeDocument/2006/relationships/slide" Target="/ppt/slides/slide13.xml" Id="Rfae218f6562742e6" /><Relationship Type="http://schemas.openxmlformats.org/officeDocument/2006/relationships/slide" Target="/ppt/slides/slide14.xml" Id="R6044de58b0fe48ab" /><Relationship Type="http://schemas.openxmlformats.org/officeDocument/2006/relationships/slide" Target="/ppt/slides/slide15.xml" Id="Rd67d95a6feb248ac" /><Relationship Type="http://schemas.openxmlformats.org/officeDocument/2006/relationships/slide" Target="/ppt/slides/slide16.xml" Id="Ra4a135c09b8b44b8" /><Relationship Type="http://schemas.openxmlformats.org/officeDocument/2006/relationships/slide" Target="/ppt/slides/slide17.xml" Id="R43fe1b6b5d4743ba" /><Relationship Type="http://schemas.openxmlformats.org/officeDocument/2006/relationships/slide" Target="/ppt/slides/slide18.xml" Id="Rcf5e24a4c97d4e60" /><Relationship Type="http://schemas.openxmlformats.org/officeDocument/2006/relationships/slide" Target="/ppt/slides/slide19.xml" Id="R590381f822304a53" /><Relationship Type="http://schemas.openxmlformats.org/officeDocument/2006/relationships/slide" Target="/ppt/slides/slide20.xml" Id="Raf232c73788c4775" /><Relationship Type="http://schemas.openxmlformats.org/officeDocument/2006/relationships/slide" Target="/ppt/slides/slide21.xml" Id="R8cccdea9814447a6" /><Relationship Type="http://schemas.openxmlformats.org/officeDocument/2006/relationships/slide" Target="/ppt/slides/slide22.xml" Id="Raafaa75b589545b1" /><Relationship Type="http://schemas.openxmlformats.org/officeDocument/2006/relationships/slide" Target="/ppt/slides/slide23.xml" Id="Rb744fbc4e30b490f" /><Relationship Type="http://schemas.openxmlformats.org/officeDocument/2006/relationships/slide" Target="/ppt/slides/slide24.xml" Id="R0b62ed70c8d84b77" /><Relationship Type="http://schemas.openxmlformats.org/officeDocument/2006/relationships/slide" Target="/ppt/slides/slide25.xml" Id="R3a1de998733d4128" /><Relationship Type="http://schemas.openxmlformats.org/officeDocument/2006/relationships/slide" Target="/ppt/slides/slide26.xml" Id="R63f8c814f4e34680" /><Relationship Type="http://schemas.openxmlformats.org/officeDocument/2006/relationships/slide" Target="/ppt/slides/slide27.xml" Id="R6f246fc62e114384" /><Relationship Type="http://schemas.openxmlformats.org/officeDocument/2006/relationships/slide" Target="/ppt/slides/slide28.xml" Id="R0cbbfcdf2e56437f" /><Relationship Type="http://schemas.openxmlformats.org/officeDocument/2006/relationships/slide" Target="/ppt/slides/slide29.xml" Id="Rdf54efc586ba4830" /><Relationship Type="http://schemas.openxmlformats.org/officeDocument/2006/relationships/slide" Target="/ppt/slides/slide30.xml" Id="R6abb7beb34914815" /><Relationship Type="http://schemas.openxmlformats.org/officeDocument/2006/relationships/slide" Target="/ppt/slides/slide31.xml" Id="R2c58732a9d4347eb" /><Relationship Type="http://schemas.openxmlformats.org/officeDocument/2006/relationships/slide" Target="/ppt/slides/slide32.xml" Id="R59b8f45953354f84" /><Relationship Type="http://schemas.openxmlformats.org/officeDocument/2006/relationships/slide" Target="/ppt/slides/slide33.xml" Id="R5a8ce5b71dba4dbc" /><Relationship Type="http://schemas.openxmlformats.org/officeDocument/2006/relationships/slide" Target="/ppt/slides/slide34.xml" Id="Ra789b5fdb50c4fe4" /><Relationship Type="http://schemas.openxmlformats.org/officeDocument/2006/relationships/slide" Target="/ppt/slides/slide35.xml" Id="Rb3caab5821e54270" /><Relationship Type="http://schemas.openxmlformats.org/officeDocument/2006/relationships/slide" Target="/ppt/slides/slide36.xml" Id="R868a954c125c4eae" /><Relationship Type="http://schemas.openxmlformats.org/officeDocument/2006/relationships/slide" Target="/ppt/slides/slide37.xml" Id="Rc551f846de2f43a8" /><Relationship Type="http://schemas.openxmlformats.org/officeDocument/2006/relationships/slide" Target="/ppt/slides/slide38.xml" Id="R078edeb6436b4b6a" /><Relationship Type="http://schemas.openxmlformats.org/officeDocument/2006/relationships/slide" Target="/ppt/slides/slide39.xml" Id="Rfcebee484ae944b6" /><Relationship Type="http://schemas.openxmlformats.org/officeDocument/2006/relationships/slide" Target="/ppt/slides/slide40.xml" Id="R6342c39955ad4af9" /><Relationship Type="http://schemas.openxmlformats.org/officeDocument/2006/relationships/slide" Target="/ppt/slides/slide41.xml" Id="R03665833fac34a4a" /><Relationship Type="http://schemas.openxmlformats.org/officeDocument/2006/relationships/slide" Target="/ppt/slides/slide42.xml" Id="Rf7b94944e164493c" /><Relationship Type="http://schemas.openxmlformats.org/officeDocument/2006/relationships/slide" Target="/ppt/slides/slide43.xml" Id="Rbd6ae9a7792c446e" /><Relationship Type="http://schemas.openxmlformats.org/officeDocument/2006/relationships/slide" Target="/ppt/slides/slide44.xml" Id="R52ef6bb4956f496e" /><Relationship Type="http://schemas.openxmlformats.org/officeDocument/2006/relationships/slide" Target="/ppt/slides/slide45.xml" Id="Radbcb22d47224f78" /><Relationship Type="http://schemas.openxmlformats.org/officeDocument/2006/relationships/slide" Target="/ppt/slides/slide46.xml" Id="R8db41fb0cc7d4931" /><Relationship Type="http://schemas.openxmlformats.org/officeDocument/2006/relationships/slide" Target="/ppt/slides/slide47.xml" Id="R338aea08ea424872" /><Relationship Type="http://schemas.openxmlformats.org/officeDocument/2006/relationships/slide" Target="/ppt/slides/slide48.xml" Id="Rb5e076a9bc634794" /><Relationship Type="http://schemas.openxmlformats.org/officeDocument/2006/relationships/slide" Target="/ppt/slides/slide49.xml" Id="R1d3f3455f79246f5" /><Relationship Type="http://schemas.openxmlformats.org/officeDocument/2006/relationships/slide" Target="/ppt/slides/slide50.xml" Id="R2e15a6c116344150" /><Relationship Type="http://schemas.openxmlformats.org/officeDocument/2006/relationships/slide" Target="/ppt/slides/slide51.xml" Id="R193c1f466b97425c" /><Relationship Type="http://schemas.openxmlformats.org/officeDocument/2006/relationships/slide" Target="/ppt/slides/slide52.xml" Id="R9926bebb866e4789" /><Relationship Type="http://schemas.openxmlformats.org/officeDocument/2006/relationships/slide" Target="/ppt/slides/slide53.xml" Id="R25caab273f5e4dbf" /><Relationship Type="http://schemas.openxmlformats.org/officeDocument/2006/relationships/slide" Target="/ppt/slides/slide54.xml" Id="R9cc69b9e8dd947c6" /><Relationship Type="http://schemas.openxmlformats.org/officeDocument/2006/relationships/slide" Target="/ppt/slides/slide55.xml" Id="Rceb9b84b0722421d" /><Relationship Type="http://schemas.openxmlformats.org/officeDocument/2006/relationships/slide" Target="/ppt/slides/slide56.xml" Id="R7693f0c162774315"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3d1793cb9cb4f7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dk2" tx2="lt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c68878f7e3a94552" /><Relationship Type="http://schemas.openxmlformats.org/officeDocument/2006/relationships/notesMaster" Target="/ppt/notesMasters/notesMaster1.xml" Id="R78d709e121b843e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5891f7579744df0" /><Relationship Type="http://schemas.openxmlformats.org/officeDocument/2006/relationships/notesMaster" Target="/ppt/notesMasters/notesMaster1.xml" Id="R84b9e8600dc0434b"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8f204ee9179748bb" /><Relationship Type="http://schemas.openxmlformats.org/officeDocument/2006/relationships/notesMaster" Target="/ppt/notesMasters/notesMaster1.xml" Id="R24930d8944d8454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5c0f13d402545f0" /><Relationship Type="http://schemas.openxmlformats.org/officeDocument/2006/relationships/notesMaster" Target="/ppt/notesMasters/notesMaster1.xml" Id="Re71822df56bd4633"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0b982c6bdf5745c6" /><Relationship Type="http://schemas.openxmlformats.org/officeDocument/2006/relationships/notesMaster" Target="/ppt/notesMasters/notesMaster1.xml" Id="Rf3bf78d1e370444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9a7cf03aa894e30" /><Relationship Type="http://schemas.openxmlformats.org/officeDocument/2006/relationships/notesMaster" Target="/ppt/notesMasters/notesMaster1.xml" Id="Ra452f03223984be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19cd704d6614dbe" /><Relationship Type="http://schemas.openxmlformats.org/officeDocument/2006/relationships/notesMaster" Target="/ppt/notesMasters/notesMaster1.xml" Id="R9a1a771fb7dc4acd"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071a9ad0fad94723" /><Relationship Type="http://schemas.openxmlformats.org/officeDocument/2006/relationships/notesMaster" Target="/ppt/notesMasters/notesMaster1.xml" Id="Rfde9ef0f72c445b5"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9631312491f4d50" /><Relationship Type="http://schemas.openxmlformats.org/officeDocument/2006/relationships/notesMaster" Target="/ppt/notesMasters/notesMaster1.xml" Id="R7e3b797d3db3402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7431b034f91c4d6d" /><Relationship Type="http://schemas.openxmlformats.org/officeDocument/2006/relationships/notesMaster" Target="/ppt/notesMasters/notesMaster1.xml" Id="R9765b2e58c34429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c28dc3b25352414c" /><Relationship Type="http://schemas.openxmlformats.org/officeDocument/2006/relationships/notesMaster" Target="/ppt/notesMasters/notesMaster1.xml" Id="R054bbb9c20b94dc5" /></Relationships>
</file>

<file path=ppt/notesSlides/_rels/notesSlide2.xml.rels>&#65279;<?xml version="1.0" encoding="utf-8"?><Relationships xmlns="http://schemas.openxmlformats.org/package/2006/relationships"><Relationship Type="http://schemas.openxmlformats.org/officeDocument/2006/relationships/slide" Target="/ppt/slides/slide2.xml" Id="R3f75321fff5d4947" /><Relationship Type="http://schemas.openxmlformats.org/officeDocument/2006/relationships/notesMaster" Target="/ppt/notesMasters/notesMaster1.xml" Id="Rd596b930a621418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6495e126389f47c1" /><Relationship Type="http://schemas.openxmlformats.org/officeDocument/2006/relationships/notesMaster" Target="/ppt/notesMasters/notesMaster1.xml" Id="Re06db9b7dd86412c"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7c225ae8a76d4bef" /><Relationship Type="http://schemas.openxmlformats.org/officeDocument/2006/relationships/notesMaster" Target="/ppt/notesMasters/notesMaster1.xml" Id="R909c7d8479b3438e"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79037b6547d94b54" /><Relationship Type="http://schemas.openxmlformats.org/officeDocument/2006/relationships/notesMaster" Target="/ppt/notesMasters/notesMaster1.xml" Id="Re39b68962b994cdd"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a6d0a4fd5c6b4e36" /><Relationship Type="http://schemas.openxmlformats.org/officeDocument/2006/relationships/notesMaster" Target="/ppt/notesMasters/notesMaster1.xml" Id="R31147a6f044d426b"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4620b84df0a34568" /><Relationship Type="http://schemas.openxmlformats.org/officeDocument/2006/relationships/notesMaster" Target="/ppt/notesMasters/notesMaster1.xml" Id="R2d55e5cb5b5e41b6"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e7d3421c83164354" /><Relationship Type="http://schemas.openxmlformats.org/officeDocument/2006/relationships/notesMaster" Target="/ppt/notesMasters/notesMaster1.xml" Id="Re94707ac23ac4e79"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778da056c486437b" /><Relationship Type="http://schemas.openxmlformats.org/officeDocument/2006/relationships/notesMaster" Target="/ppt/notesMasters/notesMaster1.xml" Id="R5ad5164db80b43c3"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9fe3b587ee3240b2" /><Relationship Type="http://schemas.openxmlformats.org/officeDocument/2006/relationships/notesMaster" Target="/ppt/notesMasters/notesMaster1.xml" Id="Re15e673b73d3442e"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c717cb95d76242de" /><Relationship Type="http://schemas.openxmlformats.org/officeDocument/2006/relationships/notesMaster" Target="/ppt/notesMasters/notesMaster1.xml" Id="R4293dded641f4070"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2516df8e99d2460d" /><Relationship Type="http://schemas.openxmlformats.org/officeDocument/2006/relationships/notesMaster" Target="/ppt/notesMasters/notesMaster1.xml" Id="Rb0307a6f6b4f4045" /></Relationships>
</file>

<file path=ppt/notesSlides/_rels/notesSlide3.xml.rels>&#65279;<?xml version="1.0" encoding="utf-8"?><Relationships xmlns="http://schemas.openxmlformats.org/package/2006/relationships"><Relationship Type="http://schemas.openxmlformats.org/officeDocument/2006/relationships/slide" Target="/ppt/slides/slide3.xml" Id="R763a013456634618" /><Relationship Type="http://schemas.openxmlformats.org/officeDocument/2006/relationships/notesMaster" Target="/ppt/notesMasters/notesMaster1.xml" Id="R15c46e4d7581406b"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a1157da2dc24afb" /><Relationship Type="http://schemas.openxmlformats.org/officeDocument/2006/relationships/notesMaster" Target="/ppt/notesMasters/notesMaster1.xml" Id="Rcbac290267e0491b"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c53adcc5d2344ac8" /><Relationship Type="http://schemas.openxmlformats.org/officeDocument/2006/relationships/notesMaster" Target="/ppt/notesMasters/notesMaster1.xml" Id="R1069f4a57e0543cc"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180631de1e4b41b0" /><Relationship Type="http://schemas.openxmlformats.org/officeDocument/2006/relationships/notesMaster" Target="/ppt/notesMasters/notesMaster1.xml" Id="R002f4864a07c45fe"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e29aae8495344837" /><Relationship Type="http://schemas.openxmlformats.org/officeDocument/2006/relationships/notesMaster" Target="/ppt/notesMasters/notesMaster1.xml" Id="R7da7fff6497b4b6b"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3f0bd299b97743af" /><Relationship Type="http://schemas.openxmlformats.org/officeDocument/2006/relationships/notesMaster" Target="/ppt/notesMasters/notesMaster1.xml" Id="R89d8202f38514df1"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7437eed1a51148be" /><Relationship Type="http://schemas.openxmlformats.org/officeDocument/2006/relationships/notesMaster" Target="/ppt/notesMasters/notesMaster1.xml" Id="R61976982b1344b55"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e94f962a9e7d47cb" /><Relationship Type="http://schemas.openxmlformats.org/officeDocument/2006/relationships/notesMaster" Target="/ppt/notesMasters/notesMaster1.xml" Id="Rb60bab6c20b54f32"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048524d3aec3433e" /><Relationship Type="http://schemas.openxmlformats.org/officeDocument/2006/relationships/notesMaster" Target="/ppt/notesMasters/notesMaster1.xml" Id="R7fc6044527df4a05"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a3ce5a397793460e" /><Relationship Type="http://schemas.openxmlformats.org/officeDocument/2006/relationships/notesMaster" Target="/ppt/notesMasters/notesMaster1.xml" Id="R23faf0872df54830"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168eb13bb19c45c1" /><Relationship Type="http://schemas.openxmlformats.org/officeDocument/2006/relationships/notesMaster" Target="/ppt/notesMasters/notesMaster1.xml" Id="Rde41e835fcbb4765" /></Relationships>
</file>

<file path=ppt/notesSlides/_rels/notesSlide4.xml.rels>&#65279;<?xml version="1.0" encoding="utf-8"?><Relationships xmlns="http://schemas.openxmlformats.org/package/2006/relationships"><Relationship Type="http://schemas.openxmlformats.org/officeDocument/2006/relationships/slide" Target="/ppt/slides/slide4.xml" Id="R932c264c574f4457" /><Relationship Type="http://schemas.openxmlformats.org/officeDocument/2006/relationships/notesMaster" Target="/ppt/notesMasters/notesMaster1.xml" Id="R3e1aa55fdecd4392"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97a4f278a222427c" /><Relationship Type="http://schemas.openxmlformats.org/officeDocument/2006/relationships/notesMaster" Target="/ppt/notesMasters/notesMaster1.xml" Id="Rfcf1fda965324a7d"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d28de327d5284cb4" /><Relationship Type="http://schemas.openxmlformats.org/officeDocument/2006/relationships/notesMaster" Target="/ppt/notesMasters/notesMaster1.xml" Id="Rc6dc4704eef74715"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764b211a83b44863" /><Relationship Type="http://schemas.openxmlformats.org/officeDocument/2006/relationships/notesMaster" Target="/ppt/notesMasters/notesMaster1.xml" Id="R6fcd1a3f84b0488f"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f916960aea904e39" /><Relationship Type="http://schemas.openxmlformats.org/officeDocument/2006/relationships/notesMaster" Target="/ppt/notesMasters/notesMaster1.xml" Id="R3b022317fa694969"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c3a97894ccdf4ea6" /><Relationship Type="http://schemas.openxmlformats.org/officeDocument/2006/relationships/notesMaster" Target="/ppt/notesMasters/notesMaster1.xml" Id="Rbc47b5b9d2c6405e"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f5527c147b60457c" /><Relationship Type="http://schemas.openxmlformats.org/officeDocument/2006/relationships/notesMaster" Target="/ppt/notesMasters/notesMaster1.xml" Id="R0cf8b1d2b6ea4722"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221dcc1b8dc04470" /><Relationship Type="http://schemas.openxmlformats.org/officeDocument/2006/relationships/notesMaster" Target="/ppt/notesMasters/notesMaster1.xml" Id="Rb16f039ec89a4f01"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32b3463b52564251" /><Relationship Type="http://schemas.openxmlformats.org/officeDocument/2006/relationships/notesMaster" Target="/ppt/notesMasters/notesMaster1.xml" Id="R86d97f9c62a14c31"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7ca1f35218c24f42" /><Relationship Type="http://schemas.openxmlformats.org/officeDocument/2006/relationships/notesMaster" Target="/ppt/notesMasters/notesMaster1.xml" Id="R27a2080b8f2f42db"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b4a269c25af44578" /><Relationship Type="http://schemas.openxmlformats.org/officeDocument/2006/relationships/notesMaster" Target="/ppt/notesMasters/notesMaster1.xml" Id="R3f12570a697c4caf" /></Relationships>
</file>

<file path=ppt/notesSlides/_rels/notesSlide5.xml.rels>&#65279;<?xml version="1.0" encoding="utf-8"?><Relationships xmlns="http://schemas.openxmlformats.org/package/2006/relationships"><Relationship Type="http://schemas.openxmlformats.org/officeDocument/2006/relationships/slide" Target="/ppt/slides/slide5.xml" Id="Rea6986c7f33a4c9c" /><Relationship Type="http://schemas.openxmlformats.org/officeDocument/2006/relationships/notesMaster" Target="/ppt/notesMasters/notesMaster1.xml" Id="R6a4e4b4a75a14158"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371a7c77cd5145ac" /><Relationship Type="http://schemas.openxmlformats.org/officeDocument/2006/relationships/notesMaster" Target="/ppt/notesMasters/notesMaster1.xml" Id="Rfc16337742474cf8"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43de44b99df24c34" /><Relationship Type="http://schemas.openxmlformats.org/officeDocument/2006/relationships/notesMaster" Target="/ppt/notesMasters/notesMaster1.xml" Id="R517062bd9fff4e47"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3baa68c3bda24396" /><Relationship Type="http://schemas.openxmlformats.org/officeDocument/2006/relationships/notesMaster" Target="/ppt/notesMasters/notesMaster1.xml" Id="R4a8547cc17b846f9"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c73d5599d1bb4d64" /><Relationship Type="http://schemas.openxmlformats.org/officeDocument/2006/relationships/notesMaster" Target="/ppt/notesMasters/notesMaster1.xml" Id="R6f56a37525584131"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05e52878020a4988" /><Relationship Type="http://schemas.openxmlformats.org/officeDocument/2006/relationships/notesMaster" Target="/ppt/notesMasters/notesMaster1.xml" Id="Rb2181fb44bce4530"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86ce9bdb32d841b9" /><Relationship Type="http://schemas.openxmlformats.org/officeDocument/2006/relationships/notesMaster" Target="/ppt/notesMasters/notesMaster1.xml" Id="Reb4dfea819f24088"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e4b76a90d83646a7" /><Relationship Type="http://schemas.openxmlformats.org/officeDocument/2006/relationships/notesMaster" Target="/ppt/notesMasters/notesMaster1.xml" Id="R88d5bd341f1846f6" /></Relationships>
</file>

<file path=ppt/notesSlides/_rels/notesSlide6.xml.rels>&#65279;<?xml version="1.0" encoding="utf-8"?><Relationships xmlns="http://schemas.openxmlformats.org/package/2006/relationships"><Relationship Type="http://schemas.openxmlformats.org/officeDocument/2006/relationships/slide" Target="/ppt/slides/slide6.xml" Id="R74b7f967bba84294" /><Relationship Type="http://schemas.openxmlformats.org/officeDocument/2006/relationships/notesMaster" Target="/ppt/notesMasters/notesMaster1.xml" Id="R912357e7e2664ab1" /></Relationships>
</file>

<file path=ppt/notesSlides/_rels/notesSlide7.xml.rels>&#65279;<?xml version="1.0" encoding="utf-8"?><Relationships xmlns="http://schemas.openxmlformats.org/package/2006/relationships"><Relationship Type="http://schemas.openxmlformats.org/officeDocument/2006/relationships/slide" Target="/ppt/slides/slide7.xml" Id="Ra8c00849a5bc4d79" /><Relationship Type="http://schemas.openxmlformats.org/officeDocument/2006/relationships/notesMaster" Target="/ppt/notesMasters/notesMaster1.xml" Id="R8b7170145a9441a7" /></Relationships>
</file>

<file path=ppt/notesSlides/_rels/notesSlide8.xml.rels>&#65279;<?xml version="1.0" encoding="utf-8"?><Relationships xmlns="http://schemas.openxmlformats.org/package/2006/relationships"><Relationship Type="http://schemas.openxmlformats.org/officeDocument/2006/relationships/slide" Target="/ppt/slides/slide8.xml" Id="R92a19cc60f404728" /><Relationship Type="http://schemas.openxmlformats.org/officeDocument/2006/relationships/notesMaster" Target="/ppt/notesMasters/notesMaster1.xml" Id="R5fefc17d70054825" /></Relationships>
</file>

<file path=ppt/notesSlides/_rels/notesSlide9.xml.rels>&#65279;<?xml version="1.0" encoding="utf-8"?><Relationships xmlns="http://schemas.openxmlformats.org/package/2006/relationships"><Relationship Type="http://schemas.openxmlformats.org/officeDocument/2006/relationships/slide" Target="/ppt/slides/slide9.xml" Id="Rc4495aea665a485e" /><Relationship Type="http://schemas.openxmlformats.org/officeDocument/2006/relationships/notesMaster" Target="/ppt/notesMasters/notesMaster1.xml" Id="R94a5569a3924409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Launch the Animation production arc as a full five-day to 1.5-week experience. Students continue the same hero story from Comics through planning, practice, production, feedback, revision, and export. Preview the standard and support routes before assigning it.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Course-author-created Superhero Piskel Canva deck: Superhero Micro-Animation in Piskel.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Rising Action small: one setting, one main problem, and one reason the hero must act. The micro-scene should build toward one choice instead of adding unrelated events.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Signal as the course model. Name the turning point: she climbs and aims the receiver. Ask what that choice lets people count on her to do.</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action into result. The lost group's location reaches the rescuers, and communication is restored. Require a visible change rather than a written 'The End.'</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Signal's promise and four beats from left to right. Students keep their own hero and problem while using the compact structure: opening, problem, choice and action, visible result.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Plot Diagram work. The PDF upload is the portable default. Check that every student can open their copy before circulating.</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 Google Drawing plot template: https://docs.google.com/drawings/d/1DIc8FcmFNkTEJd5oxo5Lv8cfpXEvNOq63bdb9Qiwhqw/copy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Re-enter the unit at Ideate. Today turns the plot into visible moments and gives students a low-stakes Piskel test before major production.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two-part route. Students should finish the storyboard before they start inventing new action inside Piskel.</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Assign the standard six-panel route or the approved four-panel support route. Do not lower the communication, testing, revision, or export expectations for the support route.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point to the change in each panel. Motion arrows and readable poses matter more than polished drawing.</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Let students diagnose the missing setting, vague action, and skipped beats before you reveal the callouts.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the whole week without teaching every step. Students need to know that planning, practice, production, feedback, and final export are separate jobs.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Study the sequence, not the drawing style. This older Canva example uses eight panels; remind students that the current task uses six panels or the approved four-panel route.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Course-author-supplied Canva storyboard example, used under the Canva Content License.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Partners present the beats in order, then ask for one specific place where the action becomes unclear or too large for the short animation.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YouTube tutorial is the ready default. If you choose Edpuzzle, copy the lesson, reconnect the Day 2 assignment through External Tool, save unpublished, and test Student View before publishing.</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tutorial video: https://www.youtube.com/watch?v=gBn2WeY5yf8</a:t>
            </a:r>
          </a:p>
          <a:p xmlns:a="http://schemas.openxmlformats.org/drawingml/2006/main">
            <a:r>
              <a:t>- Optional reusable Edpuzzle lesson and Canvas setup guide: https://edpuzzle.com/media/68b65575f867be144b483551 and https://support.edpuzzle.com/hc/en-us/articles/360025042091-Using-Edpuzzle-With-Canvas</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current Piskel screenshot to orient students to the frame list and tools on the left, the canvas in the center, and preview, FPS, layers, and export controls on the right. Students should point to each area on their own screen.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a:p xmlns:a="http://schemas.openxmlformats.org/drawingml/2006/main">
            <a:r>
              <a:t>- Piskel source, browser support, and Apache-2.0 license: https://github.com/piskelapp/piskel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displayed frames rather than requiring 120 unique drawings. Duplicated frames and holds count toward the 10-second target and are legitimate timing tools.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this as one optional practice motion. Students learn duplicate, onion skin, preview, and small changes; they do not have to copy the exact art.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Course-author-created Superhero Piskel Canva deck: Superhero Micro-Animation in Piskel.</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logo sting only as another motion pattern. Students can animate a character, object, effect, or emblem if it communicates the planned action.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Course-author-created Superhero Piskel Canva deck: Superhero Micro-Animation in Piskel.</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practice small. Students build 3 to 5 unique poses, then duplicate or hold poses until the GIF contains 12 to 24 displayed frames at 12 fps. The goal is one to two seconds of readable motion.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Check for 3 to 5 unique poses, 12 to 24 displayed frames, onion skin, a one-to-two-second preview at 12 fps, the editable source, and a working GIF. Use the bilingual stem when students explain what changed.</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Export a test GIF and open it outside Piskel. Fix the export now rather than discovering a broken file on Day 5.</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60 to 90 seconds. Accept an oral answer, sketch, gesture, or the sentence stem. Push for one visible action instead of a list of powers.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post the GIF to the Canvas Practice Wall and reply to two classmates. Feedback names a visible motion or timing choice, not the quality of the person or drawing.</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Re-enter at Prototype. Today students build a complete rough version before polishing any one section.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the opening, action, result, WIP GIF, and editable source before students leave. A partial but polished opening is not the checkpoint.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two columns as the definition of a complete first pass. Readability and a reachable ending come before decorative effects.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three passes as a flexible production order, not a timer. Students should reach the ending in the rough pass before they spend time polishing one section.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only the tip a student needs. Small moves and frame holds usually solve more problems than adding new effects.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Course-author-created Superhero Piskel Canva deck: Superhero Micro-Animation in Piskel.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on each frame. Ask what moves, what stays stable, and why the character remains recognizable. The work is authentic and is not a perfection target.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Authentic student work supplied by the course author; source filenames and student identity withheld.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Trace the transformation from left to right. Point out the staged change and held ending beat. Students can use a simpler visual style and still meet the target.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Authentic student work supplied by the course author; source filenames and student identity withheld.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Day 3 production. Confer with students using the same order: key poses, in-betweens, timing holds, export.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Run the save routine before cleanup. The `.piskel` source is the editable project; browser recovery is only a local safety net and the GIF cannot be used to continue editing.</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a:p xmlns:a="http://schemas.openxmlformats.org/drawingml/2006/main">
            <a:r>
              <a:t>- Piskel source, browser support, and Apache-2.0 license: https://github.com/piskelapp/piskel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Locate the class in Define. Have students reopen the hero, problem, and core promise from Comics. They may make one clarity edit, but they should not restart with a new hero or mission.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Day 4 continues Prototype and prepares for Test. Students finish the action, control timing, and leave with one feedback-based next step.</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three jobs. Do not let the feedback step disappear because a student spent the whole period adding decoration.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left column for jumping motion and the right column for rushed motion. Students should test one fix before making several changes at once.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a midpoint GIF and let students watch it outside Piskel. The four questions test whether the promise reads as a visible action and result.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Partners watch before the creator explains. Use the projected stems; a specific notice and wonder become evidence for the final revision.</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export the WIP and record one next step. The step should name a frame, pose, timing choice, or unclear moment.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Move the class into Test, then Iterate. The audience watches before the creator explains, and each student uses one specific comment to make one useful change.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the three jobs and the submission-comment requirement. Students should know that reflection is part of the final submission, not an extra page.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bilingual notice and wonder stems with a visible motion or timing detail. Replace praise such as 'looks good' with evidence and one possible change.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up the gallery walk before students move. Leave computers open to the exported GIF, not the editable project.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distinction concrete. A mark helps an audience recognize the hero. The animation must show the action and result that make the promise understandable.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movement routine brief and quiet. Students leave feedback on at least three animations and focus on the work, not the creator.</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Collect patterns from the feedback. Ask which comments point to a communication problem, which point to timing, and which can wait for a future project.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Each student chooses one targeted revision. A revision may hold a pose, add an in-between, clarify the result, or remove a distracting element.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standard or approved support route already assigned. Both routes require a clear action and result, working source and GIF files, and the same rubric.</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Piskel official site and FAQ: https://www.piskelapp.com/ and https://www.piskelapp.com/faq/</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for submission. Students upload the GIF, open it to prove it plays, then answer both bilingual stems in a Canvas submission comment.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the exact five criteria before students submit. The support route is not penalized for length; it is scored on the same communication, timing, revision, and file expectations.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with evidence. Ask students to name the strongest moment and the specific action the audience can count on their hero to take.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four beats from left to right. Ask students which beat would be missing if the hero only posed and never changed the scene.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reread the Comics promise. Allow one clarity edit if needed. If the sentence contains several actions, keep the original idea and choose the one visible action that can fit in a short scene.</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Introduce the five plot parts as visual jobs. The template is a planning tool, not a long writing assignment.</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a:p xmlns:a="http://schemas.openxmlformats.org/drawingml/2006/main">
            <a:r>
              <a:t>- Course-author-created Superhero Piskel Canva deck: Superhero Micro-Animation in Piskel.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one opening beat that establishes who, where, and what is normal before the problem appears. Separate a storyboard beat from animation frames: one beat may use several displayed frames and held poses.</a:t>
            </a:r>
          </a:p>
          <a:p xmlns:a="http://schemas.openxmlformats.org/drawingml/2006/main">
            <a:r>
              <a:t/>
            </a:r>
          </a:p>
          <a:p xmlns:a="http://schemas.openxmlformats.org/drawingml/2006/main">
            <a:r>
              <a:t>[Sources]</a:t>
            </a:r>
          </a:p>
          <a:p xmlns:a="http://schemas.openxmlformats.org/drawingml/2006/main">
            <a:r>
              <a:t>- Irving ISD VILS 2027 Template Animation student pages, rubric, and facilitator guide.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28b7bcecaad468d"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a06ce6c317c940e9"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3278181a19504e29"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4a7bfa5cd3034277"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693b8303a9c749d1" /></Relationships>
</file>

<file path=ppt/slideLayouts/slideLayout1.xml><?xml version="1.0" encoding="utf-8"?>
<p:sldLayout xmlns:p="http://schemas.openxmlformats.org/presentationml/2006/main" matchingName="Blank" type="obj">
  <p:cSld name="OBJECT">
    <p:spTree>
      <p:nvGrpSpPr>
        <p:cNvPr id="1" name=""/>
        <p:cNvGrpSpPr/>
        <p:nvPr/>
      </p:nvGrpSpPr>
      <p:grpSpPr>
        <a:xfrm xmlns:a="http://schemas.openxmlformats.org/drawingml/2006/main"/>
      </p:grpSpPr>
      <p:sp>
        <p:nvSpPr>
          <p:cNvPr id="15" name="Google Shape;15;p2">
            <a:extLst xmlns:a="http://schemas.openxmlformats.org/drawingml/2006/main">
              <a:ext uri="{FF2B5EF4-FFF2-40B4-BE49-F238E27FC236}">
                <a16:creationId xmlns:a16="http://schemas.microsoft.com/office/drawing/2014/main" id="{C7356282-B1E4-4955-920F-FCC904912608}"/>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6" name="Google Shape;16;p2">
            <a:extLst xmlns:a="http://schemas.openxmlformats.org/drawingml/2006/main">
              <a:ext uri="{FF2B5EF4-FFF2-40B4-BE49-F238E27FC236}">
                <a16:creationId xmlns:a16="http://schemas.microsoft.com/office/drawing/2014/main" id="{8900F519-D5C6-4B55-81C9-9BBD7769C8F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7" name="Google Shape;17;p2">
            <a:extLst xmlns:a="http://schemas.openxmlformats.org/drawingml/2006/main">
              <a:ext uri="{FF2B5EF4-FFF2-40B4-BE49-F238E27FC236}">
                <a16:creationId xmlns:a16="http://schemas.microsoft.com/office/drawing/2014/main" id="{CA350760-42EE-45DE-BFCC-40E9F4FA2658}"/>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2.xml><?xml version="1.0" encoding="utf-8"?>
<p:sldLayout xmlns:p="http://schemas.openxmlformats.org/presentationml/2006/main" matchingName="Title and Content">
  <p:cSld name="Title and Content">
    <p:spTree>
      <p:nvGrpSpPr>
        <p:cNvPr id="1" name=""/>
        <p:cNvGrpSpPr/>
        <p:nvPr/>
      </p:nvGrpSpPr>
      <p:grpSpPr>
        <a:xfrm xmlns:a="http://schemas.openxmlformats.org/drawingml/2006/main"/>
      </p:grpSpPr>
      <p:sp>
        <p:nvSpPr>
          <p:cNvPr id="19" name="Google Shape;19;p3">
            <a:extLst xmlns:a="http://schemas.openxmlformats.org/drawingml/2006/main">
              <a:ext uri="{FF2B5EF4-FFF2-40B4-BE49-F238E27FC236}">
                <a16:creationId xmlns:a16="http://schemas.microsoft.com/office/drawing/2014/main" id="{4C19837F-BB1C-4D1C-B092-7FC97C130B2D}"/>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0" name="Google Shape;20;p3">
            <a:extLst xmlns:a="http://schemas.openxmlformats.org/drawingml/2006/main">
              <a:ext uri="{FF2B5EF4-FFF2-40B4-BE49-F238E27FC236}">
                <a16:creationId xmlns:a16="http://schemas.microsoft.com/office/drawing/2014/main" id="{7E7192D2-52F6-4D70-9602-05E4F1334834}"/>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b="0" i="0">
                <a:solidFill>
                  <a:schemeClr val="dk1"/>
                </a:solidFill>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21" name="Google Shape;21;p3">
            <a:extLst xmlns:a="http://schemas.openxmlformats.org/drawingml/2006/main">
              <a:ext uri="{FF2B5EF4-FFF2-40B4-BE49-F238E27FC236}">
                <a16:creationId xmlns:a16="http://schemas.microsoft.com/office/drawing/2014/main" id="{5EBDA976-63F0-4A0F-AD35-EC0F571B3597}"/>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2" name="Google Shape;22;p3">
            <a:extLst xmlns:a="http://schemas.openxmlformats.org/drawingml/2006/main">
              <a:ext uri="{FF2B5EF4-FFF2-40B4-BE49-F238E27FC236}">
                <a16:creationId xmlns:a16="http://schemas.microsoft.com/office/drawing/2014/main" id="{A9E108B2-E653-490A-9B4C-E2E451CA29FF}"/>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3" name="Google Shape;23;p3">
            <a:extLst xmlns:a="http://schemas.openxmlformats.org/drawingml/2006/main">
              <a:ext uri="{FF2B5EF4-FFF2-40B4-BE49-F238E27FC236}">
                <a16:creationId xmlns:a16="http://schemas.microsoft.com/office/drawing/2014/main" id="{8F8CB185-126A-4E7E-900E-30C71A5C421D}"/>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3.xml><?xml version="1.0" encoding="utf-8"?>
<p:sldLayout xmlns:p="http://schemas.openxmlformats.org/presentationml/2006/main" matchingName="Title Slide">
  <p:cSld name="Title Slide">
    <p:spTree>
      <p:nvGrpSpPr>
        <p:cNvPr id="1" name=""/>
        <p:cNvGrpSpPr/>
        <p:nvPr/>
      </p:nvGrpSpPr>
      <p:grpSpPr>
        <a:xfrm xmlns:a="http://schemas.openxmlformats.org/drawingml/2006/main"/>
      </p:grpSpPr>
      <p:sp>
        <p:nvSpPr>
          <p:cNvPr id="25" name="Google Shape;25;p4">
            <a:extLst xmlns:a="http://schemas.openxmlformats.org/drawingml/2006/main">
              <a:ext uri="{FF2B5EF4-FFF2-40B4-BE49-F238E27FC236}">
                <a16:creationId xmlns:a16="http://schemas.microsoft.com/office/drawing/2014/main" id="{686C13A8-D5E5-4B30-BBBC-8FC871C340FF}"/>
              </a:ext>
            </a:extLst>
          </p:cNvPr>
          <p:cNvSpPr>
            <a:spLocks xmlns:a="http://schemas.openxmlformats.org/drawingml/2006/main" noGrp="1"/>
          </p:cNvSpPr>
          <p:nvPr>
            <p:ph type="ctrTitle" idx="0"/>
          </p:nvPr>
        </p:nvSpPr>
        <p:spPr>
          <a:xfrm xmlns:a="http://schemas.openxmlformats.org/drawingml/2006/main">
            <a:off x="914400" y="2125980"/>
            <a:ext cx="10363200" cy="14401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6" name="Google Shape;26;p4">
            <a:extLst xmlns:a="http://schemas.openxmlformats.org/drawingml/2006/main">
              <a:ext uri="{FF2B5EF4-FFF2-40B4-BE49-F238E27FC236}">
                <a16:creationId xmlns:a16="http://schemas.microsoft.com/office/drawing/2014/main" id="{B769BCDA-0E53-4A21-8F5B-BBE585CDC760}"/>
              </a:ext>
            </a:extLst>
          </p:cNvPr>
          <p:cNvSpPr>
            <a:spLocks xmlns:a="http://schemas.openxmlformats.org/drawingml/2006/main" noGrp="1"/>
          </p:cNvSpPr>
          <p:nvPr>
            <p:ph type="subTitle" idx="1"/>
          </p:nvPr>
        </p:nvSpPr>
        <p:spPr>
          <a:xfrm xmlns:a="http://schemas.openxmlformats.org/drawingml/2006/main">
            <a:off x="1828800" y="3840480"/>
            <a:ext cx="8534400" cy="17145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b="0" i="0">
                <a:solidFill>
                  <a:schemeClr val="dk1"/>
                </a:solidFill>
              </a:defRPr>
            </a:lvl1pPr>
            <a:lvl2pPr algn="l">
              <a:spcBef>
                <a:spcPts val="0"/>
              </a:spcBef>
              <a:spcAft>
                <a:spcPts val="0"/>
              </a:spcAft>
              <a:buSzPts val="1400"/>
              <a:buNone/>
              <a:defRPr/>
            </a:lvl2pPr>
            <a:lvl3pPr algn="l">
              <a:spcBef>
                <a:spcPts val="0"/>
              </a:spcBef>
              <a:spcAft>
                <a:spcPts val="0"/>
              </a:spcAft>
              <a:buSzPts val="1400"/>
              <a:buNone/>
              <a:defRPr/>
            </a:lvl3pPr>
            <a:lvl4pPr algn="l">
              <a:spcBef>
                <a:spcPts val="0"/>
              </a:spcBef>
              <a:spcAft>
                <a:spcPts val="0"/>
              </a:spcAft>
              <a:buSzPts val="1400"/>
              <a:buNone/>
              <a:defRPr/>
            </a:lvl4pPr>
            <a:lvl5pPr algn="l">
              <a:spcBef>
                <a:spcPts val="0"/>
              </a:spcBef>
              <a:spcAft>
                <a:spcPts val="0"/>
              </a:spcAft>
              <a:buSzPts val="1400"/>
              <a:buNone/>
              <a:defRPr/>
            </a:lvl5pPr>
            <a:lvl6pPr algn="l">
              <a:spcBef>
                <a:spcPts val="0"/>
              </a:spcBef>
              <a:spcAft>
                <a:spcPts val="0"/>
              </a:spcAft>
              <a:buSzPts val="1400"/>
              <a:buNone/>
              <a:defRPr/>
            </a:lvl6pPr>
            <a:lvl7pPr algn="l">
              <a:spcBef>
                <a:spcPts val="0"/>
              </a:spcBef>
              <a:spcAft>
                <a:spcPts val="0"/>
              </a:spcAft>
              <a:buSzPts val="1400"/>
              <a:buNone/>
              <a:defRPr/>
            </a:lvl7pPr>
            <a:lvl8pPr algn="l">
              <a:spcBef>
                <a:spcPts val="0"/>
              </a:spcBef>
              <a:spcAft>
                <a:spcPts val="0"/>
              </a:spcAft>
              <a:buSzPts val="1400"/>
              <a:buNone/>
              <a:defRPr/>
            </a:lvl8pPr>
            <a:lvl9pPr algn="l">
              <a:spcBef>
                <a:spcPts val="0"/>
              </a:spcBef>
              <a:spcAft>
                <a:spcPts val="0"/>
              </a:spcAft>
              <a:buSzPts val="1400"/>
              <a:buNone/>
              <a:defRPr/>
            </a:lvl9pPr>
          </a:lstStyle>
          <a:p xmlns:a="http://schemas.openxmlformats.org/drawingml/2006/main"/>
        </p:txBody>
      </p:sp>
      <p:sp>
        <p:nvSpPr>
          <p:cNvPr id="27" name="Google Shape;27;p4">
            <a:extLst xmlns:a="http://schemas.openxmlformats.org/drawingml/2006/main">
              <a:ext uri="{FF2B5EF4-FFF2-40B4-BE49-F238E27FC236}">
                <a16:creationId xmlns:a16="http://schemas.microsoft.com/office/drawing/2014/main" id="{0CECEC6A-4381-45C6-980C-46EAF7107F62}"/>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8" name="Google Shape;28;p4">
            <a:extLst xmlns:a="http://schemas.openxmlformats.org/drawingml/2006/main">
              <a:ext uri="{FF2B5EF4-FFF2-40B4-BE49-F238E27FC236}">
                <a16:creationId xmlns:a16="http://schemas.microsoft.com/office/drawing/2014/main" id="{BB7A42FF-492E-42B7-885E-E7AAA755026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9" name="Google Shape;29;p4">
            <a:extLst xmlns:a="http://schemas.openxmlformats.org/drawingml/2006/main">
              <a:ext uri="{FF2B5EF4-FFF2-40B4-BE49-F238E27FC236}">
                <a16:creationId xmlns:a16="http://schemas.microsoft.com/office/drawing/2014/main" id="{B90A5367-A96A-4875-BCE9-8206F3922960}"/>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4.xml><?xml version="1.0" encoding="utf-8"?>
<p:sldLayout xmlns:p="http://schemas.openxmlformats.org/presentationml/2006/main" matchingName="Two Content">
  <p:cSld name="Two Content">
    <p:spTree>
      <p:nvGrpSpPr>
        <p:cNvPr id="1" name=""/>
        <p:cNvGrpSpPr/>
        <p:nvPr/>
      </p:nvGrpSpPr>
      <p:grpSpPr>
        <a:xfrm xmlns:a="http://schemas.openxmlformats.org/drawingml/2006/main"/>
      </p:grpSpPr>
      <p:sp>
        <p:nvSpPr>
          <p:cNvPr id="31" name="Google Shape;31;p5">
            <a:extLst xmlns:a="http://schemas.openxmlformats.org/drawingml/2006/main">
              <a:ext uri="{FF2B5EF4-FFF2-40B4-BE49-F238E27FC236}">
                <a16:creationId xmlns:a16="http://schemas.microsoft.com/office/drawing/2014/main" id="{EFA62588-ACA1-4B98-A37A-369B57A52FFF}"/>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2" name="Google Shape;32;p5">
            <a:extLst xmlns:a="http://schemas.openxmlformats.org/drawingml/2006/main">
              <a:ext uri="{FF2B5EF4-FFF2-40B4-BE49-F238E27FC236}">
                <a16:creationId xmlns:a16="http://schemas.microsoft.com/office/drawing/2014/main" id="{EA380BDA-8954-495B-8A05-C3B4833DC8FA}"/>
              </a:ext>
            </a:extLst>
          </p:cNvPr>
          <p:cNvSpPr>
            <a:spLocks xmlns:a="http://schemas.openxmlformats.org/drawingml/2006/main" noGrp="1"/>
          </p:cNvSpPr>
          <p:nvPr>
            <p:ph type="body" idx="1"/>
          </p:nvPr>
        </p:nvSpPr>
        <p:spPr>
          <a:xfrm xmlns:a="http://schemas.openxmlformats.org/drawingml/2006/main">
            <a:off x="60960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3" name="Google Shape;33;p5">
            <a:extLst xmlns:a="http://schemas.openxmlformats.org/drawingml/2006/main">
              <a:ext uri="{FF2B5EF4-FFF2-40B4-BE49-F238E27FC236}">
                <a16:creationId xmlns:a16="http://schemas.microsoft.com/office/drawing/2014/main" id="{484B5B2A-B053-45EC-8F05-3910AB9F66F8}"/>
              </a:ext>
            </a:extLst>
          </p:cNvPr>
          <p:cNvSpPr>
            <a:spLocks xmlns:a="http://schemas.openxmlformats.org/drawingml/2006/main" noGrp="1"/>
          </p:cNvSpPr>
          <p:nvPr>
            <p:ph type="body" idx="2"/>
          </p:nvPr>
        </p:nvSpPr>
        <p:spPr>
          <a:xfrm xmlns:a="http://schemas.openxmlformats.org/drawingml/2006/main">
            <a:off x="627888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4" name="Google Shape;34;p5">
            <a:extLst xmlns:a="http://schemas.openxmlformats.org/drawingml/2006/main">
              <a:ext uri="{FF2B5EF4-FFF2-40B4-BE49-F238E27FC236}">
                <a16:creationId xmlns:a16="http://schemas.microsoft.com/office/drawing/2014/main" id="{539CF1EF-6CE5-4F74-8F79-F94EE0B401AE}"/>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5" name="Google Shape;35;p5">
            <a:extLst xmlns:a="http://schemas.openxmlformats.org/drawingml/2006/main">
              <a:ext uri="{FF2B5EF4-FFF2-40B4-BE49-F238E27FC236}">
                <a16:creationId xmlns:a16="http://schemas.microsoft.com/office/drawing/2014/main" id="{EFB24B78-4C72-4375-AEE4-202FBD744348}"/>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6" name="Google Shape;36;p5">
            <a:extLst xmlns:a="http://schemas.openxmlformats.org/drawingml/2006/main">
              <a:ext uri="{FF2B5EF4-FFF2-40B4-BE49-F238E27FC236}">
                <a16:creationId xmlns:a16="http://schemas.microsoft.com/office/drawing/2014/main" id="{B6657B54-C480-4AC5-B2F1-9878C76D94D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5.xml><?xml version="1.0" encoding="utf-8"?>
<p:sldLayout xmlns:p="http://schemas.openxmlformats.org/presentationml/2006/main" matchingName="Title Only">
  <p:cSld name="Title Only">
    <p:spTree>
      <p:nvGrpSpPr>
        <p:cNvPr id="1" name=""/>
        <p:cNvGrpSpPr/>
        <p:nvPr/>
      </p:nvGrpSpPr>
      <p:grpSpPr>
        <a:xfrm xmlns:a="http://schemas.openxmlformats.org/drawingml/2006/main"/>
      </p:grpSpPr>
      <p:sp>
        <p:nvSpPr>
          <p:cNvPr id="38" name="Google Shape;38;p6">
            <a:extLst xmlns:a="http://schemas.openxmlformats.org/drawingml/2006/main">
              <a:ext uri="{FF2B5EF4-FFF2-40B4-BE49-F238E27FC236}">
                <a16:creationId xmlns:a16="http://schemas.microsoft.com/office/drawing/2014/main" id="{A30DC27A-3D94-48C0-B117-E32C77DE3BFB}"/>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9" name="Google Shape;39;p6">
            <a:extLst xmlns:a="http://schemas.openxmlformats.org/drawingml/2006/main">
              <a:ext uri="{FF2B5EF4-FFF2-40B4-BE49-F238E27FC236}">
                <a16:creationId xmlns:a16="http://schemas.microsoft.com/office/drawing/2014/main" id="{61DB3114-F718-4D05-BB52-EFB51E800C33}"/>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0" name="Google Shape;40;p6">
            <a:extLst xmlns:a="http://schemas.openxmlformats.org/drawingml/2006/main">
              <a:ext uri="{FF2B5EF4-FFF2-40B4-BE49-F238E27FC236}">
                <a16:creationId xmlns:a16="http://schemas.microsoft.com/office/drawing/2014/main" id="{349A7381-4B9B-4E7B-B330-5155C6313AEE}"/>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1" name="Google Shape;41;p6">
            <a:extLst xmlns:a="http://schemas.openxmlformats.org/drawingml/2006/main">
              <a:ext uri="{FF2B5EF4-FFF2-40B4-BE49-F238E27FC236}">
                <a16:creationId xmlns:a16="http://schemas.microsoft.com/office/drawing/2014/main" id="{DB649BD8-35C4-4420-B051-93246991D051}"/>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png" Id="R3e6ff09c5e1d4578" /><Relationship Type="http://schemas.openxmlformats.org/officeDocument/2006/relationships/theme" Target="/ppt/slideMasters/theme/theme2.xml" Id="Rd6e8a936dfbb478a" /><Relationship Type="http://schemas.openxmlformats.org/officeDocument/2006/relationships/slideLayout" Target="/ppt/slideLayouts/slideLayout1.xml" Id="R0e96347023e84a3b" /><Relationship Type="http://schemas.openxmlformats.org/officeDocument/2006/relationships/slideLayout" Target="/ppt/slideLayouts/slideLayout2.xml" Id="R3e5f2aaf8fa24056" /><Relationship Type="http://schemas.openxmlformats.org/officeDocument/2006/relationships/slideLayout" Target="/ppt/slideLayouts/slideLayout3.xml" Id="Rfc170856b49e4285" /><Relationship Type="http://schemas.openxmlformats.org/officeDocument/2006/relationships/slideLayout" Target="/ppt/slideLayouts/slideLayout4.xml" Id="R9d718ed9df68436d" /><Relationship Type="http://schemas.openxmlformats.org/officeDocument/2006/relationships/slideLayout" Target="/ppt/slideLayouts/slideLayout5.xml" Id="Re9d0794b178a4186" /></Relationships>
</file>

<file path=ppt/slideMasters/slideMaster1.xml><?xml version="1.0" encoding="utf-8"?>
<p:sldMaster xmlns:p="http://schemas.openxmlformats.org/presentationml/2006/main">
  <p:cSld>
    <p:bg>
      <p:bgPr>
        <a:solidFill xmlns:a="http://schemas.openxmlformats.org/drawingml/2006/main">
          <a:schemeClr val="lt1"/>
        </a:solidFill>
      </p:bgPr>
    </p:bg>
    <p:spTree>
      <p:nvGrpSpPr>
        <p:cNvPr id="1" name=""/>
        <p:cNvGrpSpPr/>
        <p:nvPr/>
      </p:nvGrpSpPr>
      <p:grpSpPr>
        <a:xfrm xmlns:a="http://schemas.openxmlformats.org/drawingml/2006/main"/>
      </p:grpSpPr>
      <p:pic>
        <p:nvPicPr>
          <p:cNvPr id="15" name="Google Shape;6;p1"/>
          <p:cNvPicPr>
            <a:picLocks xmlns:a="http://schemas.openxmlformats.org/drawingml/2006/main" noChangeAspect="1"/>
          </p:cNvPicPr>
          <p:nvPr/>
        </p:nvPicPr>
        <p:blipFill rotWithShape="1">
          <a:blip xmlns:r="http://schemas.openxmlformats.org/officeDocument/2006/relationships" xmlns:a="http://schemas.openxmlformats.org/drawingml/2006/main" r:embed="R3e6ff09c5e1d4578">
            <a:alphaModFix/>
          </a:blip>
          <a:srcRect xmlns:a="http://schemas.openxmlformats.org/drawingml/2006/main" l="0" t="0" r="0" b="0"/>
          <a:stretch xmlns:a="http://schemas.openxmlformats.org/drawingml/2006/main"/>
        </p:blipFill>
        <p:spPr>
          <a:xfrm xmlns:a="http://schemas.openxmlformats.org/drawingml/2006/main">
            <a:off x="0" y="0"/>
            <a:ext cx="12191999" cy="6857999"/>
          </a:xfrm>
          <a:prstGeom xmlns:a="http://schemas.openxmlformats.org/drawingml/2006/main" prst="rect">
            <a:avLst/>
          </a:prstGeom>
          <a:ln xmlns:a="http://schemas.openxmlformats.org/drawingml/2006/main">
            <a:noFill/>
          </a:ln>
        </p:spPr>
      </p:pic>
      <p:sp>
        <p:nvSpPr>
          <p:cNvPr id="7" name="Google Shape;7;p1">
            <a:extLst xmlns:a="http://schemas.openxmlformats.org/drawingml/2006/main">
              <a:ext uri="{FF2B5EF4-FFF2-40B4-BE49-F238E27FC236}">
                <a16:creationId xmlns:a16="http://schemas.microsoft.com/office/drawing/2014/main" id="{995CB84A-5341-446A-9FCF-6900D06623B8}"/>
              </a:ext>
            </a:extLst>
          </p:cNvPr>
          <p:cNvSpPr>
            <a:spLocks xmlns:a="http://schemas.openxmlformats.org/drawingml/2006/main" noGrp="1"/>
          </p:cNvSpPr>
          <p:nvPr/>
        </p:nvSpPr>
        <p:spPr>
          <a:xfrm xmlns:a="http://schemas.openxmlformats.org/drawingml/2006/main">
            <a:off x="0" y="6372224"/>
            <a:ext cx="12192000" cy="485775"/>
          </a:xfrm>
          <a:custGeom xmlns:a="http://schemas.openxmlformats.org/drawingml/2006/main">
            <a:rect l="l" t="t" r="r" b="b"/>
            <a:pathLst>
              <a:path w="12192000" h="485775">
                <a:moveTo>
                  <a:pt x="12191999" y="485774"/>
                </a:moveTo>
                <a:lnTo>
                  <a:pt x="0" y="485774"/>
                </a:lnTo>
                <a:lnTo>
                  <a:pt x="0" y="0"/>
                </a:lnTo>
                <a:lnTo>
                  <a:pt x="12191999" y="0"/>
                </a:lnTo>
                <a:lnTo>
                  <a:pt x="12191999" y="485774"/>
                </a:lnTo>
                <a:close/>
              </a:path>
            </a:pathLst>
          </a:custGeom>
          <a:solidFill xmlns:a="http://schemas.openxmlformats.org/drawingml/2006/main">
            <a:srgbClr val="FFEB3B"/>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8" name="Google Shape;8;p1">
            <a:extLst xmlns:a="http://schemas.openxmlformats.org/drawingml/2006/main">
              <a:ext uri="{FF2B5EF4-FFF2-40B4-BE49-F238E27FC236}">
                <a16:creationId xmlns:a16="http://schemas.microsoft.com/office/drawing/2014/main" id="{0ADB0A9B-6C6D-4FB0-93E9-733F9E027741}"/>
              </a:ext>
            </a:extLst>
          </p:cNvPr>
          <p:cNvSpPr>
            <a:spLocks xmlns:a="http://schemas.openxmlformats.org/drawingml/2006/main" noGrp="1"/>
          </p:cNvSpPr>
          <p:nvPr/>
        </p:nvSpPr>
        <p:spPr>
          <a:xfrm xmlns:a="http://schemas.openxmlformats.org/drawingml/2006/main">
            <a:off x="0" y="6372224"/>
            <a:ext cx="12192000" cy="28575"/>
          </a:xfrm>
          <a:custGeom xmlns:a="http://schemas.openxmlformats.org/drawingml/2006/main">
            <a:rect l="l" t="t" r="r" b="b"/>
            <a:pathLst>
              <a:path w="12192000" h="28575">
                <a:moveTo>
                  <a:pt x="12191999" y="28574"/>
                </a:moveTo>
                <a:lnTo>
                  <a:pt x="0" y="28574"/>
                </a:lnTo>
                <a:lnTo>
                  <a:pt x="0" y="0"/>
                </a:lnTo>
                <a:lnTo>
                  <a:pt x="12191999" y="0"/>
                </a:lnTo>
                <a:lnTo>
                  <a:pt x="12191999" y="28574"/>
                </a:lnTo>
                <a:close/>
              </a:path>
            </a:pathLst>
          </a:custGeom>
          <a:solidFill xmlns:a="http://schemas.openxmlformats.org/drawingml/2006/main">
            <a:srgbClr val="000000"/>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9" name="Google Shape;9;p1">
            <a:extLst xmlns:a="http://schemas.openxmlformats.org/drawingml/2006/main">
              <a:ext uri="{FF2B5EF4-FFF2-40B4-BE49-F238E27FC236}">
                <a16:creationId xmlns:a16="http://schemas.microsoft.com/office/drawing/2014/main" id="{7CE0D2B1-296C-49A9-8660-7D1AB4E9B714}"/>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R="0" algn="l">
              <a:spcBef>
                <a:spcPts val="0"/>
              </a:spcBef>
              <a:spcAft>
                <a:spcPts val="0"/>
              </a:spcAft>
              <a:buSzPts val="1400"/>
              <a:buNone/>
              <a:defRPr sz="2250" b="0" i="1" u="none" cap="none">
                <a:solidFill>
                  <a:srgbClr val="2562EB"/>
                </a:solidFill>
                <a:latin typeface="Helvetica Neue"/>
                <a:ea typeface="Helvetica Neue"/>
                <a:cs typeface="Helvetica Neue"/>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0" name="Google Shape;10;p1">
            <a:extLst xmlns:a="http://schemas.openxmlformats.org/drawingml/2006/main">
              <a:ext uri="{FF2B5EF4-FFF2-40B4-BE49-F238E27FC236}">
                <a16:creationId xmlns:a16="http://schemas.microsoft.com/office/drawing/2014/main" id="{9B062565-6EB0-4F37-A904-9533FA0A085A}"/>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marR="0" indent="-228600" algn="l">
              <a:spcBef>
                <a:spcPts val="0"/>
              </a:spcBef>
              <a:spcAft>
                <a:spcPts val="0"/>
              </a:spcAft>
              <a:buSzPts val="1400"/>
              <a:buNone/>
              <a:defRPr sz="1800" b="0" i="0" u="none" cap="none">
                <a:solidFill>
                  <a:schemeClr val="dk1"/>
                </a:solidFill>
                <a:latin typeface="Calibri"/>
                <a:ea typeface="Calibri"/>
                <a:cs typeface="Calibri"/>
              </a:defRPr>
            </a:lvl1pPr>
            <a:lvl2pPr marL="914400" marR="0" indent="-228600" algn="l">
              <a:spcBef>
                <a:spcPts val="0"/>
              </a:spcBef>
              <a:spcAft>
                <a:spcPts val="0"/>
              </a:spcAft>
              <a:buSzPts val="1400"/>
              <a:buNone/>
              <a:defRPr sz="1800" b="0" i="0" u="none" cap="none">
                <a:latin typeface="Calibri"/>
                <a:ea typeface="Calibri"/>
                <a:cs typeface="Calibri"/>
              </a:defRPr>
            </a:lvl2pPr>
            <a:lvl3pPr marL="1371600" marR="0" indent="-228600" algn="l">
              <a:spcBef>
                <a:spcPts val="0"/>
              </a:spcBef>
              <a:spcAft>
                <a:spcPts val="0"/>
              </a:spcAft>
              <a:buSzPts val="1400"/>
              <a:buNone/>
              <a:defRPr sz="1800" b="0" i="0" u="none" cap="none">
                <a:latin typeface="Calibri"/>
                <a:ea typeface="Calibri"/>
                <a:cs typeface="Calibri"/>
              </a:defRPr>
            </a:lvl3pPr>
            <a:lvl4pPr marL="1828800" marR="0" indent="-228600" algn="l">
              <a:spcBef>
                <a:spcPts val="0"/>
              </a:spcBef>
              <a:spcAft>
                <a:spcPts val="0"/>
              </a:spcAft>
              <a:buSzPts val="1400"/>
              <a:buNone/>
              <a:defRPr sz="1800" b="0" i="0" u="none" cap="none">
                <a:latin typeface="Calibri"/>
                <a:ea typeface="Calibri"/>
                <a:cs typeface="Calibri"/>
              </a:defRPr>
            </a:lvl4pPr>
            <a:lvl5pPr marL="2286000" marR="0" indent="-228600" algn="l">
              <a:spcBef>
                <a:spcPts val="0"/>
              </a:spcBef>
              <a:spcAft>
                <a:spcPts val="0"/>
              </a:spcAft>
              <a:buSzPts val="1400"/>
              <a:buNone/>
              <a:defRPr sz="1800" b="0" i="0" u="none" cap="none">
                <a:latin typeface="Calibri"/>
                <a:ea typeface="Calibri"/>
                <a:cs typeface="Calibri"/>
              </a:defRPr>
            </a:lvl5pPr>
            <a:lvl6pPr marL="2743200" marR="0" indent="-228600" algn="l">
              <a:spcBef>
                <a:spcPts val="0"/>
              </a:spcBef>
              <a:spcAft>
                <a:spcPts val="0"/>
              </a:spcAft>
              <a:buSzPts val="1400"/>
              <a:buNone/>
              <a:defRPr sz="1800" b="0" i="0" u="none" cap="none">
                <a:latin typeface="Calibri"/>
                <a:ea typeface="Calibri"/>
                <a:cs typeface="Calibri"/>
              </a:defRPr>
            </a:lvl6pPr>
            <a:lvl7pPr marL="3200400" marR="0" indent="-228600" algn="l">
              <a:spcBef>
                <a:spcPts val="0"/>
              </a:spcBef>
              <a:spcAft>
                <a:spcPts val="0"/>
              </a:spcAft>
              <a:buSzPts val="1400"/>
              <a:buNone/>
              <a:defRPr sz="1800" b="0" i="0" u="none" cap="none">
                <a:latin typeface="Calibri"/>
                <a:ea typeface="Calibri"/>
                <a:cs typeface="Calibri"/>
              </a:defRPr>
            </a:lvl7pPr>
            <a:lvl8pPr marL="3657600" marR="0" indent="-228600" algn="l">
              <a:spcBef>
                <a:spcPts val="0"/>
              </a:spcBef>
              <a:spcAft>
                <a:spcPts val="0"/>
              </a:spcAft>
              <a:buSzPts val="1400"/>
              <a:buNone/>
              <a:defRPr sz="1800" b="0" i="0" u="none" cap="none">
                <a:latin typeface="Calibri"/>
                <a:ea typeface="Calibri"/>
                <a:cs typeface="Calibri"/>
              </a:defRPr>
            </a:lvl8pPr>
            <a:lvl9pPr marL="4114800" marR="0" indent="-228600" algn="l">
              <a:spcBef>
                <a:spcPts val="0"/>
              </a:spcBef>
              <a:spcAft>
                <a:spcPts val="0"/>
              </a:spcAft>
              <a:buSzPts val="1400"/>
              <a:buNone/>
              <a:defRPr sz="1800" b="0" i="0" u="none" cap="none">
                <a:latin typeface="Calibri"/>
                <a:ea typeface="Calibri"/>
                <a:cs typeface="Calibri"/>
              </a:defRPr>
            </a:lvl9pPr>
          </a:lstStyle>
          <a:p xmlns:a="http://schemas.openxmlformats.org/drawingml/2006/main"/>
        </p:txBody>
      </p:sp>
      <p:sp>
        <p:nvSpPr>
          <p:cNvPr id="11" name="Google Shape;11;p1">
            <a:extLst xmlns:a="http://schemas.openxmlformats.org/drawingml/2006/main">
              <a:ext uri="{FF2B5EF4-FFF2-40B4-BE49-F238E27FC236}">
                <a16:creationId xmlns:a16="http://schemas.microsoft.com/office/drawing/2014/main" id="{666D0C21-F4AC-4B91-926A-1143C795AD7F}"/>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2" name="Google Shape;12;p1">
            <a:extLst xmlns:a="http://schemas.openxmlformats.org/drawingml/2006/main">
              <a:ext uri="{FF2B5EF4-FFF2-40B4-BE49-F238E27FC236}">
                <a16:creationId xmlns:a16="http://schemas.microsoft.com/office/drawing/2014/main" id="{81234A7B-96F8-44BD-9AC6-41C4AA1E3ED1}"/>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3" name="Google Shape;13;p1">
            <a:extLst xmlns:a="http://schemas.openxmlformats.org/drawingml/2006/main">
              <a:ext uri="{FF2B5EF4-FFF2-40B4-BE49-F238E27FC236}">
                <a16:creationId xmlns:a16="http://schemas.microsoft.com/office/drawing/2014/main" id="{49D8A24C-002E-451F-9023-14099698189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sz="1800">
                <a:solidFill>
                  <a:srgbClr val="888888"/>
                </a:solidFill>
              </a:defRPr>
            </a:lvl1pPr>
            <a:lvl2pPr indent="0" algn="r">
              <a:spcBef>
                <a:spcPts val="0"/>
              </a:spcBef>
              <a:buNone/>
              <a:defRPr sz="1800">
                <a:solidFill>
                  <a:srgbClr val="888888"/>
                </a:solidFill>
              </a:defRPr>
            </a:lvl2pPr>
            <a:lvl3pPr indent="0" algn="r">
              <a:spcBef>
                <a:spcPts val="0"/>
              </a:spcBef>
              <a:buNone/>
              <a:defRPr sz="1800">
                <a:solidFill>
                  <a:srgbClr val="888888"/>
                </a:solidFill>
              </a:defRPr>
            </a:lvl3pPr>
            <a:lvl4pPr indent="0" algn="r">
              <a:spcBef>
                <a:spcPts val="0"/>
              </a:spcBef>
              <a:buNone/>
              <a:defRPr sz="1800">
                <a:solidFill>
                  <a:srgbClr val="888888"/>
                </a:solidFill>
              </a:defRPr>
            </a:lvl4pPr>
            <a:lvl5pPr indent="0" algn="r">
              <a:spcBef>
                <a:spcPts val="0"/>
              </a:spcBef>
              <a:buNone/>
              <a:defRPr sz="1800">
                <a:solidFill>
                  <a:srgbClr val="888888"/>
                </a:solidFill>
              </a:defRPr>
            </a:lvl5pPr>
            <a:lvl6pPr indent="0" algn="r">
              <a:spcBef>
                <a:spcPts val="0"/>
              </a:spcBef>
              <a:buNone/>
              <a:defRPr sz="1800">
                <a:solidFill>
                  <a:srgbClr val="888888"/>
                </a:solidFill>
              </a:defRPr>
            </a:lvl6pPr>
            <a:lvl7pPr indent="0" algn="r">
              <a:spcBef>
                <a:spcPts val="0"/>
              </a:spcBef>
              <a:buNone/>
              <a:defRPr sz="1800">
                <a:solidFill>
                  <a:srgbClr val="888888"/>
                </a:solidFill>
              </a:defRPr>
            </a:lvl7pPr>
            <a:lvl8pPr indent="0" algn="r">
              <a:spcBef>
                <a:spcPts val="0"/>
              </a:spcBef>
              <a:buNone/>
              <a:defRPr sz="1800">
                <a:solidFill>
                  <a:srgbClr val="888888"/>
                </a:solidFill>
              </a:defRPr>
            </a:lvl8pPr>
            <a:lvl9pPr indent="0" algn="r">
              <a:spcBef>
                <a:spcPts val="0"/>
              </a:spcBef>
              <a:buNone/>
              <a:defRPr sz="1800">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xmlns:r="http://schemas.openxmlformats.org/officeDocument/2006/relationships" id="2147483649" r:id="R0e96347023e84a3b"/>
    <p:sldLayoutId xmlns:r="http://schemas.openxmlformats.org/officeDocument/2006/relationships" id="2147483650" r:id="R3e5f2aaf8fa24056"/>
    <p:sldLayoutId xmlns:r="http://schemas.openxmlformats.org/officeDocument/2006/relationships" id="2147483651" r:id="Rfc170856b49e4285"/>
    <p:sldLayoutId xmlns:r="http://schemas.openxmlformats.org/officeDocument/2006/relationships" id="2147483652" r:id="R9d718ed9df68436d"/>
    <p:sldLayoutId xmlns:r="http://schemas.openxmlformats.org/officeDocument/2006/relationships" id="2147483653" r:id="Re9d0794b178a4186"/>
  </p:sldLayoutIdLst>
  <p:hf sldNum="0" hdr="0" ftr="0" dt="0"/>
  <p:txStyles>
    <p:title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titleStyle>
    <p:body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bodyStyle>
    <p:other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5ddf2029ccd4b1f" /><Relationship Type="http://schemas.openxmlformats.org/officeDocument/2006/relationships/image" Target="/ppt/media/image2.png" Id="Rd3cf2d33bde54dcc" /><Relationship Type="http://schemas.openxmlformats.org/officeDocument/2006/relationships/notesSlide" Target="/ppt/notesSlides/notesSlide1.xml" Id="Rcc47af14e2d543e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f38e035dd51f4038" /><Relationship Type="http://schemas.openxmlformats.org/officeDocument/2006/relationships/image" Target="/ppt/media/image11.png" Id="Ra8a219e2d3614ab1" /><Relationship Type="http://schemas.openxmlformats.org/officeDocument/2006/relationships/notesSlide" Target="/ppt/notesSlides/notesSlide10.xml" Id="Rdb3cdfee6cd8453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e5611b4ab6824cab" /><Relationship Type="http://schemas.openxmlformats.org/officeDocument/2006/relationships/image" Target="/ppt/media/image12.png" Id="R2c86da8e1f064462" /><Relationship Type="http://schemas.openxmlformats.org/officeDocument/2006/relationships/notesSlide" Target="/ppt/notesSlides/notesSlide11.xml" Id="R741356ec6f8046aa"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a1c5cf09b5264186" /><Relationship Type="http://schemas.openxmlformats.org/officeDocument/2006/relationships/image" Target="/ppt/media/image13.png" Id="R54046fadb6ae4256" /><Relationship Type="http://schemas.openxmlformats.org/officeDocument/2006/relationships/notesSlide" Target="/ppt/notesSlides/notesSlide12.xml" Id="Rda9033f6e09d4ee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34dc1040fd14982" /><Relationship Type="http://schemas.openxmlformats.org/officeDocument/2006/relationships/image" Target="/ppt/media/image14.png" Id="R091c817199f1408a" /><Relationship Type="http://schemas.openxmlformats.org/officeDocument/2006/relationships/notesSlide" Target="/ppt/notesSlides/notesSlide13.xml" Id="R1f7a82dec9344fa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6a0d3f24beb45e1" /><Relationship Type="http://schemas.openxmlformats.org/officeDocument/2006/relationships/image" Target="/ppt/media/image15.png" Id="Rb19216fbb5884119" /><Relationship Type="http://schemas.openxmlformats.org/officeDocument/2006/relationships/notesSlide" Target="/ppt/notesSlides/notesSlide14.xml" Id="R779f722cde07454d"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2b88a82f525496b" /><Relationship Type="http://schemas.openxmlformats.org/officeDocument/2006/relationships/image" Target="/ppt/media/image16.png" Id="Rf90644e6c14c46f3" /><Relationship Type="http://schemas.openxmlformats.org/officeDocument/2006/relationships/notesSlide" Target="/ppt/notesSlides/notesSlide15.xml" Id="Re9c45a09a9024494"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19df321a48b4507" /><Relationship Type="http://schemas.openxmlformats.org/officeDocument/2006/relationships/image" Target="/ppt/media/image17.png" Id="Rc972c2fa6fe64859" /><Relationship Type="http://schemas.openxmlformats.org/officeDocument/2006/relationships/notesSlide" Target="/ppt/notesSlides/notesSlide16.xml" Id="R373780d5d3e047df"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14d7f7ffad5b4f4e" /><Relationship Type="http://schemas.openxmlformats.org/officeDocument/2006/relationships/image" Target="/ppt/media/image18.png" Id="Rec8f103878b24ade" /><Relationship Type="http://schemas.openxmlformats.org/officeDocument/2006/relationships/notesSlide" Target="/ppt/notesSlides/notesSlide17.xml" Id="R57854ec5775b4755"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c8251c959318446c" /><Relationship Type="http://schemas.openxmlformats.org/officeDocument/2006/relationships/image" Target="/ppt/media/image19.png" Id="Ra364818645b748bc" /><Relationship Type="http://schemas.openxmlformats.org/officeDocument/2006/relationships/notesSlide" Target="/ppt/notesSlides/notesSlide18.xml" Id="R54db1ce4730b436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070a09cc8ba42fc" /><Relationship Type="http://schemas.openxmlformats.org/officeDocument/2006/relationships/image" Target="/ppt/media/image20.png" Id="R04717f566b874db6" /><Relationship Type="http://schemas.openxmlformats.org/officeDocument/2006/relationships/notesSlide" Target="/ppt/notesSlides/notesSlide19.xml" Id="Rd2840ec578c8429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fdaba301b0dd4ab9" /><Relationship Type="http://schemas.openxmlformats.org/officeDocument/2006/relationships/image" Target="/ppt/media/image3.png" Id="R5cd62aecb3974900" /><Relationship Type="http://schemas.openxmlformats.org/officeDocument/2006/relationships/notesSlide" Target="/ppt/notesSlides/notesSlide2.xml" Id="R3af429de00254f1c"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561a9651be2f4413" /><Relationship Type="http://schemas.openxmlformats.org/officeDocument/2006/relationships/image" Target="/ppt/media/image21.png" Id="R20dac597c4a0409b" /><Relationship Type="http://schemas.openxmlformats.org/officeDocument/2006/relationships/notesSlide" Target="/ppt/notesSlides/notesSlide20.xml" Id="R9dc32e15b7ca451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287923d6d6e4411a" /><Relationship Type="http://schemas.openxmlformats.org/officeDocument/2006/relationships/image" Target="/ppt/media/image22.png" Id="R4049038f749540a3" /><Relationship Type="http://schemas.openxmlformats.org/officeDocument/2006/relationships/notesSlide" Target="/ppt/notesSlides/notesSlide21.xml" Id="Re77679ab6db64568"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5c912418b0b54fff" /><Relationship Type="http://schemas.openxmlformats.org/officeDocument/2006/relationships/image" Target="/ppt/media/image23.png" Id="R639091e0b4484c59" /><Relationship Type="http://schemas.openxmlformats.org/officeDocument/2006/relationships/notesSlide" Target="/ppt/notesSlides/notesSlide22.xml" Id="Rc6d77e64f93f47d8"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f4cf38ff705484e" /><Relationship Type="http://schemas.openxmlformats.org/officeDocument/2006/relationships/image" Target="/ppt/media/image24.png" Id="Rbf1f8affc55d4b21" /><Relationship Type="http://schemas.openxmlformats.org/officeDocument/2006/relationships/notesSlide" Target="/ppt/notesSlides/notesSlide23.xml" Id="Rd60761e1780746c1"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9185f2e2086944bc" /><Relationship Type="http://schemas.openxmlformats.org/officeDocument/2006/relationships/image" Target="/ppt/media/image25.png" Id="R63ecc1dcccd64587" /><Relationship Type="http://schemas.openxmlformats.org/officeDocument/2006/relationships/notesSlide" Target="/ppt/notesSlides/notesSlide24.xml" Id="R23b9787895d549fc"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21392fc9a08c44ee" /><Relationship Type="http://schemas.openxmlformats.org/officeDocument/2006/relationships/image" Target="/ppt/media/image26.png" Id="R17cd44263ae74ec0" /><Relationship Type="http://schemas.openxmlformats.org/officeDocument/2006/relationships/notesSlide" Target="/ppt/notesSlides/notesSlide25.xml" Id="R1d4d8b06f237414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594d4034bbb4010" /><Relationship Type="http://schemas.openxmlformats.org/officeDocument/2006/relationships/image" Target="/ppt/media/image27.png" Id="Reee169d401d34024" /><Relationship Type="http://schemas.openxmlformats.org/officeDocument/2006/relationships/notesSlide" Target="/ppt/notesSlides/notesSlide26.xml" Id="R064e9bfd943b433c"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9d7b11d8e27a46f1" /><Relationship Type="http://schemas.openxmlformats.org/officeDocument/2006/relationships/image" Target="/ppt/media/image28.png" Id="Ra6fb7c6db5904868" /><Relationship Type="http://schemas.openxmlformats.org/officeDocument/2006/relationships/notesSlide" Target="/ppt/notesSlides/notesSlide27.xml" Id="Re7fbc8feac0a44dc"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f2d4a48393494a36" /><Relationship Type="http://schemas.openxmlformats.org/officeDocument/2006/relationships/image" Target="/ppt/media/image29.png" Id="R96a57009c61f49dd" /><Relationship Type="http://schemas.openxmlformats.org/officeDocument/2006/relationships/notesSlide" Target="/ppt/notesSlides/notesSlide28.xml" Id="R3b1c801ac1ae4437"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f832aa67f20345f1" /><Relationship Type="http://schemas.openxmlformats.org/officeDocument/2006/relationships/image" Target="/ppt/media/image30.png" Id="Rae199ec6c72f4702" /><Relationship Type="http://schemas.openxmlformats.org/officeDocument/2006/relationships/notesSlide" Target="/ppt/notesSlides/notesSlide29.xml" Id="Ra4200ee0bcbe41a5"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df6a90e6b64471b" /><Relationship Type="http://schemas.openxmlformats.org/officeDocument/2006/relationships/image" Target="/ppt/media/image4.png" Id="R7887630e1ae34b47" /><Relationship Type="http://schemas.openxmlformats.org/officeDocument/2006/relationships/notesSlide" Target="/ppt/notesSlides/notesSlide3.xml" Id="R097c7fc64ea143c9"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00953d32740a4194" /><Relationship Type="http://schemas.openxmlformats.org/officeDocument/2006/relationships/image" Target="/ppt/media/image31.png" Id="Rf659fbb400de4459" /><Relationship Type="http://schemas.openxmlformats.org/officeDocument/2006/relationships/notesSlide" Target="/ppt/notesSlides/notesSlide30.xml" Id="R12847bf20f294bae"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8cc98001877d40b6" /><Relationship Type="http://schemas.openxmlformats.org/officeDocument/2006/relationships/image" Target="/ppt/media/image32.png" Id="R77d3ca85e4304f0c" /><Relationship Type="http://schemas.openxmlformats.org/officeDocument/2006/relationships/notesSlide" Target="/ppt/notesSlides/notesSlide31.xml" Id="R6976db18823b447e"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292eb1baa3f44086" /><Relationship Type="http://schemas.openxmlformats.org/officeDocument/2006/relationships/image" Target="/ppt/media/image33.png" Id="R51de192aa0014b04" /><Relationship Type="http://schemas.openxmlformats.org/officeDocument/2006/relationships/notesSlide" Target="/ppt/notesSlides/notesSlide32.xml" Id="Rbe0db092e34e4e65"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3e691040576b42f8" /><Relationship Type="http://schemas.openxmlformats.org/officeDocument/2006/relationships/image" Target="/ppt/media/image34.png" Id="R9ee4d2889d5245e8" /><Relationship Type="http://schemas.openxmlformats.org/officeDocument/2006/relationships/notesSlide" Target="/ppt/notesSlides/notesSlide33.xml" Id="R3fcb71b456214079"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b18d50f4d81146b2" /><Relationship Type="http://schemas.openxmlformats.org/officeDocument/2006/relationships/image" Target="/ppt/media/image35.png" Id="Rde956bdac93a4c86" /><Relationship Type="http://schemas.openxmlformats.org/officeDocument/2006/relationships/notesSlide" Target="/ppt/notesSlides/notesSlide34.xml" Id="Ree508dcbb3aa43a7"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a1b5e7fb6fc1450f" /><Relationship Type="http://schemas.openxmlformats.org/officeDocument/2006/relationships/image" Target="/ppt/media/image36.png" Id="R56d663209c4f4ee0" /><Relationship Type="http://schemas.openxmlformats.org/officeDocument/2006/relationships/notesSlide" Target="/ppt/notesSlides/notesSlide35.xml" Id="R5dc47581779e44a3"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5778f867ca1b45c4" /><Relationship Type="http://schemas.openxmlformats.org/officeDocument/2006/relationships/image" Target="/ppt/media/image37.png" Id="Rf224c6bd63694807" /><Relationship Type="http://schemas.openxmlformats.org/officeDocument/2006/relationships/notesSlide" Target="/ppt/notesSlides/notesSlide36.xml" Id="R0c469be30cf04dc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3b0686dce31d487c" /><Relationship Type="http://schemas.openxmlformats.org/officeDocument/2006/relationships/image" Target="/ppt/media/image38.png" Id="R4306ea03161146c6" /><Relationship Type="http://schemas.openxmlformats.org/officeDocument/2006/relationships/notesSlide" Target="/ppt/notesSlides/notesSlide37.xml" Id="R1ce92dca2e0d4eb9"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5ca75936b83f4977" /><Relationship Type="http://schemas.openxmlformats.org/officeDocument/2006/relationships/image" Target="/ppt/media/image39.png" Id="Rfea5410b7ec54f62" /><Relationship Type="http://schemas.openxmlformats.org/officeDocument/2006/relationships/notesSlide" Target="/ppt/notesSlides/notesSlide38.xml" Id="Rb51f6a59b8ea48d3"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83c34d397a5c4648" /><Relationship Type="http://schemas.openxmlformats.org/officeDocument/2006/relationships/image" Target="/ppt/media/image40.png" Id="Rc814efa9dd4848a6" /><Relationship Type="http://schemas.openxmlformats.org/officeDocument/2006/relationships/notesSlide" Target="/ppt/notesSlides/notesSlide39.xml" Id="R5b4f1a298a5a4708"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ea59ddf151d4aff" /><Relationship Type="http://schemas.openxmlformats.org/officeDocument/2006/relationships/image" Target="/ppt/media/image5.png" Id="Ra7dade976a954365" /><Relationship Type="http://schemas.openxmlformats.org/officeDocument/2006/relationships/notesSlide" Target="/ppt/notesSlides/notesSlide4.xml" Id="R14087a440e534b3e"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56cbaf7a1bc54610" /><Relationship Type="http://schemas.openxmlformats.org/officeDocument/2006/relationships/image" Target="/ppt/media/image41.png" Id="R3145a00cb37a4d82" /><Relationship Type="http://schemas.openxmlformats.org/officeDocument/2006/relationships/notesSlide" Target="/ppt/notesSlides/notesSlide40.xml" Id="Rc2750014384642eb"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9e9562298ebe4348" /><Relationship Type="http://schemas.openxmlformats.org/officeDocument/2006/relationships/image" Target="/ppt/media/image42.png" Id="R0ac07459787f4afc" /><Relationship Type="http://schemas.openxmlformats.org/officeDocument/2006/relationships/notesSlide" Target="/ppt/notesSlides/notesSlide41.xml" Id="R0cf599dc8dfd4dfb"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c09066f092e84b48" /><Relationship Type="http://schemas.openxmlformats.org/officeDocument/2006/relationships/image" Target="/ppt/media/image43.png" Id="R995f495a7a194d3e" /><Relationship Type="http://schemas.openxmlformats.org/officeDocument/2006/relationships/notesSlide" Target="/ppt/notesSlides/notesSlide42.xml" Id="R70aa78abe33348c9"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042078849e6b454a" /><Relationship Type="http://schemas.openxmlformats.org/officeDocument/2006/relationships/image" Target="/ppt/media/image44.png" Id="R41ec7bc1a7974f34" /><Relationship Type="http://schemas.openxmlformats.org/officeDocument/2006/relationships/notesSlide" Target="/ppt/notesSlides/notesSlide43.xml" Id="R062ab8321db94e1d"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395d32e3e0b24ce5" /><Relationship Type="http://schemas.openxmlformats.org/officeDocument/2006/relationships/image" Target="/ppt/media/image45.png" Id="Ra57bcdd7f791482c" /><Relationship Type="http://schemas.openxmlformats.org/officeDocument/2006/relationships/notesSlide" Target="/ppt/notesSlides/notesSlide44.xml" Id="R596d7a381c474547"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acd34595f9c145fc" /><Relationship Type="http://schemas.openxmlformats.org/officeDocument/2006/relationships/image" Target="/ppt/media/image46.png" Id="R6e7f3aa7e7ec4572" /><Relationship Type="http://schemas.openxmlformats.org/officeDocument/2006/relationships/notesSlide" Target="/ppt/notesSlides/notesSlide45.xml" Id="R1e4a41ce5bf14a4b"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27b4a51178a74e75" /><Relationship Type="http://schemas.openxmlformats.org/officeDocument/2006/relationships/image" Target="/ppt/media/image47.png" Id="R99ea16e884844d74" /><Relationship Type="http://schemas.openxmlformats.org/officeDocument/2006/relationships/notesSlide" Target="/ppt/notesSlides/notesSlide46.xml" Id="R9a044df928114857"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0806d4b3e7b94823" /><Relationship Type="http://schemas.openxmlformats.org/officeDocument/2006/relationships/image" Target="/ppt/media/image48.png" Id="R6d089124586a4c49" /><Relationship Type="http://schemas.openxmlformats.org/officeDocument/2006/relationships/notesSlide" Target="/ppt/notesSlides/notesSlide47.xml" Id="R2d212969190c4f95"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1b3e680c78ae48d7" /><Relationship Type="http://schemas.openxmlformats.org/officeDocument/2006/relationships/image" Target="/ppt/media/image49.png" Id="Re5a7871f7c7d40f2" /><Relationship Type="http://schemas.openxmlformats.org/officeDocument/2006/relationships/notesSlide" Target="/ppt/notesSlides/notesSlide48.xml" Id="Rcaf5214d61884d1c"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1990d9e7814e4a98" /><Relationship Type="http://schemas.openxmlformats.org/officeDocument/2006/relationships/image" Target="/ppt/media/image50.png" Id="Rbd8e0b289e594307" /><Relationship Type="http://schemas.openxmlformats.org/officeDocument/2006/relationships/notesSlide" Target="/ppt/notesSlides/notesSlide49.xml" Id="Raacd2c84dbec406c"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04b849c37724990" /><Relationship Type="http://schemas.openxmlformats.org/officeDocument/2006/relationships/image" Target="/ppt/media/image6.png" Id="Ra4d87f2291774e89" /><Relationship Type="http://schemas.openxmlformats.org/officeDocument/2006/relationships/notesSlide" Target="/ppt/notesSlides/notesSlide5.xml" Id="R6190ef2ae5c543f2"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65d6e4c03c174897" /><Relationship Type="http://schemas.openxmlformats.org/officeDocument/2006/relationships/image" Target="/ppt/media/image51.png" Id="Rb8211f534e4d440c" /><Relationship Type="http://schemas.openxmlformats.org/officeDocument/2006/relationships/notesSlide" Target="/ppt/notesSlides/notesSlide50.xml" Id="R80e51e450f0745b9"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fadffb90c3bd402e" /><Relationship Type="http://schemas.openxmlformats.org/officeDocument/2006/relationships/image" Target="/ppt/media/image52.png" Id="R3a5d06cf147147e9" /><Relationship Type="http://schemas.openxmlformats.org/officeDocument/2006/relationships/notesSlide" Target="/ppt/notesSlides/notesSlide51.xml" Id="R65bb7d9678794ba4"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1976cfd67bc24892" /><Relationship Type="http://schemas.openxmlformats.org/officeDocument/2006/relationships/image" Target="/ppt/media/image53.png" Id="Rbed209538a984977" /><Relationship Type="http://schemas.openxmlformats.org/officeDocument/2006/relationships/notesSlide" Target="/ppt/notesSlides/notesSlide52.xml" Id="Rabae02ea35454fd8"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fe9c0226c72f4bdb" /><Relationship Type="http://schemas.openxmlformats.org/officeDocument/2006/relationships/image" Target="/ppt/media/image54.png" Id="R4313cbb8f09046ef" /><Relationship Type="http://schemas.openxmlformats.org/officeDocument/2006/relationships/notesSlide" Target="/ppt/notesSlides/notesSlide53.xml" Id="R62c819154cb64d4f"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1ecf32ebe7ab49b2" /><Relationship Type="http://schemas.openxmlformats.org/officeDocument/2006/relationships/image" Target="/ppt/media/image55.png" Id="Re8702f1b25144fd9" /><Relationship Type="http://schemas.openxmlformats.org/officeDocument/2006/relationships/notesSlide" Target="/ppt/notesSlides/notesSlide54.xml" Id="Rae01e6f7e85149fc"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37abec41057f4b7f" /><Relationship Type="http://schemas.openxmlformats.org/officeDocument/2006/relationships/image" Target="/ppt/media/image56.png" Id="R9b4986acc54940b4" /><Relationship Type="http://schemas.openxmlformats.org/officeDocument/2006/relationships/notesSlide" Target="/ppt/notesSlides/notesSlide55.xml" Id="Re818651016e7405b"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f4177b5b3a1d4f23" /><Relationship Type="http://schemas.openxmlformats.org/officeDocument/2006/relationships/image" Target="/ppt/media/image57.png" Id="R1bf66380e2af44c9" /><Relationship Type="http://schemas.openxmlformats.org/officeDocument/2006/relationships/notesSlide" Target="/ppt/notesSlides/notesSlide56.xml" Id="R4192d1a22447436d"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8bb733856e944264" /><Relationship Type="http://schemas.openxmlformats.org/officeDocument/2006/relationships/image" Target="/ppt/media/image7.png" Id="Rc66ca13043c14786" /><Relationship Type="http://schemas.openxmlformats.org/officeDocument/2006/relationships/notesSlide" Target="/ppt/notesSlides/notesSlide6.xml" Id="R6204512909fe4516"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d2f9d7be819415b" /><Relationship Type="http://schemas.openxmlformats.org/officeDocument/2006/relationships/image" Target="/ppt/media/image8.png" Id="R98eee04b75164e52" /><Relationship Type="http://schemas.openxmlformats.org/officeDocument/2006/relationships/notesSlide" Target="/ppt/notesSlides/notesSlide7.xml" Id="Red514ed1b09145b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7824d2b30d474c5b" /><Relationship Type="http://schemas.openxmlformats.org/officeDocument/2006/relationships/image" Target="/ppt/media/image9.png" Id="R23dbedf9a5024b6f" /><Relationship Type="http://schemas.openxmlformats.org/officeDocument/2006/relationships/notesSlide" Target="/ppt/notesSlides/notesSlide8.xml" Id="R664bd68ab1ca420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f5bb468d61c24920" /><Relationship Type="http://schemas.openxmlformats.org/officeDocument/2006/relationships/image" Target="/ppt/media/image10.png" Id="R66e1f03eef9d4d50" /><Relationship Type="http://schemas.openxmlformats.org/officeDocument/2006/relationships/notesSlide" Target="/ppt/notesSlides/notesSlide9.xml" Id="Rab400144297a44a4"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3cf2d33bde54dc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58815179"/>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8a219e2d3614ab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51849910"/>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c86da8e1f06446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46775535"/>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4046fadb6ae425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76547776"/>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91c817199f1408a"/>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71442114"/>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19216fbb588411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8169247"/>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90644e6c14c46f3"/>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99583025"/>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972c2fa6fe6485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27844783"/>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c8f103878b24ade"/>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07548672"/>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364818645b748b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86707968"/>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4717f566b874db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80630862"/>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cd62aecb397490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85269873"/>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0dac597c4a0409b"/>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21323312"/>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049038f749540a3"/>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27671038"/>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39091e0b4484c5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57069474"/>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f1f8affc55d4b2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67684736"/>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3ecc1dcccd6458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48702157"/>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7cd44263ae74ec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49821649"/>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ee169d401d3402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48619799"/>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6fb7c6db590486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97589738"/>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6a57009c61f49dd"/>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36342109"/>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e199ec6c72f470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47596127"/>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887630e1ae34b4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7372095"/>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659fbb400de445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08350459"/>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77d3ca85e4304f0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49823422"/>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1de192aa0014b0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59382399"/>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ee4d2889d5245e8"/>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07857315"/>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e956bdac93a4c8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82926560"/>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6d663209c4f4ee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29986"/>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224c6bd6369480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99162018"/>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06ea03161146c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91398168"/>
      </p:ext>
    </p:extLst>
  </p:cSld>
</p:sld>
</file>

<file path=ppt/slides/slide3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fea5410b7ec54f6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91001674"/>
      </p:ext>
    </p:extLst>
  </p:cSld>
</p:sld>
</file>

<file path=ppt/slides/slide3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814efa9dd4848a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148949336"/>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7dade976a954365"/>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31072070"/>
      </p:ext>
    </p:extLst>
  </p:cSld>
</p:sld>
</file>

<file path=ppt/slides/slide4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145a00cb37a4d8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03864897"/>
      </p:ext>
    </p:extLst>
  </p:cSld>
</p:sld>
</file>

<file path=ppt/slides/slide4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ac07459787f4af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99424196"/>
      </p:ext>
    </p:extLst>
  </p:cSld>
</p:sld>
</file>

<file path=ppt/slides/slide4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95f495a7a194d3e"/>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512403056"/>
      </p:ext>
    </p:extLst>
  </p:cSld>
</p:sld>
</file>

<file path=ppt/slides/slide4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1ec7bc1a7974f3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369203143"/>
      </p:ext>
    </p:extLst>
  </p:cSld>
</p:sld>
</file>

<file path=ppt/slides/slide4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57bcdd7f791482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65540822"/>
      </p:ext>
    </p:extLst>
  </p:cSld>
</p:sld>
</file>

<file path=ppt/slides/slide4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e7f3aa7e7ec457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18910342"/>
      </p:ext>
    </p:extLst>
  </p:cSld>
</p:sld>
</file>

<file path=ppt/slides/slide4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9ea16e884844d7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472887043"/>
      </p:ext>
    </p:extLst>
  </p:cSld>
</p:sld>
</file>

<file path=ppt/slides/slide4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d089124586a4c4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83994107"/>
      </p:ext>
    </p:extLst>
  </p:cSld>
</p:sld>
</file>

<file path=ppt/slides/slide4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5a7871f7c7d40f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60968271"/>
      </p:ext>
    </p:extLst>
  </p:cSld>
</p:sld>
</file>

<file path=ppt/slides/slide4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d8e0b289e59430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90031813"/>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a4d87f2291774e8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231146351"/>
      </p:ext>
    </p:extLst>
  </p:cSld>
</p:sld>
</file>

<file path=ppt/slides/slide5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8211f534e4d440c"/>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29728098"/>
      </p:ext>
    </p:extLst>
  </p:cSld>
</p:sld>
</file>

<file path=ppt/slides/slide5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a5d06cf147147e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40990822"/>
      </p:ext>
    </p:extLst>
  </p:cSld>
</p:sld>
</file>

<file path=ppt/slides/slide5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ed209538a984977"/>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23568795"/>
      </p:ext>
    </p:extLst>
  </p:cSld>
</p:sld>
</file>

<file path=ppt/slides/slide5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313cbb8f09046ef"/>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09511625"/>
      </p:ext>
    </p:extLst>
  </p:cSld>
</p:sld>
</file>

<file path=ppt/slides/slide5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e8702f1b25144fd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66095571"/>
      </p:ext>
    </p:extLst>
  </p:cSld>
</p:sld>
</file>

<file path=ppt/slides/slide5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b4986acc54940b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19889619"/>
      </p:ext>
    </p:extLst>
  </p:cSld>
</p:sld>
</file>

<file path=ppt/slides/slide5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bf66380e2af44c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3297562"/>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c66ca13043c14786"/>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73777408"/>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98eee04b75164e5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6475193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3dbedf9a5024b6f"/>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4120911"/>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6e1f03eef9d4d5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32911028"/>
      </p:ext>
    </p:extLst>
  </p:cSld>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2026-08-11T03:10:46.4070000Z</dcterms:created>
  <dcterms:modified xsi:type="dcterms:W3CDTF">2026-08-11T03:10:46.4070000Z</dcterms:modified>
</coreProperties>
</file>