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7" r:id="rId5"/>
    <p:sldMasterId id="2147483688" r:id="rId6"/>
    <p:sldMasterId id="2147483689" r:id="rId7"/>
    <p:sldMasterId id="2147483690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</p:sldIdLst>
  <p:sldSz cy="6857125" cx="12192000"/>
  <p:notesSz cx="12192000" cy="6858000"/>
  <p:embeddedFontLst>
    <p:embeddedFont>
      <p:font typeface="Montserrat SemiBold"/>
      <p:regular r:id="rId35"/>
      <p:bold r:id="rId36"/>
      <p:italic r:id="rId37"/>
      <p:boldItalic r:id="rId38"/>
    </p:embeddedFont>
    <p:embeddedFont>
      <p:font typeface="Architects Daughter"/>
      <p:regular r:id="rId39"/>
    </p:embeddedFont>
    <p:embeddedFont>
      <p:font typeface="Montserrat"/>
      <p:regular r:id="rId40"/>
      <p:bold r:id="rId41"/>
      <p:italic r:id="rId42"/>
      <p:boldItalic r:id="rId43"/>
    </p:embeddedFont>
    <p:embeddedFont>
      <p:font typeface="Quattrocento Sans"/>
      <p:regular r:id="rId44"/>
      <p:bold r:id="rId45"/>
      <p:italic r:id="rId46"/>
      <p:boldItalic r:id="rId47"/>
    </p:embeddedFont>
    <p:embeddedFont>
      <p:font typeface="Lustria"/>
      <p:regular r:id="rId48"/>
    </p:embeddedFont>
    <p:embeddedFont>
      <p:font typeface="Gill Sans"/>
      <p:regular r:id="rId49"/>
      <p:bold r:id="rId50"/>
    </p:embeddedFont>
    <p:embeddedFont>
      <p:font typeface="Century Gothic"/>
      <p:regular r:id="rId51"/>
      <p:bold r:id="rId52"/>
      <p:italic r:id="rId53"/>
      <p:boldItalic r:id="rId5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D05DE24-454A-4596-A73C-94C474C9ECC4}">
  <a:tblStyle styleId="{BD05DE24-454A-4596-A73C-94C474C9ECC4}" styleName="Table_0">
    <a:wholeTbl>
      <a:tcTxStyle b="off" i="off">
        <a:font>
          <a:latin typeface="Gill Sans MT"/>
          <a:ea typeface="Gill Sans MT"/>
          <a:cs typeface="Gill Sans MT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fill>
          <a:solidFill>
            <a:srgbClr val="E6E6E6"/>
          </a:solidFill>
        </a:fill>
      </a:tcStyle>
    </a:band1H>
    <a:band2H>
      <a:tcTxStyle/>
    </a:band2H>
    <a:band1V>
      <a:tcTxStyle/>
      <a:tcStyle>
        <a:fill>
          <a:solidFill>
            <a:srgbClr val="E6E6E6"/>
          </a:solidFill>
        </a:fill>
      </a:tcStyle>
    </a:band1V>
    <a:band2V>
      <a:tcTxStyle/>
    </a:band2V>
    <a:lastCol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fill>
          <a:solidFill>
            <a:schemeClr val="accent4"/>
          </a:solidFill>
        </a:fill>
      </a:tcStyle>
    </a:lastCol>
    <a:firstCol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fill>
          <a:solidFill>
            <a:schemeClr val="accent4"/>
          </a:solidFill>
        </a:fill>
      </a:tcStyle>
    </a:firstCol>
    <a:lastRow>
      <a:tcTxStyle b="on" i="off"/>
      <a:tcStyle>
        <a:tcBdr>
          <a:top>
            <a:ln cap="flat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lt1"/>
          </a:solidFill>
        </a:fill>
      </a:tcStyle>
    </a:lastRow>
    <a:seCell>
      <a:tcTxStyle b="on" i="off">
        <a:font>
          <a:latin typeface="Gill Sans MT"/>
          <a:ea typeface="Gill Sans MT"/>
          <a:cs typeface="Gill Sans MT"/>
        </a:font>
        <a:schemeClr val="dk1"/>
      </a:tcTxStyle>
    </a:seCell>
    <a:swCell>
      <a:tcTxStyle b="on" i="off">
        <a:font>
          <a:latin typeface="Gill Sans MT"/>
          <a:ea typeface="Gill Sans MT"/>
          <a:cs typeface="Gill Sans MT"/>
        </a:font>
        <a:schemeClr val="dk1"/>
      </a:tcTxStyle>
    </a:swCell>
    <a:firstRow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>
          <a:bottom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4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regular.fntdata"/><Relationship Id="rId42" Type="http://schemas.openxmlformats.org/officeDocument/2006/relationships/font" Target="fonts/Montserrat-italic.fntdata"/><Relationship Id="rId41" Type="http://schemas.openxmlformats.org/officeDocument/2006/relationships/font" Target="fonts/Montserrat-bold.fntdata"/><Relationship Id="rId44" Type="http://schemas.openxmlformats.org/officeDocument/2006/relationships/font" Target="fonts/QuattrocentoSans-regular.fntdata"/><Relationship Id="rId43" Type="http://schemas.openxmlformats.org/officeDocument/2006/relationships/font" Target="fonts/Montserrat-boldItalic.fntdata"/><Relationship Id="rId46" Type="http://schemas.openxmlformats.org/officeDocument/2006/relationships/font" Target="fonts/QuattrocentoSans-italic.fntdata"/><Relationship Id="rId45" Type="http://schemas.openxmlformats.org/officeDocument/2006/relationships/font" Target="fonts/QuattrocentoSans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notesMaster" Target="notesMasters/notesMaster1.xml"/><Relationship Id="rId48" Type="http://schemas.openxmlformats.org/officeDocument/2006/relationships/font" Target="fonts/Lustria-regular.fntdata"/><Relationship Id="rId47" Type="http://schemas.openxmlformats.org/officeDocument/2006/relationships/font" Target="fonts/QuattrocentoSans-boldItalic.fntdata"/><Relationship Id="rId49" Type="http://schemas.openxmlformats.org/officeDocument/2006/relationships/font" Target="fonts/GillSans-regular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33" Type="http://schemas.openxmlformats.org/officeDocument/2006/relationships/slide" Target="slides/slide24.xml"/><Relationship Id="rId32" Type="http://schemas.openxmlformats.org/officeDocument/2006/relationships/slide" Target="slides/slide23.xml"/><Relationship Id="rId35" Type="http://schemas.openxmlformats.org/officeDocument/2006/relationships/font" Target="fonts/MontserratSemiBold-regular.fntdata"/><Relationship Id="rId34" Type="http://schemas.openxmlformats.org/officeDocument/2006/relationships/slide" Target="slides/slide25.xml"/><Relationship Id="rId37" Type="http://schemas.openxmlformats.org/officeDocument/2006/relationships/font" Target="fonts/MontserratSemiBold-italic.fntdata"/><Relationship Id="rId36" Type="http://schemas.openxmlformats.org/officeDocument/2006/relationships/font" Target="fonts/MontserratSemiBold-bold.fntdata"/><Relationship Id="rId39" Type="http://schemas.openxmlformats.org/officeDocument/2006/relationships/font" Target="fonts/ArchitectsDaughter-regular.fntdata"/><Relationship Id="rId38" Type="http://schemas.openxmlformats.org/officeDocument/2006/relationships/font" Target="fonts/MontserratSemiBold-boldItalic.fntdata"/><Relationship Id="rId20" Type="http://schemas.openxmlformats.org/officeDocument/2006/relationships/slide" Target="slides/slide11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29" Type="http://schemas.openxmlformats.org/officeDocument/2006/relationships/slide" Target="slides/slide20.xml"/><Relationship Id="rId51" Type="http://schemas.openxmlformats.org/officeDocument/2006/relationships/font" Target="fonts/CenturyGothic-regular.fntdata"/><Relationship Id="rId50" Type="http://schemas.openxmlformats.org/officeDocument/2006/relationships/font" Target="fonts/GillSans-bold.fntdata"/><Relationship Id="rId53" Type="http://schemas.openxmlformats.org/officeDocument/2006/relationships/font" Target="fonts/CenturyGothic-italic.fntdata"/><Relationship Id="rId52" Type="http://schemas.openxmlformats.org/officeDocument/2006/relationships/font" Target="fonts/CenturyGothic-bold.fntdata"/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54" Type="http://schemas.openxmlformats.org/officeDocument/2006/relationships/font" Target="fonts/CenturyGothic-boldItalic.fntdata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8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64d3ad39f1_0_210:notes"/>
          <p:cNvSpPr txBox="1"/>
          <p:nvPr>
            <p:ph idx="1" type="body"/>
          </p:nvPr>
        </p:nvSpPr>
        <p:spPr>
          <a:xfrm>
            <a:off x="1219200" y="3300413"/>
            <a:ext cx="97536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1" name="Google Shape;191;g364d3ad39f1_0_210:notes"/>
          <p:cNvSpPr/>
          <p:nvPr>
            <p:ph idx="2" type="sldImg"/>
          </p:nvPr>
        </p:nvSpPr>
        <p:spPr>
          <a:xfrm>
            <a:off x="1218578" y="857250"/>
            <a:ext cx="975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64d3ad39f1_0_87:notes"/>
          <p:cNvSpPr/>
          <p:nvPr>
            <p:ph idx="2" type="sldImg"/>
          </p:nvPr>
        </p:nvSpPr>
        <p:spPr>
          <a:xfrm>
            <a:off x="677175" y="514350"/>
            <a:ext cx="10838700" cy="25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64d3ad39f1_0_8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64d3ad39f1_0_91:notes"/>
          <p:cNvSpPr/>
          <p:nvPr>
            <p:ph idx="2" type="sldImg"/>
          </p:nvPr>
        </p:nvSpPr>
        <p:spPr>
          <a:xfrm>
            <a:off x="677175" y="514350"/>
            <a:ext cx="10838700" cy="25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64d3ad39f1_0_9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64d3ad39f1_0_95:notes"/>
          <p:cNvSpPr/>
          <p:nvPr>
            <p:ph idx="2" type="sldImg"/>
          </p:nvPr>
        </p:nvSpPr>
        <p:spPr>
          <a:xfrm>
            <a:off x="677175" y="514350"/>
            <a:ext cx="10838700" cy="25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64d3ad39f1_0_9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1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64d3ad39f1_0_217:notes"/>
          <p:cNvSpPr txBox="1"/>
          <p:nvPr>
            <p:ph idx="1" type="body"/>
          </p:nvPr>
        </p:nvSpPr>
        <p:spPr>
          <a:xfrm>
            <a:off x="1219200" y="3300413"/>
            <a:ext cx="97536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3" name="Google Shape;203;g364d3ad39f1_0_217:notes"/>
          <p:cNvSpPr/>
          <p:nvPr>
            <p:ph idx="2" type="sldImg"/>
          </p:nvPr>
        </p:nvSpPr>
        <p:spPr>
          <a:xfrm>
            <a:off x="1218578" y="857250"/>
            <a:ext cx="975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1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1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1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382ee662b3c_0_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g382ee662b3c_0_9:notes"/>
          <p:cNvSpPr/>
          <p:nvPr>
            <p:ph idx="2" type="sldImg"/>
          </p:nvPr>
        </p:nvSpPr>
        <p:spPr>
          <a:xfrm>
            <a:off x="2032400" y="514350"/>
            <a:ext cx="8128500" cy="25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1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p1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1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1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1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1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64d3ad39f1_0_341:notes"/>
          <p:cNvSpPr/>
          <p:nvPr>
            <p:ph idx="2" type="sldImg"/>
          </p:nvPr>
        </p:nvSpPr>
        <p:spPr>
          <a:xfrm>
            <a:off x="1218578" y="857250"/>
            <a:ext cx="975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g364d3ad39f1_0_341:notes"/>
          <p:cNvSpPr txBox="1"/>
          <p:nvPr>
            <p:ph idx="1" type="body"/>
          </p:nvPr>
        </p:nvSpPr>
        <p:spPr>
          <a:xfrm>
            <a:off x="1219200" y="3300413"/>
            <a:ext cx="97536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27" name="Google Shape;227;g364d3ad39f1_0_341:notes"/>
          <p:cNvSpPr txBox="1"/>
          <p:nvPr>
            <p:ph idx="12" type="sldNum"/>
          </p:nvPr>
        </p:nvSpPr>
        <p:spPr>
          <a:xfrm>
            <a:off x="6905979" y="6513910"/>
            <a:ext cx="52836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64d3ad39f1_0_75:notes"/>
          <p:cNvSpPr/>
          <p:nvPr>
            <p:ph idx="2" type="sldImg"/>
          </p:nvPr>
        </p:nvSpPr>
        <p:spPr>
          <a:xfrm>
            <a:off x="677175" y="514350"/>
            <a:ext cx="10838700" cy="25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64d3ad39f1_0_7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64d3ad39f1_0_79:notes"/>
          <p:cNvSpPr/>
          <p:nvPr>
            <p:ph idx="2" type="sldImg"/>
          </p:nvPr>
        </p:nvSpPr>
        <p:spPr>
          <a:xfrm>
            <a:off x="677175" y="514350"/>
            <a:ext cx="10838700" cy="25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64d3ad39f1_0_7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64d3ad39f1_0_83:notes"/>
          <p:cNvSpPr/>
          <p:nvPr>
            <p:ph idx="2" type="sldImg"/>
          </p:nvPr>
        </p:nvSpPr>
        <p:spPr>
          <a:xfrm>
            <a:off x="677175" y="514350"/>
            <a:ext cx="10838700" cy="25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64d3ad39f1_0_8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0.png"/><Relationship Id="rId3" Type="http://schemas.openxmlformats.org/officeDocument/2006/relationships/hyperlink" Target="https://commons.wikimedia.org/wiki/File:Man_Doing_Warm_Up_Exercise_Cartoon.svg" TargetMode="External"/><Relationship Id="rId4" Type="http://schemas.openxmlformats.org/officeDocument/2006/relationships/hyperlink" Target="https://creativecommons.org/licenses/by-sa/3.0/" TargetMode="Externa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0.png"/><Relationship Id="rId3" Type="http://schemas.openxmlformats.org/officeDocument/2006/relationships/hyperlink" Target="https://commons.wikimedia.org/wiki/File:Man_Doing_Warm_Up_Exercise_Cartoon.svg" TargetMode="External"/><Relationship Id="rId4" Type="http://schemas.openxmlformats.org/officeDocument/2006/relationships/hyperlink" Target="https://creativecommons.org/licenses/by-sa/3.0/" TargetMode="Externa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 slide_Lt grey">
  <p:cSld name="1_Blank slide_Lt grey">
    <p:bg>
      <p:bgPr>
        <a:solidFill>
          <a:srgbClr val="EDEDEE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lose up of text on a white background&#10;&#10;Description automatically generated" id="53" name="Google Shape;53;p12"/>
          <p:cNvPicPr preferRelativeResize="0"/>
          <p:nvPr/>
        </p:nvPicPr>
        <p:blipFill rotWithShape="1">
          <a:blip r:embed="rId2">
            <a:alphaModFix/>
          </a:blip>
          <a:srcRect b="1176" l="0" r="24942" t="0"/>
          <a:stretch/>
        </p:blipFill>
        <p:spPr>
          <a:xfrm>
            <a:off x="0" y="0"/>
            <a:ext cx="12190448" cy="6857125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2"/>
          <p:cNvSpPr txBox="1"/>
          <p:nvPr>
            <p:ph idx="11" type="ftr"/>
          </p:nvPr>
        </p:nvSpPr>
        <p:spPr>
          <a:xfrm>
            <a:off x="808991" y="611740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_VZ red">
  <p:cSld name="Blank slide_VZ red">
    <p:bg>
      <p:bgPr>
        <a:solidFill>
          <a:srgbClr val="EC1C25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idx="11" type="ftr"/>
          </p:nvPr>
        </p:nvSpPr>
        <p:spPr>
          <a:xfrm>
            <a:off x="808991" y="611740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_Really dk grey, VZ red frame">
  <p:cSld name="Blank slide_Really dk grey, VZ red frame">
    <p:bg>
      <p:bgPr>
        <a:solidFill>
          <a:srgbClr val="231F20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>
            <p:ph type="title"/>
          </p:nvPr>
        </p:nvSpPr>
        <p:spPr>
          <a:xfrm>
            <a:off x="1590260" y="655898"/>
            <a:ext cx="9312900" cy="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EDEE"/>
              </a:buClr>
              <a:buSzPts val="5900"/>
              <a:buFont typeface="Arial"/>
              <a:buNone/>
              <a:defRPr b="0" i="0" sz="5900" u="none" cap="none" strike="noStrike">
                <a:solidFill>
                  <a:srgbClr val="EDEDE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14"/>
          <p:cNvSpPr/>
          <p:nvPr/>
        </p:nvSpPr>
        <p:spPr>
          <a:xfrm>
            <a:off x="609600" y="457141"/>
            <a:ext cx="10972800" cy="5942700"/>
          </a:xfrm>
          <a:prstGeom prst="rect">
            <a:avLst/>
          </a:prstGeom>
          <a:noFill/>
          <a:ln cap="flat" cmpd="sng" w="203200">
            <a:solidFill>
              <a:srgbClr val="EC1C2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841248" y="591541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_Really dk grey, Lt grey frame ">
  <p:cSld name="Blank slide_Really dk grey, Lt grey frame ">
    <p:bg>
      <p:bgPr>
        <a:solidFill>
          <a:srgbClr val="231F20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/>
          <p:nvPr>
            <p:ph type="title"/>
          </p:nvPr>
        </p:nvSpPr>
        <p:spPr>
          <a:xfrm>
            <a:off x="1590260" y="655898"/>
            <a:ext cx="9312900" cy="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EDEE"/>
              </a:buClr>
              <a:buSzPts val="5900"/>
              <a:buFont typeface="Arial"/>
              <a:buNone/>
              <a:defRPr b="0" i="0" sz="5900" u="none" cap="none" strike="noStrike">
                <a:solidFill>
                  <a:srgbClr val="EDEDE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15"/>
          <p:cNvSpPr/>
          <p:nvPr/>
        </p:nvSpPr>
        <p:spPr>
          <a:xfrm>
            <a:off x="609600" y="457141"/>
            <a:ext cx="10972800" cy="5942700"/>
          </a:xfrm>
          <a:prstGeom prst="rect">
            <a:avLst/>
          </a:prstGeom>
          <a:noFill/>
          <a:ln cap="flat" cmpd="sng" w="203200">
            <a:solidFill>
              <a:srgbClr val="EDEDE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841248" y="591541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_Dk grey, VZ red frame">
  <p:cSld name="Blank slide_Dk grey, VZ red frame">
    <p:bg>
      <p:bgPr>
        <a:solidFill>
          <a:srgbClr val="9D9FA2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>
            <p:ph type="title"/>
          </p:nvPr>
        </p:nvSpPr>
        <p:spPr>
          <a:xfrm>
            <a:off x="1590260" y="655898"/>
            <a:ext cx="9312900" cy="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EDEE"/>
              </a:buClr>
              <a:buSzPts val="5900"/>
              <a:buFont typeface="Arial"/>
              <a:buNone/>
              <a:defRPr b="0" i="0" sz="5900" u="none" cap="none" strike="noStrike">
                <a:solidFill>
                  <a:srgbClr val="EDEDE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16"/>
          <p:cNvSpPr/>
          <p:nvPr/>
        </p:nvSpPr>
        <p:spPr>
          <a:xfrm>
            <a:off x="609600" y="457141"/>
            <a:ext cx="10972800" cy="5942700"/>
          </a:xfrm>
          <a:prstGeom prst="rect">
            <a:avLst/>
          </a:prstGeom>
          <a:noFill/>
          <a:ln cap="flat" cmpd="sng" w="203200">
            <a:solidFill>
              <a:srgbClr val="EC1C2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6"/>
          <p:cNvSpPr txBox="1"/>
          <p:nvPr>
            <p:ph idx="11" type="ftr"/>
          </p:nvPr>
        </p:nvSpPr>
        <p:spPr>
          <a:xfrm>
            <a:off x="841248" y="591541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_Dk grey, Lt grey frame">
  <p:cSld name="Blank slide_Dk grey, Lt grey frame">
    <p:bg>
      <p:bgPr>
        <a:solidFill>
          <a:srgbClr val="9D9FA2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title"/>
          </p:nvPr>
        </p:nvSpPr>
        <p:spPr>
          <a:xfrm>
            <a:off x="1590260" y="655898"/>
            <a:ext cx="9312900" cy="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EDEE"/>
              </a:buClr>
              <a:buSzPts val="5900"/>
              <a:buFont typeface="Arial"/>
              <a:buNone/>
              <a:defRPr b="0" i="0" sz="5900" u="none" cap="none" strike="noStrike">
                <a:solidFill>
                  <a:srgbClr val="EDEDE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7"/>
          <p:cNvSpPr/>
          <p:nvPr/>
        </p:nvSpPr>
        <p:spPr>
          <a:xfrm>
            <a:off x="609600" y="457141"/>
            <a:ext cx="10972800" cy="5942700"/>
          </a:xfrm>
          <a:prstGeom prst="rect">
            <a:avLst/>
          </a:prstGeom>
          <a:noFill/>
          <a:ln cap="flat" cmpd="sng" w="203200">
            <a:solidFill>
              <a:srgbClr val="EDEDE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7"/>
          <p:cNvSpPr txBox="1"/>
          <p:nvPr>
            <p:ph idx="11" type="ftr"/>
          </p:nvPr>
        </p:nvSpPr>
        <p:spPr>
          <a:xfrm>
            <a:off x="841248" y="591541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_Dk grey, Really dk grey frame">
  <p:cSld name="Blank slide_Dk grey, Really dk grey frame">
    <p:bg>
      <p:bgPr>
        <a:solidFill>
          <a:srgbClr val="9D9FA2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/>
          <p:nvPr>
            <p:ph type="title"/>
          </p:nvPr>
        </p:nvSpPr>
        <p:spPr>
          <a:xfrm>
            <a:off x="1590260" y="655898"/>
            <a:ext cx="9312900" cy="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5900"/>
              <a:buFont typeface="Arial"/>
              <a:buNone/>
              <a:defRPr b="0" i="0" sz="59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8"/>
          <p:cNvSpPr/>
          <p:nvPr/>
        </p:nvSpPr>
        <p:spPr>
          <a:xfrm>
            <a:off x="609600" y="457141"/>
            <a:ext cx="10972800" cy="5942700"/>
          </a:xfrm>
          <a:prstGeom prst="rect">
            <a:avLst/>
          </a:prstGeom>
          <a:noFill/>
          <a:ln cap="flat" cmpd="sng" w="203200">
            <a:solidFill>
              <a:srgbClr val="231F2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18"/>
          <p:cNvSpPr txBox="1"/>
          <p:nvPr>
            <p:ph idx="11" type="ftr"/>
          </p:nvPr>
        </p:nvSpPr>
        <p:spPr>
          <a:xfrm>
            <a:off x="841248" y="591541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_Lt grey, VZ red frame">
  <p:cSld name="Blank slide_Lt grey, VZ red frame">
    <p:bg>
      <p:bgPr>
        <a:solidFill>
          <a:srgbClr val="EDEDEE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/>
          <p:nvPr>
            <p:ph type="title"/>
          </p:nvPr>
        </p:nvSpPr>
        <p:spPr>
          <a:xfrm>
            <a:off x="1590260" y="655898"/>
            <a:ext cx="9312900" cy="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Google Shape;79;p19"/>
          <p:cNvSpPr/>
          <p:nvPr/>
        </p:nvSpPr>
        <p:spPr>
          <a:xfrm>
            <a:off x="609600" y="457141"/>
            <a:ext cx="10972800" cy="5942700"/>
          </a:xfrm>
          <a:prstGeom prst="rect">
            <a:avLst/>
          </a:prstGeom>
          <a:noFill/>
          <a:ln cap="flat" cmpd="sng" w="203200">
            <a:solidFill>
              <a:srgbClr val="EC1C2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19"/>
          <p:cNvSpPr txBox="1"/>
          <p:nvPr>
            <p:ph idx="11" type="ftr"/>
          </p:nvPr>
        </p:nvSpPr>
        <p:spPr>
          <a:xfrm>
            <a:off x="841248" y="591541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_Lt grey, Really dk grey frame">
  <p:cSld name="Blank slide_Lt grey, Really dk grey frame">
    <p:bg>
      <p:bgPr>
        <a:solidFill>
          <a:srgbClr val="EDEDEE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/>
          <p:nvPr>
            <p:ph type="title"/>
          </p:nvPr>
        </p:nvSpPr>
        <p:spPr>
          <a:xfrm>
            <a:off x="1590260" y="655898"/>
            <a:ext cx="9312900" cy="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20"/>
          <p:cNvSpPr/>
          <p:nvPr/>
        </p:nvSpPr>
        <p:spPr>
          <a:xfrm>
            <a:off x="609600" y="457141"/>
            <a:ext cx="10972800" cy="5942700"/>
          </a:xfrm>
          <a:prstGeom prst="rect">
            <a:avLst/>
          </a:prstGeom>
          <a:noFill/>
          <a:ln cap="flat" cmpd="sng" w="203200">
            <a:solidFill>
              <a:srgbClr val="231F2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20"/>
          <p:cNvSpPr txBox="1"/>
          <p:nvPr>
            <p:ph idx="11" type="ftr"/>
          </p:nvPr>
        </p:nvSpPr>
        <p:spPr>
          <a:xfrm>
            <a:off x="841248" y="591541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lcome_Agenda_Lt grey">
  <p:cSld name="Welcome_Agenda_Lt gre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2"/>
          <p:cNvSpPr txBox="1"/>
          <p:nvPr>
            <p:ph type="title"/>
          </p:nvPr>
        </p:nvSpPr>
        <p:spPr>
          <a:xfrm>
            <a:off x="729827" y="882777"/>
            <a:ext cx="9999300" cy="5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3700"/>
              <a:buFont typeface="Arial"/>
              <a:buNone/>
              <a:defRPr b="1" i="0" sz="37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22"/>
          <p:cNvSpPr txBox="1"/>
          <p:nvPr>
            <p:ph idx="1" type="body"/>
          </p:nvPr>
        </p:nvSpPr>
        <p:spPr>
          <a:xfrm>
            <a:off x="730251" y="1879360"/>
            <a:ext cx="9998700" cy="3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-381000" lvl="0" marL="457200" marR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EC1C25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C1C25"/>
              </a:buClr>
              <a:buSzPts val="1700"/>
              <a:buFont typeface="Courier New"/>
              <a:buNone/>
              <a:defRPr b="0" i="0" sz="2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61950" lvl="2" marL="13716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195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195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»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0005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0005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0005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0005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22"/>
          <p:cNvSpPr txBox="1"/>
          <p:nvPr/>
        </p:nvSpPr>
        <p:spPr>
          <a:xfrm>
            <a:off x="8579556" y="6176310"/>
            <a:ext cx="28449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b="0" i="0" lang="en-US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600" u="none" cap="none" strike="noStrike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2"/>
          <p:cNvSpPr txBox="1"/>
          <p:nvPr>
            <p:ph idx="11" type="ftr"/>
          </p:nvPr>
        </p:nvSpPr>
        <p:spPr>
          <a:xfrm>
            <a:off x="808991" y="611740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248">
          <p15:clr>
            <a:srgbClr val="FBAE40"/>
          </p15:clr>
        </p15:guide>
        <p15:guide id="2" pos="544">
          <p15:clr>
            <a:srgbClr val="FBAE40"/>
          </p15:clr>
        </p15:guide>
        <p15:guide id="3" orient="horz" pos="79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lcome_Objectives_Lt grey">
  <p:cSld name="Welcome_Objectives_Lt gre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/>
          <p:nvPr>
            <p:ph type="title"/>
          </p:nvPr>
        </p:nvSpPr>
        <p:spPr>
          <a:xfrm>
            <a:off x="729827" y="882777"/>
            <a:ext cx="9999300" cy="5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3700"/>
              <a:buFont typeface="Arial"/>
              <a:buNone/>
              <a:defRPr b="1" i="0" sz="37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23"/>
          <p:cNvSpPr txBox="1"/>
          <p:nvPr>
            <p:ph idx="1" type="body"/>
          </p:nvPr>
        </p:nvSpPr>
        <p:spPr>
          <a:xfrm>
            <a:off x="730251" y="1879360"/>
            <a:ext cx="9998700" cy="3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-381000" lvl="0" marL="457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C1C25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655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C1C25"/>
              </a:buClr>
              <a:buSzPts val="1700"/>
              <a:buFont typeface="Courier New"/>
              <a:buChar char="o"/>
              <a:defRPr b="0" i="0" sz="2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61950" lvl="2" marL="13716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195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195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»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0005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0005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0005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0005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" name="Google Shape;95;p23"/>
          <p:cNvSpPr txBox="1"/>
          <p:nvPr/>
        </p:nvSpPr>
        <p:spPr>
          <a:xfrm>
            <a:off x="8579556" y="6176310"/>
            <a:ext cx="28449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b="0" i="0" lang="en-US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600" u="none" cap="none" strike="noStrike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3"/>
          <p:cNvSpPr txBox="1"/>
          <p:nvPr>
            <p:ph idx="11" type="ftr"/>
          </p:nvPr>
        </p:nvSpPr>
        <p:spPr>
          <a:xfrm>
            <a:off x="808991" y="611740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248">
          <p15:clr>
            <a:srgbClr val="FBAE40"/>
          </p15:clr>
        </p15:guide>
        <p15:guide id="2" pos="544">
          <p15:clr>
            <a:srgbClr val="FBAE40"/>
          </p15:clr>
        </p15:guide>
        <p15:guide id="3" orient="horz" pos="79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lcome_Norms_Lt Grey">
  <p:cSld name="Welcome_Norms_Lt Gre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/>
          <p:nvPr>
            <p:ph idx="1" type="body"/>
          </p:nvPr>
        </p:nvSpPr>
        <p:spPr>
          <a:xfrm>
            <a:off x="729827" y="1866795"/>
            <a:ext cx="5650800" cy="40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-381000" lvl="0" marL="457200" marR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EC1C25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31800" lvl="2" marL="13716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005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005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0005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0005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0005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0005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9" name="Google Shape;99;p24"/>
          <p:cNvSpPr txBox="1"/>
          <p:nvPr>
            <p:ph type="title"/>
          </p:nvPr>
        </p:nvSpPr>
        <p:spPr>
          <a:xfrm>
            <a:off x="729827" y="882777"/>
            <a:ext cx="5840400" cy="5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3700"/>
              <a:buFont typeface="Arial"/>
              <a:buNone/>
              <a:defRPr b="1" i="0" sz="37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24"/>
          <p:cNvSpPr txBox="1"/>
          <p:nvPr/>
        </p:nvSpPr>
        <p:spPr>
          <a:xfrm>
            <a:off x="8579556" y="6176310"/>
            <a:ext cx="28449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b="0" i="0" lang="en-US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600" u="none" cap="none" strike="noStrike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4"/>
          <p:cNvSpPr txBox="1"/>
          <p:nvPr>
            <p:ph idx="11" type="ftr"/>
          </p:nvPr>
        </p:nvSpPr>
        <p:spPr>
          <a:xfrm>
            <a:off x="808991" y="611740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02" name="Google Shape;102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32880" y="1966341"/>
            <a:ext cx="3829807" cy="3864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248">
          <p15:clr>
            <a:srgbClr val="FBAE40"/>
          </p15:clr>
        </p15:guide>
        <p15:guide id="2" pos="544">
          <p15:clr>
            <a:srgbClr val="FBAE40"/>
          </p15:clr>
        </p15:guide>
        <p15:guide id="3" orient="horz" pos="79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lcome_Ice Breaker_Lt Grey">
  <p:cSld name="Welcome_Ice Breaker_Lt Grey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/>
          <p:nvPr>
            <p:ph idx="1" type="body"/>
          </p:nvPr>
        </p:nvSpPr>
        <p:spPr>
          <a:xfrm>
            <a:off x="729827" y="1866795"/>
            <a:ext cx="5650800" cy="40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-228600" lvl="0" marL="457200" marR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31800" lvl="2" marL="13716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005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005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0005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0005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0005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0005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" name="Google Shape;105;p25"/>
          <p:cNvSpPr txBox="1"/>
          <p:nvPr>
            <p:ph type="title"/>
          </p:nvPr>
        </p:nvSpPr>
        <p:spPr>
          <a:xfrm>
            <a:off x="729827" y="882777"/>
            <a:ext cx="5840400" cy="5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3700"/>
              <a:buFont typeface="Arial"/>
              <a:buNone/>
              <a:defRPr b="1" i="0" sz="37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25"/>
          <p:cNvSpPr txBox="1"/>
          <p:nvPr/>
        </p:nvSpPr>
        <p:spPr>
          <a:xfrm>
            <a:off x="8579556" y="6176310"/>
            <a:ext cx="28449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b="0" i="0" lang="en-US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600" u="none" cap="none" strike="noStrike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5"/>
          <p:cNvSpPr txBox="1"/>
          <p:nvPr>
            <p:ph idx="11" type="ftr"/>
          </p:nvPr>
        </p:nvSpPr>
        <p:spPr>
          <a:xfrm>
            <a:off x="808991" y="611740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descr="File:Man Doing Warm Up Exercise Cartoon.svg - Wikimedia Commons" id="108" name="Google Shape;108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32880" y="2821402"/>
            <a:ext cx="3829806" cy="215426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5"/>
          <p:cNvSpPr txBox="1"/>
          <p:nvPr/>
        </p:nvSpPr>
        <p:spPr>
          <a:xfrm>
            <a:off x="6932880" y="4975668"/>
            <a:ext cx="510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This Photo</a:t>
            </a: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by Unknown Author is licensed under </a:t>
            </a:r>
            <a:r>
              <a:rPr b="0" i="0" lang="en-US" sz="12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248">
          <p15:clr>
            <a:srgbClr val="FBAE40"/>
          </p15:clr>
        </p15:guide>
        <p15:guide id="2" pos="544">
          <p15:clr>
            <a:srgbClr val="FBAE40"/>
          </p15:clr>
        </p15:guide>
        <p15:guide id="3" orient="horz" pos="79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lcome_Ice Breaker_Dk Grey">
  <p:cSld name="Welcome_Ice Breaker_Dk Grey">
    <p:bg>
      <p:bgPr>
        <a:solidFill>
          <a:srgbClr val="9D9FA2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6"/>
          <p:cNvSpPr txBox="1"/>
          <p:nvPr>
            <p:ph idx="1" type="body"/>
          </p:nvPr>
        </p:nvSpPr>
        <p:spPr>
          <a:xfrm>
            <a:off x="729827" y="1866795"/>
            <a:ext cx="5650800" cy="40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-228600" lvl="0" marL="457200" marR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31800" lvl="2" marL="13716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005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005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0005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0005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0005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0005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2" name="Google Shape;112;p26"/>
          <p:cNvSpPr txBox="1"/>
          <p:nvPr>
            <p:ph type="title"/>
          </p:nvPr>
        </p:nvSpPr>
        <p:spPr>
          <a:xfrm>
            <a:off x="729827" y="882777"/>
            <a:ext cx="5840400" cy="5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3700"/>
              <a:buFont typeface="Arial"/>
              <a:buNone/>
              <a:defRPr b="1" i="0" sz="37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p26"/>
          <p:cNvSpPr txBox="1"/>
          <p:nvPr/>
        </p:nvSpPr>
        <p:spPr>
          <a:xfrm>
            <a:off x="8579556" y="6176310"/>
            <a:ext cx="28449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b="0" i="0" lang="en-US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600" u="none" cap="none" strike="noStrike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6"/>
          <p:cNvSpPr txBox="1"/>
          <p:nvPr>
            <p:ph idx="11" type="ftr"/>
          </p:nvPr>
        </p:nvSpPr>
        <p:spPr>
          <a:xfrm>
            <a:off x="808991" y="611740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descr="File:Man Doing Warm Up Exercise Cartoon.svg - Wikimedia Commons" id="115" name="Google Shape;115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32880" y="2821401"/>
            <a:ext cx="3829806" cy="2154266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6"/>
          <p:cNvSpPr txBox="1"/>
          <p:nvPr/>
        </p:nvSpPr>
        <p:spPr>
          <a:xfrm>
            <a:off x="6932880" y="4975667"/>
            <a:ext cx="510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This Photo</a:t>
            </a: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by Unknown Author is licensed under </a:t>
            </a:r>
            <a:r>
              <a:rPr b="0" i="0" lang="en-US" sz="12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248">
          <p15:clr>
            <a:srgbClr val="FBAE40"/>
          </p15:clr>
        </p15:guide>
        <p15:guide id="2" pos="544">
          <p15:clr>
            <a:srgbClr val="FBAE40"/>
          </p15:clr>
        </p15:guide>
        <p15:guide id="3" orient="horz" pos="79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lcome_Objectives_Dk grey">
  <p:cSld name="Welcome_Objectives_Dk grey">
    <p:bg>
      <p:bgPr>
        <a:solidFill>
          <a:srgbClr val="9D9FA2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7"/>
          <p:cNvSpPr txBox="1"/>
          <p:nvPr>
            <p:ph type="title"/>
          </p:nvPr>
        </p:nvSpPr>
        <p:spPr>
          <a:xfrm>
            <a:off x="729827" y="882777"/>
            <a:ext cx="9999300" cy="5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3700"/>
              <a:buFont typeface="Arial"/>
              <a:buNone/>
              <a:defRPr b="1" i="0" sz="37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Google Shape;119;p27"/>
          <p:cNvSpPr txBox="1"/>
          <p:nvPr>
            <p:ph idx="1" type="body"/>
          </p:nvPr>
        </p:nvSpPr>
        <p:spPr>
          <a:xfrm>
            <a:off x="730251" y="1879360"/>
            <a:ext cx="9998700" cy="3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-381000" lvl="0" marL="457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C1C25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655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C1C25"/>
              </a:buClr>
              <a:buSzPts val="1700"/>
              <a:buFont typeface="Courier New"/>
              <a:buChar char="o"/>
              <a:defRPr b="0" i="0" sz="2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61950" lvl="2" marL="13716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195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195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»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0005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0005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0005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0005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0" name="Google Shape;120;p27"/>
          <p:cNvSpPr txBox="1"/>
          <p:nvPr/>
        </p:nvSpPr>
        <p:spPr>
          <a:xfrm>
            <a:off x="8579556" y="6176310"/>
            <a:ext cx="28449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b="0" i="0" lang="en-US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600" u="none" cap="none" strike="noStrike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7"/>
          <p:cNvSpPr txBox="1"/>
          <p:nvPr>
            <p:ph idx="11" type="ftr"/>
          </p:nvPr>
        </p:nvSpPr>
        <p:spPr>
          <a:xfrm>
            <a:off x="808991" y="611740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248">
          <p15:clr>
            <a:srgbClr val="FBAE40"/>
          </p15:clr>
        </p15:guide>
        <p15:guide id="2" pos="544">
          <p15:clr>
            <a:srgbClr val="FBAE40"/>
          </p15:clr>
        </p15:guide>
        <p15:guide id="3" orient="horz" pos="792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lcome_Agenda_Dk grey">
  <p:cSld name="Welcome_Agenda_Dk grey">
    <p:bg>
      <p:bgPr>
        <a:solidFill>
          <a:srgbClr val="9D9FA2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8"/>
          <p:cNvSpPr txBox="1"/>
          <p:nvPr>
            <p:ph type="title"/>
          </p:nvPr>
        </p:nvSpPr>
        <p:spPr>
          <a:xfrm>
            <a:off x="729827" y="882777"/>
            <a:ext cx="9999300" cy="5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3700"/>
              <a:buFont typeface="Arial"/>
              <a:buNone/>
              <a:defRPr b="1" i="0" sz="37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Google Shape;124;p28"/>
          <p:cNvSpPr txBox="1"/>
          <p:nvPr>
            <p:ph idx="1" type="body"/>
          </p:nvPr>
        </p:nvSpPr>
        <p:spPr>
          <a:xfrm>
            <a:off x="730251" y="1879360"/>
            <a:ext cx="9998700" cy="3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-381000" lvl="0" marL="457200" marR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EC1C25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655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C1C25"/>
              </a:buClr>
              <a:buSzPts val="1700"/>
              <a:buFont typeface="Courier New"/>
              <a:buChar char="o"/>
              <a:defRPr b="0" i="0" sz="2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61950" lvl="2" marL="13716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195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195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»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0005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0005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0005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0005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5" name="Google Shape;125;p28"/>
          <p:cNvSpPr txBox="1"/>
          <p:nvPr/>
        </p:nvSpPr>
        <p:spPr>
          <a:xfrm>
            <a:off x="8579556" y="6176310"/>
            <a:ext cx="28449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b="0" i="0" lang="en-US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600" u="none" cap="none" strike="noStrike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8"/>
          <p:cNvSpPr txBox="1"/>
          <p:nvPr>
            <p:ph idx="11" type="ftr"/>
          </p:nvPr>
        </p:nvSpPr>
        <p:spPr>
          <a:xfrm>
            <a:off x="808991" y="611740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248">
          <p15:clr>
            <a:srgbClr val="FBAE40"/>
          </p15:clr>
        </p15:guide>
        <p15:guide id="2" pos="544">
          <p15:clr>
            <a:srgbClr val="FBAE40"/>
          </p15:clr>
        </p15:guide>
        <p15:guide id="3" orient="horz" pos="79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lcome_Norms_Dk Grey">
  <p:cSld name="Welcome_Norms_Dk Grey">
    <p:bg>
      <p:bgPr>
        <a:solidFill>
          <a:srgbClr val="9D9FA2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9"/>
          <p:cNvSpPr txBox="1"/>
          <p:nvPr>
            <p:ph idx="1" type="body"/>
          </p:nvPr>
        </p:nvSpPr>
        <p:spPr>
          <a:xfrm>
            <a:off x="729827" y="1866795"/>
            <a:ext cx="5650800" cy="40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-381000" lvl="0" marL="457200" marR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EC1C25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31800" lvl="2" marL="13716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005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005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0005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0005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0005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0005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29"/>
          <p:cNvSpPr txBox="1"/>
          <p:nvPr>
            <p:ph type="title"/>
          </p:nvPr>
        </p:nvSpPr>
        <p:spPr>
          <a:xfrm>
            <a:off x="729827" y="882777"/>
            <a:ext cx="5840400" cy="5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3700"/>
              <a:buFont typeface="Arial"/>
              <a:buNone/>
              <a:defRPr b="1" i="0" sz="37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0" name="Google Shape;130;p29"/>
          <p:cNvSpPr txBox="1"/>
          <p:nvPr/>
        </p:nvSpPr>
        <p:spPr>
          <a:xfrm>
            <a:off x="8579556" y="6176310"/>
            <a:ext cx="28449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b="0" i="0" lang="en-US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600" u="none" cap="none" strike="noStrike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9"/>
          <p:cNvSpPr txBox="1"/>
          <p:nvPr>
            <p:ph idx="11" type="ftr"/>
          </p:nvPr>
        </p:nvSpPr>
        <p:spPr>
          <a:xfrm>
            <a:off x="808991" y="611740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32" name="Google Shape;132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32880" y="1966341"/>
            <a:ext cx="3829807" cy="3864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248">
          <p15:clr>
            <a:srgbClr val="FBAE40"/>
          </p15:clr>
        </p15:guide>
        <p15:guide id="2" pos="544">
          <p15:clr>
            <a:srgbClr val="FBAE40"/>
          </p15:clr>
        </p15:guide>
        <p15:guide id="3" orient="horz" pos="792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1"/>
          <p:cNvSpPr txBox="1"/>
          <p:nvPr>
            <p:ph type="ctrTitle"/>
          </p:nvPr>
        </p:nvSpPr>
        <p:spPr>
          <a:xfrm>
            <a:off x="415611" y="992640"/>
            <a:ext cx="11360700" cy="27366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139" name="Google Shape;139;p31"/>
          <p:cNvSpPr txBox="1"/>
          <p:nvPr>
            <p:ph idx="1" type="subTitle"/>
          </p:nvPr>
        </p:nvSpPr>
        <p:spPr>
          <a:xfrm>
            <a:off x="415600" y="3778351"/>
            <a:ext cx="11360700" cy="1056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140" name="Google Shape;140;p31"/>
          <p:cNvSpPr txBox="1"/>
          <p:nvPr>
            <p:ph idx="12" type="sldNum"/>
          </p:nvPr>
        </p:nvSpPr>
        <p:spPr>
          <a:xfrm>
            <a:off x="11296610" y="6216829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2"/>
          <p:cNvSpPr txBox="1"/>
          <p:nvPr>
            <p:ph type="title"/>
          </p:nvPr>
        </p:nvSpPr>
        <p:spPr>
          <a:xfrm>
            <a:off x="415600" y="2867434"/>
            <a:ext cx="113607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43" name="Google Shape;143;p32"/>
          <p:cNvSpPr txBox="1"/>
          <p:nvPr>
            <p:ph idx="12" type="sldNum"/>
          </p:nvPr>
        </p:nvSpPr>
        <p:spPr>
          <a:xfrm>
            <a:off x="11296610" y="6216829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3"/>
          <p:cNvSpPr txBox="1"/>
          <p:nvPr>
            <p:ph type="title"/>
          </p:nvPr>
        </p:nvSpPr>
        <p:spPr>
          <a:xfrm>
            <a:off x="415600" y="593291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46" name="Google Shape;146;p33"/>
          <p:cNvSpPr txBox="1"/>
          <p:nvPr>
            <p:ph idx="1" type="body"/>
          </p:nvPr>
        </p:nvSpPr>
        <p:spPr>
          <a:xfrm>
            <a:off x="415600" y="1536437"/>
            <a:ext cx="11360700" cy="4554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47" name="Google Shape;147;p33"/>
          <p:cNvSpPr txBox="1"/>
          <p:nvPr>
            <p:ph idx="12" type="sldNum"/>
          </p:nvPr>
        </p:nvSpPr>
        <p:spPr>
          <a:xfrm>
            <a:off x="11296610" y="6216829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/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4"/>
          <p:cNvSpPr txBox="1"/>
          <p:nvPr>
            <p:ph type="title"/>
          </p:nvPr>
        </p:nvSpPr>
        <p:spPr>
          <a:xfrm>
            <a:off x="415600" y="593291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50" name="Google Shape;150;p34"/>
          <p:cNvSpPr txBox="1"/>
          <p:nvPr>
            <p:ph idx="1" type="body"/>
          </p:nvPr>
        </p:nvSpPr>
        <p:spPr>
          <a:xfrm>
            <a:off x="415600" y="1536437"/>
            <a:ext cx="5333100" cy="4554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51" name="Google Shape;151;p34"/>
          <p:cNvSpPr txBox="1"/>
          <p:nvPr>
            <p:ph idx="2" type="body"/>
          </p:nvPr>
        </p:nvSpPr>
        <p:spPr>
          <a:xfrm>
            <a:off x="6443200" y="1536437"/>
            <a:ext cx="5333100" cy="4554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52" name="Google Shape;152;p34"/>
          <p:cNvSpPr txBox="1"/>
          <p:nvPr>
            <p:ph idx="12" type="sldNum"/>
          </p:nvPr>
        </p:nvSpPr>
        <p:spPr>
          <a:xfrm>
            <a:off x="11296610" y="6216829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5"/>
          <p:cNvSpPr txBox="1"/>
          <p:nvPr>
            <p:ph type="title"/>
          </p:nvPr>
        </p:nvSpPr>
        <p:spPr>
          <a:xfrm>
            <a:off x="415600" y="593291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55" name="Google Shape;155;p35"/>
          <p:cNvSpPr txBox="1"/>
          <p:nvPr>
            <p:ph idx="12" type="sldNum"/>
          </p:nvPr>
        </p:nvSpPr>
        <p:spPr>
          <a:xfrm>
            <a:off x="11296610" y="6216829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6"/>
          <p:cNvSpPr txBox="1"/>
          <p:nvPr>
            <p:ph type="title"/>
          </p:nvPr>
        </p:nvSpPr>
        <p:spPr>
          <a:xfrm>
            <a:off x="415600" y="740705"/>
            <a:ext cx="3744000" cy="10074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158" name="Google Shape;158;p36"/>
          <p:cNvSpPr txBox="1"/>
          <p:nvPr>
            <p:ph idx="1" type="body"/>
          </p:nvPr>
        </p:nvSpPr>
        <p:spPr>
          <a:xfrm>
            <a:off x="415600" y="1852564"/>
            <a:ext cx="3744000" cy="423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59" name="Google Shape;159;p36"/>
          <p:cNvSpPr txBox="1"/>
          <p:nvPr>
            <p:ph idx="12" type="sldNum"/>
          </p:nvPr>
        </p:nvSpPr>
        <p:spPr>
          <a:xfrm>
            <a:off x="11296610" y="6216829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7"/>
          <p:cNvSpPr txBox="1"/>
          <p:nvPr>
            <p:ph type="title"/>
          </p:nvPr>
        </p:nvSpPr>
        <p:spPr>
          <a:xfrm>
            <a:off x="653667" y="600123"/>
            <a:ext cx="8490300" cy="5453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62" name="Google Shape;162;p37"/>
          <p:cNvSpPr txBox="1"/>
          <p:nvPr>
            <p:ph idx="12" type="sldNum"/>
          </p:nvPr>
        </p:nvSpPr>
        <p:spPr>
          <a:xfrm>
            <a:off x="11296610" y="6216829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8"/>
          <p:cNvSpPr/>
          <p:nvPr/>
        </p:nvSpPr>
        <p:spPr>
          <a:xfrm>
            <a:off x="6096000" y="-167"/>
            <a:ext cx="6096000" cy="6857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38"/>
          <p:cNvSpPr txBox="1"/>
          <p:nvPr>
            <p:ph type="title"/>
          </p:nvPr>
        </p:nvSpPr>
        <p:spPr>
          <a:xfrm>
            <a:off x="354000" y="1644024"/>
            <a:ext cx="5393700" cy="19761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166" name="Google Shape;166;p38"/>
          <p:cNvSpPr txBox="1"/>
          <p:nvPr>
            <p:ph idx="1" type="subTitle"/>
          </p:nvPr>
        </p:nvSpPr>
        <p:spPr>
          <a:xfrm>
            <a:off x="354000" y="3736956"/>
            <a:ext cx="53937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7" name="Google Shape;167;p38"/>
          <p:cNvSpPr txBox="1"/>
          <p:nvPr>
            <p:ph idx="2" type="body"/>
          </p:nvPr>
        </p:nvSpPr>
        <p:spPr>
          <a:xfrm>
            <a:off x="6586000" y="965310"/>
            <a:ext cx="5115900" cy="4926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68" name="Google Shape;168;p38"/>
          <p:cNvSpPr txBox="1"/>
          <p:nvPr>
            <p:ph idx="12" type="sldNum"/>
          </p:nvPr>
        </p:nvSpPr>
        <p:spPr>
          <a:xfrm>
            <a:off x="11296610" y="6216829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9"/>
          <p:cNvSpPr txBox="1"/>
          <p:nvPr>
            <p:ph idx="1" type="body"/>
          </p:nvPr>
        </p:nvSpPr>
        <p:spPr>
          <a:xfrm>
            <a:off x="415600" y="5640047"/>
            <a:ext cx="7998300" cy="806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171" name="Google Shape;171;p39"/>
          <p:cNvSpPr txBox="1"/>
          <p:nvPr>
            <p:ph idx="12" type="sldNum"/>
          </p:nvPr>
        </p:nvSpPr>
        <p:spPr>
          <a:xfrm>
            <a:off x="11296610" y="6216829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0"/>
          <p:cNvSpPr txBox="1"/>
          <p:nvPr>
            <p:ph hasCustomPrompt="1" type="title"/>
          </p:nvPr>
        </p:nvSpPr>
        <p:spPr>
          <a:xfrm>
            <a:off x="415600" y="1474645"/>
            <a:ext cx="11360700" cy="26178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4" name="Google Shape;174;p40"/>
          <p:cNvSpPr txBox="1"/>
          <p:nvPr>
            <p:ph idx="1" type="body"/>
          </p:nvPr>
        </p:nvSpPr>
        <p:spPr>
          <a:xfrm>
            <a:off x="415600" y="4202430"/>
            <a:ext cx="11360700" cy="1734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75" name="Google Shape;175;p40"/>
          <p:cNvSpPr txBox="1"/>
          <p:nvPr>
            <p:ph idx="12" type="sldNum"/>
          </p:nvPr>
        </p:nvSpPr>
        <p:spPr>
          <a:xfrm>
            <a:off x="11296610" y="6216829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1"/>
          <p:cNvSpPr txBox="1"/>
          <p:nvPr>
            <p:ph idx="12" type="sldNum"/>
          </p:nvPr>
        </p:nvSpPr>
        <p:spPr>
          <a:xfrm>
            <a:off x="11296610" y="6216829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2"/>
          <p:cNvSpPr txBox="1"/>
          <p:nvPr>
            <p:ph type="title"/>
          </p:nvPr>
        </p:nvSpPr>
        <p:spPr>
          <a:xfrm>
            <a:off x="2141393" y="964569"/>
            <a:ext cx="7917300" cy="1188600"/>
          </a:xfrm>
          <a:prstGeom prst="rect">
            <a:avLst/>
          </a:prstGeom>
          <a:solidFill>
            <a:srgbClr val="FFFFFF"/>
          </a:solidFill>
          <a:ln cap="sq" cmpd="sng" w="42325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43825" lIns="243825" spcFirstLastPara="1" rIns="243825" wrap="square" tIns="2438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80" name="Google Shape;180;p42"/>
          <p:cNvSpPr txBox="1"/>
          <p:nvPr>
            <p:ph idx="1" type="body"/>
          </p:nvPr>
        </p:nvSpPr>
        <p:spPr>
          <a:xfrm>
            <a:off x="2141393" y="2637708"/>
            <a:ext cx="7917300" cy="31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181" name="Google Shape;181;p42"/>
          <p:cNvSpPr txBox="1"/>
          <p:nvPr>
            <p:ph idx="10" type="dt"/>
          </p:nvPr>
        </p:nvSpPr>
        <p:spPr>
          <a:xfrm>
            <a:off x="7971924" y="6238020"/>
            <a:ext cx="27537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182" name="Google Shape;182;p42"/>
          <p:cNvSpPr txBox="1"/>
          <p:nvPr>
            <p:ph idx="11" type="ftr"/>
          </p:nvPr>
        </p:nvSpPr>
        <p:spPr>
          <a:xfrm>
            <a:off x="1469652" y="6235412"/>
            <a:ext cx="607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183" name="Google Shape;183;p42"/>
          <p:cNvSpPr/>
          <p:nvPr>
            <p:ph idx="12" type="sldNum"/>
          </p:nvPr>
        </p:nvSpPr>
        <p:spPr>
          <a:xfrm>
            <a:off x="10986816" y="6217127"/>
            <a:ext cx="487500" cy="365700"/>
          </a:xfrm>
          <a:prstGeom prst="ellipse">
            <a:avLst/>
          </a:prstGeom>
          <a:solidFill>
            <a:srgbClr val="1D1D1D">
              <a:alpha val="69800"/>
            </a:srgbClr>
          </a:solidFill>
          <a:ln>
            <a:noFill/>
          </a:ln>
        </p:spPr>
        <p:txBody>
          <a:bodyPr anchorCtr="0" anchor="ctr" bIns="60925" lIns="24375" spcFirstLastPara="1" rIns="24375" wrap="square" tIns="60925">
            <a:normAutofit fontScale="85000" lnSpcReduction="20000"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lcome_Agenda_Lt grey">
  <p:cSld name="Welcome_Agenda_Lt grey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3"/>
          <p:cNvSpPr txBox="1"/>
          <p:nvPr>
            <p:ph type="title"/>
          </p:nvPr>
        </p:nvSpPr>
        <p:spPr>
          <a:xfrm>
            <a:off x="729827" y="882777"/>
            <a:ext cx="9999300" cy="5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3700"/>
              <a:buFont typeface="Arial"/>
              <a:buNone/>
              <a:defRPr b="1" i="0" sz="37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 sz="2400"/>
            </a:lvl9pPr>
          </a:lstStyle>
          <a:p/>
        </p:txBody>
      </p:sp>
      <p:sp>
        <p:nvSpPr>
          <p:cNvPr id="186" name="Google Shape;186;p43"/>
          <p:cNvSpPr txBox="1"/>
          <p:nvPr>
            <p:ph idx="1" type="body"/>
          </p:nvPr>
        </p:nvSpPr>
        <p:spPr>
          <a:xfrm>
            <a:off x="730251" y="1879360"/>
            <a:ext cx="9998700" cy="3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381000" lvl="0" marL="457200" marR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EC1C25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spcBef>
                <a:spcPts val="1600"/>
              </a:spcBef>
              <a:spcAft>
                <a:spcPts val="0"/>
              </a:spcAft>
              <a:buClr>
                <a:srgbClr val="EC1C25"/>
              </a:buClr>
              <a:buSzPts val="1700"/>
              <a:buFont typeface="Courier New"/>
              <a:buNone/>
              <a:defRPr b="0" i="0" sz="2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61950" lvl="2" marL="1371600" marR="0" algn="l"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1950" lvl="3" marL="1828800" marR="0" algn="l"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1950" lvl="4" marL="2286000" marR="0" algn="l"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»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00050" lvl="5" marL="2743200" marR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00050" lvl="6" marL="3200400" marR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00050" lvl="7" marL="3657600" marR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00050" lvl="8" marL="4114800" marR="0" algn="l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7" name="Google Shape;187;p43"/>
          <p:cNvSpPr txBox="1"/>
          <p:nvPr/>
        </p:nvSpPr>
        <p:spPr>
          <a:xfrm>
            <a:off x="8579556" y="6176310"/>
            <a:ext cx="28449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6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6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43"/>
          <p:cNvSpPr txBox="1"/>
          <p:nvPr>
            <p:ph idx="11" type="ftr"/>
          </p:nvPr>
        </p:nvSpPr>
        <p:spPr>
          <a:xfrm>
            <a:off x="808991" y="611740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6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248">
          <p15:clr>
            <a:srgbClr val="FBAE40"/>
          </p15:clr>
        </p15:guide>
        <p15:guide id="2" pos="544">
          <p15:clr>
            <a:srgbClr val="FBAE40"/>
          </p15:clr>
        </p15:guide>
        <p15:guide id="3" orient="horz" pos="79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_Lt grey">
  <p:cSld name="Blank slide_Lt grey">
    <p:bg>
      <p:bgPr>
        <a:solidFill>
          <a:srgbClr val="EDEDEE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idx="11" type="ftr"/>
          </p:nvPr>
        </p:nvSpPr>
        <p:spPr>
          <a:xfrm>
            <a:off x="808991" y="611740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lcome_Agenda_Lt grey">
  <p:cSld name="Welcome_Agenda_Lt gre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/>
          <p:nvPr>
            <p:ph type="title"/>
          </p:nvPr>
        </p:nvSpPr>
        <p:spPr>
          <a:xfrm>
            <a:off x="729827" y="882777"/>
            <a:ext cx="9999300" cy="5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3700"/>
              <a:buFont typeface="Arial"/>
              <a:buNone/>
              <a:defRPr b="1" i="0" sz="37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body"/>
          </p:nvPr>
        </p:nvSpPr>
        <p:spPr>
          <a:xfrm>
            <a:off x="730251" y="1879360"/>
            <a:ext cx="9998700" cy="3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>
            <a:lvl1pPr indent="-381000" lvl="0" marL="457200" marR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EC1C25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C1C25"/>
              </a:buClr>
              <a:buSzPts val="1700"/>
              <a:buFont typeface="Courier New"/>
              <a:buNone/>
              <a:defRPr b="0" i="0" sz="2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61950" lvl="2" marL="13716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195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195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Char char="»"/>
              <a:defRPr b="0" i="0" sz="2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0005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0005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0005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0005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9"/>
          <p:cNvSpPr txBox="1"/>
          <p:nvPr/>
        </p:nvSpPr>
        <p:spPr>
          <a:xfrm>
            <a:off x="8579556" y="6176310"/>
            <a:ext cx="28449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b="0" i="0" lang="en-US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600" u="none" cap="none" strike="noStrike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9"/>
          <p:cNvSpPr txBox="1"/>
          <p:nvPr>
            <p:ph idx="11" type="ftr"/>
          </p:nvPr>
        </p:nvSpPr>
        <p:spPr>
          <a:xfrm>
            <a:off x="808991" y="611740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248">
          <p15:clr>
            <a:srgbClr val="FBAE40"/>
          </p15:clr>
        </p15:guide>
        <p15:guide id="2" pos="544">
          <p15:clr>
            <a:srgbClr val="FBAE40"/>
          </p15:clr>
        </p15:guide>
        <p15:guide id="3" orient="horz" pos="79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_Really dk grey ">
  <p:cSld name="Blank slide_Really dk grey ">
    <p:bg>
      <p:bgPr>
        <a:solidFill>
          <a:srgbClr val="231F20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1" type="ftr"/>
          </p:nvPr>
        </p:nvSpPr>
        <p:spPr>
          <a:xfrm>
            <a:off x="808991" y="611740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_Dk grey">
  <p:cSld name="Blank slide_Dk grey">
    <p:bg>
      <p:bgPr>
        <a:solidFill>
          <a:srgbClr val="9D9FA2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/>
          <p:nvPr>
            <p:ph idx="11" type="ftr"/>
          </p:nvPr>
        </p:nvSpPr>
        <p:spPr>
          <a:xfrm>
            <a:off x="808991" y="6117403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3.xml"/><Relationship Id="rId5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3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slideLayout" Target="../slideLayouts/slideLayout20.xml"/><Relationship Id="rId3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2.xml"/><Relationship Id="rId9" Type="http://schemas.openxmlformats.org/officeDocument/2006/relationships/theme" Target="../theme/theme4.xml"/><Relationship Id="rId5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5.xml"/><Relationship Id="rId8" Type="http://schemas.openxmlformats.org/officeDocument/2006/relationships/slideLayout" Target="../slideLayouts/slideLayout26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5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2D3748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1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DEE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224">
          <p15:clr>
            <a:srgbClr val="F26B43"/>
          </p15:clr>
        </p15:guide>
        <p15:guide id="2" pos="57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DEE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/>
          <p:nvPr/>
        </p:nvSpPr>
        <p:spPr>
          <a:xfrm>
            <a:off x="880533" y="1466131"/>
            <a:ext cx="5692140" cy="45600"/>
          </a:xfrm>
          <a:custGeom>
            <a:rect b="b" l="l" r="r" t="t"/>
            <a:pathLst>
              <a:path extrusionOk="0" h="120000" w="5486400">
                <a:moveTo>
                  <a:pt x="0" y="0"/>
                </a:moveTo>
                <a:lnTo>
                  <a:pt x="5486400" y="0"/>
                </a:lnTo>
              </a:path>
            </a:pathLst>
          </a:custGeom>
          <a:noFill/>
          <a:ln cap="flat" cmpd="sng" w="33875">
            <a:solidFill>
              <a:srgbClr val="EC1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3959">
          <p15:clr>
            <a:srgbClr val="F26B43"/>
          </p15:clr>
        </p15:guide>
        <p15:guide id="2" pos="54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0"/>
          <p:cNvSpPr txBox="1"/>
          <p:nvPr>
            <p:ph type="title"/>
          </p:nvPr>
        </p:nvSpPr>
        <p:spPr>
          <a:xfrm>
            <a:off x="415600" y="593291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5" name="Google Shape;135;p30"/>
          <p:cNvSpPr txBox="1"/>
          <p:nvPr>
            <p:ph idx="1" type="body"/>
          </p:nvPr>
        </p:nvSpPr>
        <p:spPr>
          <a:xfrm>
            <a:off x="415600" y="1536437"/>
            <a:ext cx="11360700" cy="45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indent="-3492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indent="-3492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indent="-3492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indent="-3492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indent="-3492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indent="-3492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indent="-3492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indent="-3492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36" name="Google Shape;136;p30"/>
          <p:cNvSpPr txBox="1"/>
          <p:nvPr>
            <p:ph idx="12" type="sldNum"/>
          </p:nvPr>
        </p:nvSpPr>
        <p:spPr>
          <a:xfrm>
            <a:off x="11296610" y="6216829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16.png"/><Relationship Id="rId5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Relationship Id="rId4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Relationship Id="rId4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png"/><Relationship Id="rId4" Type="http://schemas.openxmlformats.org/officeDocument/2006/relationships/image" Target="../media/image17.png"/><Relationship Id="rId5" Type="http://schemas.openxmlformats.org/officeDocument/2006/relationships/image" Target="../media/image2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png"/><Relationship Id="rId4" Type="http://schemas.openxmlformats.org/officeDocument/2006/relationships/image" Target="../media/image33.png"/><Relationship Id="rId5" Type="http://schemas.openxmlformats.org/officeDocument/2006/relationships/image" Target="../media/image14.png"/><Relationship Id="rId6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png"/><Relationship Id="rId4" Type="http://schemas.openxmlformats.org/officeDocument/2006/relationships/image" Target="../media/image27.png"/><Relationship Id="rId5" Type="http://schemas.openxmlformats.org/officeDocument/2006/relationships/image" Target="../media/image3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5.png"/><Relationship Id="rId4" Type="http://schemas.openxmlformats.org/officeDocument/2006/relationships/image" Target="../media/image34.png"/><Relationship Id="rId5" Type="http://schemas.openxmlformats.org/officeDocument/2006/relationships/image" Target="../media/image31.png"/><Relationship Id="rId6" Type="http://schemas.openxmlformats.org/officeDocument/2006/relationships/image" Target="../media/image37.png"/><Relationship Id="rId7" Type="http://schemas.openxmlformats.org/officeDocument/2006/relationships/image" Target="../media/image2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youtube.com/watch?v=BMvPLd25LV8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5733" y="182104"/>
            <a:ext cx="11388186" cy="3394176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44"/>
          <p:cNvSpPr txBox="1"/>
          <p:nvPr/>
        </p:nvSpPr>
        <p:spPr>
          <a:xfrm>
            <a:off x="575733" y="280014"/>
            <a:ext cx="109584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0" i="1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company called "Doggo-Vision" recently spent 1 million dollars developing reading glasses for dogs. However, no customers bought their product! The glasses don't fit dogs and keep falling off.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br>
              <a:rPr b="0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was "Doggo-Vision's" mistake? 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00" y="2496111"/>
            <a:ext cx="8961792" cy="40328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ad.scorm.canvaslms.com/courses/sconeID/scone_prod.sha256_5d30aa19f36643272b6aadc31271e1f05eee1358bee9bcfbc184875d76e1ba0d/0/scormcontent/assets/ZZRc55pMPEH3ZlHc_hGTvpcWzrf9JX0qU.jpg" id="196" name="Google Shape;196;p44"/>
          <p:cNvPicPr preferRelativeResize="0"/>
          <p:nvPr>
            <p:ph idx="1" type="body"/>
          </p:nvPr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49523" y="1423400"/>
            <a:ext cx="3614400" cy="252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44"/>
          <p:cNvSpPr/>
          <p:nvPr/>
        </p:nvSpPr>
        <p:spPr>
          <a:xfrm>
            <a:off x="190499" y="6067424"/>
            <a:ext cx="11811000" cy="504825"/>
          </a:xfrm>
          <a:custGeom>
            <a:rect b="b" l="l" r="r" t="t"/>
            <a:pathLst>
              <a:path extrusionOk="0" h="504825" w="11811000">
                <a:moveTo>
                  <a:pt x="11739802" y="504824"/>
                </a:moveTo>
                <a:lnTo>
                  <a:pt x="71196" y="504824"/>
                </a:lnTo>
                <a:lnTo>
                  <a:pt x="66241" y="504336"/>
                </a:lnTo>
                <a:lnTo>
                  <a:pt x="29705" y="489202"/>
                </a:lnTo>
                <a:lnTo>
                  <a:pt x="3885" y="453162"/>
                </a:lnTo>
                <a:lnTo>
                  <a:pt x="0" y="433627"/>
                </a:lnTo>
                <a:lnTo>
                  <a:pt x="0" y="428624"/>
                </a:lnTo>
                <a:lnTo>
                  <a:pt x="0" y="71196"/>
                </a:lnTo>
                <a:lnTo>
                  <a:pt x="15621" y="29704"/>
                </a:lnTo>
                <a:lnTo>
                  <a:pt x="51661" y="3885"/>
                </a:lnTo>
                <a:lnTo>
                  <a:pt x="71196" y="0"/>
                </a:lnTo>
                <a:lnTo>
                  <a:pt x="11739802" y="0"/>
                </a:lnTo>
                <a:lnTo>
                  <a:pt x="11781292" y="15620"/>
                </a:lnTo>
                <a:lnTo>
                  <a:pt x="11807113" y="51660"/>
                </a:lnTo>
                <a:lnTo>
                  <a:pt x="11810999" y="71196"/>
                </a:lnTo>
                <a:lnTo>
                  <a:pt x="11810999" y="433627"/>
                </a:lnTo>
                <a:lnTo>
                  <a:pt x="11795376" y="475118"/>
                </a:lnTo>
                <a:lnTo>
                  <a:pt x="11759334" y="500938"/>
                </a:lnTo>
                <a:lnTo>
                  <a:pt x="11744757" y="504336"/>
                </a:lnTo>
                <a:lnTo>
                  <a:pt x="11739802" y="504824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44"/>
          <p:cNvSpPr txBox="1"/>
          <p:nvPr/>
        </p:nvSpPr>
        <p:spPr>
          <a:xfrm>
            <a:off x="406402" y="6160926"/>
            <a:ext cx="29499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min.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9" name="Google Shape;199;p44"/>
          <p:cNvSpPr txBox="1"/>
          <p:nvPr/>
        </p:nvSpPr>
        <p:spPr>
          <a:xfrm>
            <a:off x="4597400" y="6151875"/>
            <a:ext cx="26379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 </a:t>
            </a:r>
            <a:r>
              <a:rPr lang="en-US" sz="17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🔴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Silent.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0" name="Google Shape;200;p44"/>
          <p:cNvSpPr txBox="1"/>
          <p:nvPr/>
        </p:nvSpPr>
        <p:spPr>
          <a:xfrm>
            <a:off x="7843596" y="6160924"/>
            <a:ext cx="39420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Sit tall, eyes on screen.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" y="0"/>
            <a:ext cx="12190454" cy="6857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53" title="Screenshot 2025-08-27 at 1.22.03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75" y="6422548"/>
            <a:ext cx="12192000" cy="434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"/>
            <a:ext cx="12190449" cy="6857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54" title="Screenshot 2025-08-27 at 1.22.03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75" y="6422548"/>
            <a:ext cx="12192000" cy="434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6658" y="0"/>
            <a:ext cx="6857125" cy="685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55" title="Screenshot 2025-08-27 at 1.22.03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75" y="6422548"/>
            <a:ext cx="12192000" cy="434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6"/>
          <p:cNvSpPr txBox="1"/>
          <p:nvPr/>
        </p:nvSpPr>
        <p:spPr>
          <a:xfrm>
            <a:off x="596900" y="876025"/>
            <a:ext cx="10566900" cy="7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Form Squads &amp; Grab a Kit</a:t>
            </a:r>
            <a:endParaRPr sz="485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21" name="Google Shape;321;p56"/>
          <p:cNvGrpSpPr/>
          <p:nvPr/>
        </p:nvGrpSpPr>
        <p:grpSpPr>
          <a:xfrm>
            <a:off x="1943099" y="2000249"/>
            <a:ext cx="9639300" cy="838200"/>
            <a:chOff x="1943099" y="2000249"/>
            <a:chExt cx="9639300" cy="838200"/>
          </a:xfrm>
        </p:grpSpPr>
        <p:sp>
          <p:nvSpPr>
            <p:cNvPr id="322" name="Google Shape;322;p56"/>
            <p:cNvSpPr/>
            <p:nvPr/>
          </p:nvSpPr>
          <p:spPr>
            <a:xfrm>
              <a:off x="1962149" y="2000249"/>
              <a:ext cx="9620250" cy="838200"/>
            </a:xfrm>
            <a:custGeom>
              <a:rect b="b" l="l" r="r" t="t"/>
              <a:pathLst>
                <a:path extrusionOk="0" h="838200" w="9620250">
                  <a:moveTo>
                    <a:pt x="9513454" y="838199"/>
                  </a:moveTo>
                  <a:lnTo>
                    <a:pt x="88995" y="838199"/>
                  </a:lnTo>
                  <a:lnTo>
                    <a:pt x="82801" y="837467"/>
                  </a:lnTo>
                  <a:lnTo>
                    <a:pt x="37131" y="814767"/>
                  </a:lnTo>
                  <a:lnTo>
                    <a:pt x="12577" y="781160"/>
                  </a:lnTo>
                  <a:lnTo>
                    <a:pt x="610" y="738837"/>
                  </a:lnTo>
                  <a:lnTo>
                    <a:pt x="0" y="731404"/>
                  </a:lnTo>
                  <a:lnTo>
                    <a:pt x="0" y="723899"/>
                  </a:lnTo>
                  <a:lnTo>
                    <a:pt x="0" y="106794"/>
                  </a:lnTo>
                  <a:lnTo>
                    <a:pt x="9643" y="63625"/>
                  </a:lnTo>
                  <a:lnTo>
                    <a:pt x="32320" y="28170"/>
                  </a:lnTo>
                  <a:lnTo>
                    <a:pt x="64577" y="5828"/>
                  </a:lnTo>
                  <a:lnTo>
                    <a:pt x="88995" y="0"/>
                  </a:lnTo>
                  <a:lnTo>
                    <a:pt x="9513454" y="0"/>
                  </a:lnTo>
                  <a:lnTo>
                    <a:pt x="9556621" y="11572"/>
                  </a:lnTo>
                  <a:lnTo>
                    <a:pt x="9592076" y="38784"/>
                  </a:lnTo>
                  <a:lnTo>
                    <a:pt x="9614419" y="77492"/>
                  </a:lnTo>
                  <a:lnTo>
                    <a:pt x="9620248" y="106794"/>
                  </a:lnTo>
                  <a:lnTo>
                    <a:pt x="9620248" y="731404"/>
                  </a:lnTo>
                  <a:lnTo>
                    <a:pt x="9608674" y="774573"/>
                  </a:lnTo>
                  <a:lnTo>
                    <a:pt x="9581463" y="810028"/>
                  </a:lnTo>
                  <a:lnTo>
                    <a:pt x="9542755" y="832370"/>
                  </a:lnTo>
                  <a:lnTo>
                    <a:pt x="9520886" y="837467"/>
                  </a:lnTo>
                  <a:lnTo>
                    <a:pt x="9513454" y="838199"/>
                  </a:lnTo>
                  <a:close/>
                </a:path>
              </a:pathLst>
            </a:custGeom>
            <a:solidFill>
              <a:srgbClr val="D53F8B">
                <a:alpha val="1960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56"/>
            <p:cNvSpPr/>
            <p:nvPr/>
          </p:nvSpPr>
          <p:spPr>
            <a:xfrm>
              <a:off x="1943099" y="2000249"/>
              <a:ext cx="114300" cy="838200"/>
            </a:xfrm>
            <a:custGeom>
              <a:rect b="b" l="l" r="r" t="t"/>
              <a:pathLst>
                <a:path extrusionOk="0" h="838200" w="114300">
                  <a:moveTo>
                    <a:pt x="114300" y="838199"/>
                  </a:moveTo>
                  <a:lnTo>
                    <a:pt x="70559" y="829498"/>
                  </a:lnTo>
                  <a:lnTo>
                    <a:pt x="33477" y="804722"/>
                  </a:lnTo>
                  <a:lnTo>
                    <a:pt x="8700" y="767640"/>
                  </a:lnTo>
                  <a:lnTo>
                    <a:pt x="0" y="723900"/>
                  </a:lnTo>
                  <a:lnTo>
                    <a:pt x="0" y="114300"/>
                  </a:lnTo>
                  <a:lnTo>
                    <a:pt x="8700" y="70559"/>
                  </a:lnTo>
                  <a:lnTo>
                    <a:pt x="33477" y="33477"/>
                  </a:lnTo>
                  <a:lnTo>
                    <a:pt x="70559" y="8700"/>
                  </a:lnTo>
                  <a:lnTo>
                    <a:pt x="114300" y="0"/>
                  </a:lnTo>
                  <a:lnTo>
                    <a:pt x="106793" y="543"/>
                  </a:lnTo>
                  <a:lnTo>
                    <a:pt x="99431" y="2175"/>
                  </a:lnTo>
                  <a:lnTo>
                    <a:pt x="65982" y="25900"/>
                  </a:lnTo>
                  <a:lnTo>
                    <a:pt x="47107" y="60364"/>
                  </a:lnTo>
                  <a:lnTo>
                    <a:pt x="38462" y="103040"/>
                  </a:lnTo>
                  <a:lnTo>
                    <a:pt x="38100" y="114300"/>
                  </a:lnTo>
                  <a:lnTo>
                    <a:pt x="38100" y="723900"/>
                  </a:lnTo>
                  <a:lnTo>
                    <a:pt x="43900" y="767640"/>
                  </a:lnTo>
                  <a:lnTo>
                    <a:pt x="60418" y="804722"/>
                  </a:lnTo>
                  <a:lnTo>
                    <a:pt x="92213" y="833305"/>
                  </a:lnTo>
                  <a:lnTo>
                    <a:pt x="106793" y="837656"/>
                  </a:lnTo>
                  <a:lnTo>
                    <a:pt x="114300" y="838199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4" name="Google Shape;324;p56"/>
          <p:cNvSpPr txBox="1"/>
          <p:nvPr/>
        </p:nvSpPr>
        <p:spPr>
          <a:xfrm>
            <a:off x="2159000" y="2164552"/>
            <a:ext cx="5853000" cy="4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Groups of 4</a:t>
            </a:r>
            <a:endParaRPr sz="27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325" name="Google Shape;325;p56"/>
          <p:cNvGrpSpPr/>
          <p:nvPr/>
        </p:nvGrpSpPr>
        <p:grpSpPr>
          <a:xfrm>
            <a:off x="1943099" y="3486149"/>
            <a:ext cx="9639300" cy="1257300"/>
            <a:chOff x="1943099" y="3486149"/>
            <a:chExt cx="9639300" cy="1257300"/>
          </a:xfrm>
        </p:grpSpPr>
        <p:sp>
          <p:nvSpPr>
            <p:cNvPr id="326" name="Google Shape;326;p56"/>
            <p:cNvSpPr/>
            <p:nvPr/>
          </p:nvSpPr>
          <p:spPr>
            <a:xfrm>
              <a:off x="1962149" y="3486149"/>
              <a:ext cx="9620250" cy="1257300"/>
            </a:xfrm>
            <a:custGeom>
              <a:rect b="b" l="l" r="r" t="t"/>
              <a:pathLst>
                <a:path extrusionOk="0" h="1257300" w="9620250">
                  <a:moveTo>
                    <a:pt x="9513454" y="1257299"/>
                  </a:moveTo>
                  <a:lnTo>
                    <a:pt x="88995" y="1257299"/>
                  </a:lnTo>
                  <a:lnTo>
                    <a:pt x="82801" y="1256567"/>
                  </a:lnTo>
                  <a:lnTo>
                    <a:pt x="37131" y="1233866"/>
                  </a:lnTo>
                  <a:lnTo>
                    <a:pt x="12577" y="1200260"/>
                  </a:lnTo>
                  <a:lnTo>
                    <a:pt x="610" y="1157937"/>
                  </a:lnTo>
                  <a:lnTo>
                    <a:pt x="0" y="1150504"/>
                  </a:lnTo>
                  <a:lnTo>
                    <a:pt x="0" y="1142999"/>
                  </a:lnTo>
                  <a:lnTo>
                    <a:pt x="0" y="106794"/>
                  </a:lnTo>
                  <a:lnTo>
                    <a:pt x="9643" y="63624"/>
                  </a:lnTo>
                  <a:lnTo>
                    <a:pt x="32320" y="28170"/>
                  </a:lnTo>
                  <a:lnTo>
                    <a:pt x="64577" y="5828"/>
                  </a:lnTo>
                  <a:lnTo>
                    <a:pt x="88995" y="0"/>
                  </a:lnTo>
                  <a:lnTo>
                    <a:pt x="9513454" y="0"/>
                  </a:lnTo>
                  <a:lnTo>
                    <a:pt x="9556621" y="11572"/>
                  </a:lnTo>
                  <a:lnTo>
                    <a:pt x="9592076" y="38784"/>
                  </a:lnTo>
                  <a:lnTo>
                    <a:pt x="9614419" y="77492"/>
                  </a:lnTo>
                  <a:lnTo>
                    <a:pt x="9620248" y="106794"/>
                  </a:lnTo>
                  <a:lnTo>
                    <a:pt x="9620248" y="1150504"/>
                  </a:lnTo>
                  <a:lnTo>
                    <a:pt x="9608674" y="1193673"/>
                  </a:lnTo>
                  <a:lnTo>
                    <a:pt x="9581463" y="1229128"/>
                  </a:lnTo>
                  <a:lnTo>
                    <a:pt x="9542755" y="1251470"/>
                  </a:lnTo>
                  <a:lnTo>
                    <a:pt x="9520886" y="1256567"/>
                  </a:lnTo>
                  <a:lnTo>
                    <a:pt x="9513454" y="1257299"/>
                  </a:lnTo>
                  <a:close/>
                </a:path>
              </a:pathLst>
            </a:custGeom>
            <a:solidFill>
              <a:srgbClr val="D53F8B">
                <a:alpha val="1960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56"/>
            <p:cNvSpPr/>
            <p:nvPr/>
          </p:nvSpPr>
          <p:spPr>
            <a:xfrm>
              <a:off x="1943099" y="3486149"/>
              <a:ext cx="114300" cy="1257300"/>
            </a:xfrm>
            <a:custGeom>
              <a:rect b="b" l="l" r="r" t="t"/>
              <a:pathLst>
                <a:path extrusionOk="0" h="1257300" w="114300">
                  <a:moveTo>
                    <a:pt x="114300" y="1257299"/>
                  </a:moveTo>
                  <a:lnTo>
                    <a:pt x="70559" y="1248599"/>
                  </a:lnTo>
                  <a:lnTo>
                    <a:pt x="33477" y="1223822"/>
                  </a:lnTo>
                  <a:lnTo>
                    <a:pt x="8700" y="1186740"/>
                  </a:lnTo>
                  <a:lnTo>
                    <a:pt x="0" y="1143000"/>
                  </a:lnTo>
                  <a:lnTo>
                    <a:pt x="0" y="114300"/>
                  </a:lnTo>
                  <a:lnTo>
                    <a:pt x="8700" y="70558"/>
                  </a:lnTo>
                  <a:lnTo>
                    <a:pt x="33477" y="33477"/>
                  </a:lnTo>
                  <a:lnTo>
                    <a:pt x="70559" y="8700"/>
                  </a:lnTo>
                  <a:lnTo>
                    <a:pt x="114300" y="0"/>
                  </a:lnTo>
                  <a:lnTo>
                    <a:pt x="106793" y="543"/>
                  </a:lnTo>
                  <a:lnTo>
                    <a:pt x="99431" y="2175"/>
                  </a:lnTo>
                  <a:lnTo>
                    <a:pt x="65982" y="25900"/>
                  </a:lnTo>
                  <a:lnTo>
                    <a:pt x="47107" y="60364"/>
                  </a:lnTo>
                  <a:lnTo>
                    <a:pt x="38462" y="103040"/>
                  </a:lnTo>
                  <a:lnTo>
                    <a:pt x="38100" y="114300"/>
                  </a:lnTo>
                  <a:lnTo>
                    <a:pt x="38100" y="1143000"/>
                  </a:lnTo>
                  <a:lnTo>
                    <a:pt x="43900" y="1186740"/>
                  </a:lnTo>
                  <a:lnTo>
                    <a:pt x="60418" y="1223822"/>
                  </a:lnTo>
                  <a:lnTo>
                    <a:pt x="92213" y="1252405"/>
                  </a:lnTo>
                  <a:lnTo>
                    <a:pt x="106793" y="1256756"/>
                  </a:lnTo>
                  <a:lnTo>
                    <a:pt x="114300" y="1257299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28" name="Google Shape;328;p5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170271" y="4257674"/>
              <a:ext cx="146357" cy="2299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9" name="Google Shape;329;p56"/>
          <p:cNvSpPr txBox="1"/>
          <p:nvPr/>
        </p:nvSpPr>
        <p:spPr>
          <a:xfrm>
            <a:off x="82551" y="37674"/>
            <a:ext cx="105669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2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Ready, Set, Design! Self Guided Design Thinking Activity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ASU Edson E &amp; I Youth Entrepreneurship</a:t>
            </a:r>
            <a:endParaRPr sz="11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0" name="Google Shape;330;p56"/>
          <p:cNvSpPr/>
          <p:nvPr/>
        </p:nvSpPr>
        <p:spPr>
          <a:xfrm>
            <a:off x="609599" y="2133600"/>
            <a:ext cx="952500" cy="762000"/>
          </a:xfrm>
          <a:custGeom>
            <a:rect b="b" l="l" r="r" t="t"/>
            <a:pathLst>
              <a:path extrusionOk="0" h="762000" w="952500">
                <a:moveTo>
                  <a:pt x="222130" y="238124"/>
                </a:moveTo>
                <a:lnTo>
                  <a:pt x="206494" y="238124"/>
                </a:lnTo>
                <a:lnTo>
                  <a:pt x="198752" y="237362"/>
                </a:lnTo>
                <a:lnTo>
                  <a:pt x="161526" y="226070"/>
                </a:lnTo>
                <a:lnTo>
                  <a:pt x="124594" y="197724"/>
                </a:lnTo>
                <a:lnTo>
                  <a:pt x="101321" y="157403"/>
                </a:lnTo>
                <a:lnTo>
                  <a:pt x="95249" y="126880"/>
                </a:lnTo>
                <a:lnTo>
                  <a:pt x="95249" y="111244"/>
                </a:lnTo>
                <a:lnTo>
                  <a:pt x="107304" y="66276"/>
                </a:lnTo>
                <a:lnTo>
                  <a:pt x="135650" y="29344"/>
                </a:lnTo>
                <a:lnTo>
                  <a:pt x="175971" y="6071"/>
                </a:lnTo>
                <a:lnTo>
                  <a:pt x="206494" y="0"/>
                </a:lnTo>
                <a:lnTo>
                  <a:pt x="222130" y="0"/>
                </a:lnTo>
                <a:lnTo>
                  <a:pt x="267098" y="12054"/>
                </a:lnTo>
                <a:lnTo>
                  <a:pt x="304030" y="40400"/>
                </a:lnTo>
                <a:lnTo>
                  <a:pt x="327303" y="80721"/>
                </a:lnTo>
                <a:lnTo>
                  <a:pt x="333374" y="111244"/>
                </a:lnTo>
                <a:lnTo>
                  <a:pt x="333374" y="126880"/>
                </a:lnTo>
                <a:lnTo>
                  <a:pt x="321320" y="171848"/>
                </a:lnTo>
                <a:lnTo>
                  <a:pt x="292974" y="208780"/>
                </a:lnTo>
                <a:lnTo>
                  <a:pt x="252653" y="232053"/>
                </a:lnTo>
                <a:lnTo>
                  <a:pt x="222130" y="238124"/>
                </a:lnTo>
                <a:close/>
              </a:path>
              <a:path extrusionOk="0" h="762000" w="952500">
                <a:moveTo>
                  <a:pt x="769817" y="238124"/>
                </a:moveTo>
                <a:lnTo>
                  <a:pt x="754182" y="238124"/>
                </a:lnTo>
                <a:lnTo>
                  <a:pt x="746439" y="237362"/>
                </a:lnTo>
                <a:lnTo>
                  <a:pt x="709213" y="226070"/>
                </a:lnTo>
                <a:lnTo>
                  <a:pt x="672281" y="197724"/>
                </a:lnTo>
                <a:lnTo>
                  <a:pt x="649008" y="157403"/>
                </a:lnTo>
                <a:lnTo>
                  <a:pt x="642937" y="126880"/>
                </a:lnTo>
                <a:lnTo>
                  <a:pt x="642937" y="111244"/>
                </a:lnTo>
                <a:lnTo>
                  <a:pt x="654992" y="66276"/>
                </a:lnTo>
                <a:lnTo>
                  <a:pt x="683337" y="29344"/>
                </a:lnTo>
                <a:lnTo>
                  <a:pt x="723659" y="6071"/>
                </a:lnTo>
                <a:lnTo>
                  <a:pt x="754182" y="0"/>
                </a:lnTo>
                <a:lnTo>
                  <a:pt x="769817" y="0"/>
                </a:lnTo>
                <a:lnTo>
                  <a:pt x="814785" y="12054"/>
                </a:lnTo>
                <a:lnTo>
                  <a:pt x="851717" y="40400"/>
                </a:lnTo>
                <a:lnTo>
                  <a:pt x="874990" y="80721"/>
                </a:lnTo>
                <a:lnTo>
                  <a:pt x="881062" y="111244"/>
                </a:lnTo>
                <a:lnTo>
                  <a:pt x="881062" y="126880"/>
                </a:lnTo>
                <a:lnTo>
                  <a:pt x="869007" y="171848"/>
                </a:lnTo>
                <a:lnTo>
                  <a:pt x="840661" y="208780"/>
                </a:lnTo>
                <a:lnTo>
                  <a:pt x="800340" y="232053"/>
                </a:lnTo>
                <a:lnTo>
                  <a:pt x="769817" y="238124"/>
                </a:lnTo>
                <a:close/>
              </a:path>
              <a:path extrusionOk="0" h="762000" w="952500">
                <a:moveTo>
                  <a:pt x="476249" y="476249"/>
                </a:moveTo>
                <a:lnTo>
                  <a:pt x="434775" y="470099"/>
                </a:lnTo>
                <a:lnTo>
                  <a:pt x="396872" y="452171"/>
                </a:lnTo>
                <a:lnTo>
                  <a:pt x="365804" y="424014"/>
                </a:lnTo>
                <a:lnTo>
                  <a:pt x="344250" y="388050"/>
                </a:lnTo>
                <a:lnTo>
                  <a:pt x="334061" y="347379"/>
                </a:lnTo>
                <a:lnTo>
                  <a:pt x="333374" y="333374"/>
                </a:lnTo>
                <a:lnTo>
                  <a:pt x="333546" y="326355"/>
                </a:lnTo>
                <a:lnTo>
                  <a:pt x="341723" y="285249"/>
                </a:lnTo>
                <a:lnTo>
                  <a:pt x="361495" y="248257"/>
                </a:lnTo>
                <a:lnTo>
                  <a:pt x="391131" y="218620"/>
                </a:lnTo>
                <a:lnTo>
                  <a:pt x="428124" y="198848"/>
                </a:lnTo>
                <a:lnTo>
                  <a:pt x="469230" y="190671"/>
                </a:lnTo>
                <a:lnTo>
                  <a:pt x="476249" y="190499"/>
                </a:lnTo>
                <a:lnTo>
                  <a:pt x="483269" y="190671"/>
                </a:lnTo>
                <a:lnTo>
                  <a:pt x="524375" y="198848"/>
                </a:lnTo>
                <a:lnTo>
                  <a:pt x="561367" y="218620"/>
                </a:lnTo>
                <a:lnTo>
                  <a:pt x="591003" y="248257"/>
                </a:lnTo>
                <a:lnTo>
                  <a:pt x="610776" y="285249"/>
                </a:lnTo>
                <a:lnTo>
                  <a:pt x="618847" y="324924"/>
                </a:lnTo>
                <a:lnTo>
                  <a:pt x="619124" y="333374"/>
                </a:lnTo>
                <a:lnTo>
                  <a:pt x="618953" y="340394"/>
                </a:lnTo>
                <a:lnTo>
                  <a:pt x="610776" y="381500"/>
                </a:lnTo>
                <a:lnTo>
                  <a:pt x="591003" y="418492"/>
                </a:lnTo>
                <a:lnTo>
                  <a:pt x="561367" y="448128"/>
                </a:lnTo>
                <a:lnTo>
                  <a:pt x="524375" y="467901"/>
                </a:lnTo>
                <a:lnTo>
                  <a:pt x="483269" y="476078"/>
                </a:lnTo>
                <a:lnTo>
                  <a:pt x="476249" y="476249"/>
                </a:lnTo>
                <a:close/>
              </a:path>
              <a:path extrusionOk="0" h="762000" w="952500">
                <a:moveTo>
                  <a:pt x="350341" y="476249"/>
                </a:moveTo>
                <a:lnTo>
                  <a:pt x="31700" y="476249"/>
                </a:lnTo>
                <a:lnTo>
                  <a:pt x="19401" y="473745"/>
                </a:lnTo>
                <a:lnTo>
                  <a:pt x="9320" y="466929"/>
                </a:lnTo>
                <a:lnTo>
                  <a:pt x="2504" y="456848"/>
                </a:lnTo>
                <a:lnTo>
                  <a:pt x="0" y="444549"/>
                </a:lnTo>
                <a:lnTo>
                  <a:pt x="8099" y="394373"/>
                </a:lnTo>
                <a:lnTo>
                  <a:pt x="30651" y="350783"/>
                </a:lnTo>
                <a:lnTo>
                  <a:pt x="65033" y="316401"/>
                </a:lnTo>
                <a:lnTo>
                  <a:pt x="108623" y="293849"/>
                </a:lnTo>
                <a:lnTo>
                  <a:pt x="158799" y="285749"/>
                </a:lnTo>
                <a:lnTo>
                  <a:pt x="222349" y="285749"/>
                </a:lnTo>
                <a:lnTo>
                  <a:pt x="239474" y="286687"/>
                </a:lnTo>
                <a:lnTo>
                  <a:pt x="239730" y="286687"/>
                </a:lnTo>
                <a:lnTo>
                  <a:pt x="256483" y="289452"/>
                </a:lnTo>
                <a:lnTo>
                  <a:pt x="256620" y="289452"/>
                </a:lnTo>
                <a:lnTo>
                  <a:pt x="272466" y="293849"/>
                </a:lnTo>
                <a:lnTo>
                  <a:pt x="272667" y="293849"/>
                </a:lnTo>
                <a:lnTo>
                  <a:pt x="288726" y="300186"/>
                </a:lnTo>
                <a:lnTo>
                  <a:pt x="287468" y="308302"/>
                </a:lnTo>
                <a:lnTo>
                  <a:pt x="286603" y="316401"/>
                </a:lnTo>
                <a:lnTo>
                  <a:pt x="286068" y="324924"/>
                </a:lnTo>
                <a:lnTo>
                  <a:pt x="285898" y="333374"/>
                </a:lnTo>
                <a:lnTo>
                  <a:pt x="290421" y="374765"/>
                </a:lnTo>
                <a:lnTo>
                  <a:pt x="303241" y="412752"/>
                </a:lnTo>
                <a:lnTo>
                  <a:pt x="303330" y="413016"/>
                </a:lnTo>
                <a:lnTo>
                  <a:pt x="323633" y="447165"/>
                </a:lnTo>
                <a:lnTo>
                  <a:pt x="350341" y="476249"/>
                </a:lnTo>
                <a:close/>
              </a:path>
              <a:path extrusionOk="0" h="762000" w="952500">
                <a:moveTo>
                  <a:pt x="920799" y="476249"/>
                </a:moveTo>
                <a:lnTo>
                  <a:pt x="602158" y="476249"/>
                </a:lnTo>
                <a:lnTo>
                  <a:pt x="628928" y="447165"/>
                </a:lnTo>
                <a:lnTo>
                  <a:pt x="649225" y="413016"/>
                </a:lnTo>
                <a:lnTo>
                  <a:pt x="662099" y="374765"/>
                </a:lnTo>
                <a:lnTo>
                  <a:pt x="666601" y="333374"/>
                </a:lnTo>
                <a:lnTo>
                  <a:pt x="666442" y="326355"/>
                </a:lnTo>
                <a:lnTo>
                  <a:pt x="666408" y="324924"/>
                </a:lnTo>
                <a:lnTo>
                  <a:pt x="665850" y="316557"/>
                </a:lnTo>
                <a:lnTo>
                  <a:pt x="664959" y="308302"/>
                </a:lnTo>
                <a:lnTo>
                  <a:pt x="663773" y="300186"/>
                </a:lnTo>
                <a:lnTo>
                  <a:pt x="679670" y="293849"/>
                </a:lnTo>
                <a:lnTo>
                  <a:pt x="679808" y="293849"/>
                </a:lnTo>
                <a:lnTo>
                  <a:pt x="695678" y="289452"/>
                </a:lnTo>
                <a:lnTo>
                  <a:pt x="712642" y="286687"/>
                </a:lnTo>
                <a:lnTo>
                  <a:pt x="730150" y="285749"/>
                </a:lnTo>
                <a:lnTo>
                  <a:pt x="793700" y="285749"/>
                </a:lnTo>
                <a:lnTo>
                  <a:pt x="843876" y="293849"/>
                </a:lnTo>
                <a:lnTo>
                  <a:pt x="887466" y="316401"/>
                </a:lnTo>
                <a:lnTo>
                  <a:pt x="921848" y="350783"/>
                </a:lnTo>
                <a:lnTo>
                  <a:pt x="944400" y="394373"/>
                </a:lnTo>
                <a:lnTo>
                  <a:pt x="952382" y="443820"/>
                </a:lnTo>
                <a:lnTo>
                  <a:pt x="952499" y="444549"/>
                </a:lnTo>
                <a:lnTo>
                  <a:pt x="950008" y="456848"/>
                </a:lnTo>
                <a:lnTo>
                  <a:pt x="948324" y="459380"/>
                </a:lnTo>
                <a:lnTo>
                  <a:pt x="943217" y="466929"/>
                </a:lnTo>
                <a:lnTo>
                  <a:pt x="941817" y="467901"/>
                </a:lnTo>
                <a:lnTo>
                  <a:pt x="933129" y="473745"/>
                </a:lnTo>
                <a:lnTo>
                  <a:pt x="920799" y="476249"/>
                </a:lnTo>
                <a:close/>
              </a:path>
              <a:path extrusionOk="0" h="762000" w="952500">
                <a:moveTo>
                  <a:pt x="722262" y="761999"/>
                </a:moveTo>
                <a:lnTo>
                  <a:pt x="230237" y="761999"/>
                </a:lnTo>
                <a:lnTo>
                  <a:pt x="214767" y="758867"/>
                </a:lnTo>
                <a:lnTo>
                  <a:pt x="202126" y="750335"/>
                </a:lnTo>
                <a:lnTo>
                  <a:pt x="193619" y="737701"/>
                </a:lnTo>
                <a:lnTo>
                  <a:pt x="190499" y="722262"/>
                </a:lnTo>
                <a:lnTo>
                  <a:pt x="195741" y="676783"/>
                </a:lnTo>
                <a:lnTo>
                  <a:pt x="210669" y="635029"/>
                </a:lnTo>
                <a:lnTo>
                  <a:pt x="234092" y="598193"/>
                </a:lnTo>
                <a:lnTo>
                  <a:pt x="264818" y="567467"/>
                </a:lnTo>
                <a:lnTo>
                  <a:pt x="301654" y="544044"/>
                </a:lnTo>
                <a:lnTo>
                  <a:pt x="343408" y="529116"/>
                </a:lnTo>
                <a:lnTo>
                  <a:pt x="388887" y="523874"/>
                </a:lnTo>
                <a:lnTo>
                  <a:pt x="563612" y="523874"/>
                </a:lnTo>
                <a:lnTo>
                  <a:pt x="609091" y="529116"/>
                </a:lnTo>
                <a:lnTo>
                  <a:pt x="650845" y="544044"/>
                </a:lnTo>
                <a:lnTo>
                  <a:pt x="687681" y="567467"/>
                </a:lnTo>
                <a:lnTo>
                  <a:pt x="718407" y="598193"/>
                </a:lnTo>
                <a:lnTo>
                  <a:pt x="741830" y="635029"/>
                </a:lnTo>
                <a:lnTo>
                  <a:pt x="756758" y="676783"/>
                </a:lnTo>
                <a:lnTo>
                  <a:pt x="761999" y="722262"/>
                </a:lnTo>
                <a:lnTo>
                  <a:pt x="758888" y="737701"/>
                </a:lnTo>
                <a:lnTo>
                  <a:pt x="750391" y="750335"/>
                </a:lnTo>
                <a:lnTo>
                  <a:pt x="737764" y="758867"/>
                </a:lnTo>
                <a:lnTo>
                  <a:pt x="722262" y="761999"/>
                </a:lnTo>
                <a:close/>
              </a:path>
            </a:pathLst>
          </a:custGeom>
          <a:solidFill>
            <a:srgbClr val="D53F8B">
              <a:alpha val="79608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56"/>
          <p:cNvSpPr/>
          <p:nvPr/>
        </p:nvSpPr>
        <p:spPr>
          <a:xfrm>
            <a:off x="630261" y="3878758"/>
            <a:ext cx="911860" cy="662305"/>
          </a:xfrm>
          <a:custGeom>
            <a:rect b="b" l="l" r="r" t="t"/>
            <a:pathLst>
              <a:path extrusionOk="0" h="662304" w="911860">
                <a:moveTo>
                  <a:pt x="293186" y="275476"/>
                </a:moveTo>
                <a:lnTo>
                  <a:pt x="34553" y="204192"/>
                </a:lnTo>
                <a:lnTo>
                  <a:pt x="4025" y="177551"/>
                </a:lnTo>
                <a:lnTo>
                  <a:pt x="0" y="157646"/>
                </a:lnTo>
                <a:lnTo>
                  <a:pt x="5085" y="137070"/>
                </a:lnTo>
                <a:lnTo>
                  <a:pt x="66998" y="12948"/>
                </a:lnTo>
                <a:lnTo>
                  <a:pt x="91257" y="0"/>
                </a:lnTo>
                <a:lnTo>
                  <a:pt x="455588" y="45541"/>
                </a:lnTo>
                <a:lnTo>
                  <a:pt x="331465" y="252412"/>
                </a:lnTo>
                <a:lnTo>
                  <a:pt x="321310" y="264360"/>
                </a:lnTo>
                <a:lnTo>
                  <a:pt x="308155" y="272206"/>
                </a:lnTo>
                <a:lnTo>
                  <a:pt x="293186" y="275476"/>
                </a:lnTo>
                <a:close/>
              </a:path>
              <a:path extrusionOk="0" h="662304" w="911860">
                <a:moveTo>
                  <a:pt x="617990" y="275476"/>
                </a:moveTo>
                <a:lnTo>
                  <a:pt x="603021" y="272206"/>
                </a:lnTo>
                <a:lnTo>
                  <a:pt x="589866" y="264360"/>
                </a:lnTo>
                <a:lnTo>
                  <a:pt x="579711" y="252412"/>
                </a:lnTo>
                <a:lnTo>
                  <a:pt x="455588" y="45541"/>
                </a:lnTo>
                <a:lnTo>
                  <a:pt x="819919" y="0"/>
                </a:lnTo>
                <a:lnTo>
                  <a:pt x="824961" y="181"/>
                </a:lnTo>
                <a:lnTo>
                  <a:pt x="827052" y="181"/>
                </a:lnTo>
                <a:lnTo>
                  <a:pt x="833798" y="2567"/>
                </a:lnTo>
                <a:lnTo>
                  <a:pt x="833964" y="2567"/>
                </a:lnTo>
                <a:lnTo>
                  <a:pt x="839794" y="6906"/>
                </a:lnTo>
                <a:lnTo>
                  <a:pt x="844178" y="12948"/>
                </a:lnTo>
                <a:lnTo>
                  <a:pt x="906239" y="137070"/>
                </a:lnTo>
                <a:lnTo>
                  <a:pt x="911304" y="157646"/>
                </a:lnTo>
                <a:lnTo>
                  <a:pt x="907244" y="177551"/>
                </a:lnTo>
                <a:lnTo>
                  <a:pt x="895315" y="193997"/>
                </a:lnTo>
                <a:lnTo>
                  <a:pt x="876771" y="204192"/>
                </a:lnTo>
                <a:lnTo>
                  <a:pt x="633586" y="273694"/>
                </a:lnTo>
                <a:lnTo>
                  <a:pt x="617990" y="275476"/>
                </a:lnTo>
                <a:close/>
              </a:path>
              <a:path extrusionOk="0" h="662304" w="911860">
                <a:moveTo>
                  <a:pt x="615574" y="322947"/>
                </a:moveTo>
                <a:lnTo>
                  <a:pt x="295688" y="322947"/>
                </a:lnTo>
                <a:lnTo>
                  <a:pt x="325642" y="316408"/>
                </a:lnTo>
                <a:lnTo>
                  <a:pt x="351997" y="300716"/>
                </a:lnTo>
                <a:lnTo>
                  <a:pt x="372393" y="276820"/>
                </a:lnTo>
                <a:lnTo>
                  <a:pt x="453951" y="140791"/>
                </a:lnTo>
                <a:lnTo>
                  <a:pt x="457225" y="140791"/>
                </a:lnTo>
                <a:lnTo>
                  <a:pt x="538932" y="276820"/>
                </a:lnTo>
                <a:lnTo>
                  <a:pt x="559307" y="300716"/>
                </a:lnTo>
                <a:lnTo>
                  <a:pt x="585626" y="316408"/>
                </a:lnTo>
                <a:lnTo>
                  <a:pt x="615574" y="322947"/>
                </a:lnTo>
                <a:close/>
              </a:path>
              <a:path extrusionOk="0" h="662304" w="911860">
                <a:moveTo>
                  <a:pt x="455532" y="661913"/>
                </a:moveTo>
                <a:lnTo>
                  <a:pt x="128761" y="583108"/>
                </a:lnTo>
                <a:lnTo>
                  <a:pt x="89731" y="557565"/>
                </a:lnTo>
                <a:lnTo>
                  <a:pt x="78654" y="537274"/>
                </a:lnTo>
                <a:lnTo>
                  <a:pt x="78574" y="537127"/>
                </a:lnTo>
                <a:lnTo>
                  <a:pt x="74613" y="513754"/>
                </a:lnTo>
                <a:lnTo>
                  <a:pt x="74588" y="265062"/>
                </a:lnTo>
                <a:lnTo>
                  <a:pt x="264493" y="319385"/>
                </a:lnTo>
                <a:lnTo>
                  <a:pt x="295688" y="322947"/>
                </a:lnTo>
                <a:lnTo>
                  <a:pt x="836588" y="322947"/>
                </a:lnTo>
                <a:lnTo>
                  <a:pt x="836588" y="513754"/>
                </a:lnTo>
                <a:lnTo>
                  <a:pt x="832627" y="537127"/>
                </a:lnTo>
                <a:lnTo>
                  <a:pt x="832602" y="537274"/>
                </a:lnTo>
                <a:lnTo>
                  <a:pt x="804409" y="573399"/>
                </a:lnTo>
                <a:lnTo>
                  <a:pt x="478656" y="659010"/>
                </a:lnTo>
                <a:lnTo>
                  <a:pt x="467157" y="661187"/>
                </a:lnTo>
                <a:lnTo>
                  <a:pt x="455532" y="661913"/>
                </a:lnTo>
                <a:close/>
              </a:path>
              <a:path extrusionOk="0" h="662304" w="911860">
                <a:moveTo>
                  <a:pt x="836588" y="322947"/>
                </a:moveTo>
                <a:lnTo>
                  <a:pt x="615574" y="322947"/>
                </a:lnTo>
                <a:lnTo>
                  <a:pt x="646832" y="319385"/>
                </a:lnTo>
                <a:lnTo>
                  <a:pt x="836588" y="265211"/>
                </a:lnTo>
                <a:lnTo>
                  <a:pt x="836588" y="322947"/>
                </a:lnTo>
                <a:close/>
              </a:path>
            </a:pathLst>
          </a:custGeom>
          <a:solidFill>
            <a:srgbClr val="D53F8B">
              <a:alpha val="79608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56"/>
          <p:cNvSpPr txBox="1"/>
          <p:nvPr/>
        </p:nvSpPr>
        <p:spPr>
          <a:xfrm>
            <a:off x="2159000" y="3477025"/>
            <a:ext cx="8692200" cy="10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898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One materials bag per group</a:t>
            </a:r>
            <a:endParaRPr sz="2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231140" rtl="0" algn="l">
              <a:lnSpc>
                <a:spcPct val="100000"/>
              </a:lnSpc>
              <a:spcBef>
                <a:spcPts val="1035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One person from each group comes to collect the bag</a:t>
            </a:r>
            <a:endParaRPr sz="19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3" name="Google Shape;333;p56"/>
          <p:cNvSpPr/>
          <p:nvPr/>
        </p:nvSpPr>
        <p:spPr>
          <a:xfrm>
            <a:off x="0" y="609599"/>
            <a:ext cx="12192000" cy="38100"/>
          </a:xfrm>
          <a:custGeom>
            <a:rect b="b" l="l" r="r" t="t"/>
            <a:pathLst>
              <a:path extrusionOk="0" h="38100" w="12192000">
                <a:moveTo>
                  <a:pt x="1219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38099"/>
                </a:lnTo>
                <a:close/>
              </a:path>
            </a:pathLst>
          </a:custGeom>
          <a:solidFill>
            <a:srgbClr val="EC48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56"/>
          <p:cNvSpPr/>
          <p:nvPr/>
        </p:nvSpPr>
        <p:spPr>
          <a:xfrm>
            <a:off x="190499" y="6200774"/>
            <a:ext cx="11811000" cy="466725"/>
          </a:xfrm>
          <a:custGeom>
            <a:rect b="b" l="l" r="r" t="t"/>
            <a:pathLst>
              <a:path extrusionOk="0" h="466725" w="11811000">
                <a:moveTo>
                  <a:pt x="11757601" y="466724"/>
                </a:moveTo>
                <a:lnTo>
                  <a:pt x="53397" y="466724"/>
                </a:lnTo>
                <a:lnTo>
                  <a:pt x="49680" y="466358"/>
                </a:lnTo>
                <a:lnTo>
                  <a:pt x="14085" y="447331"/>
                </a:lnTo>
                <a:lnTo>
                  <a:pt x="0" y="413327"/>
                </a:lnTo>
                <a:lnTo>
                  <a:pt x="0" y="409574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11757601" y="0"/>
                </a:lnTo>
                <a:lnTo>
                  <a:pt x="11796912" y="19391"/>
                </a:lnTo>
                <a:lnTo>
                  <a:pt x="11810999" y="53397"/>
                </a:lnTo>
                <a:lnTo>
                  <a:pt x="11810999" y="413327"/>
                </a:lnTo>
                <a:lnTo>
                  <a:pt x="11791604" y="452639"/>
                </a:lnTo>
                <a:lnTo>
                  <a:pt x="11761317" y="466358"/>
                </a:lnTo>
                <a:lnTo>
                  <a:pt x="11757601" y="466724"/>
                </a:lnTo>
                <a:close/>
              </a:path>
            </a:pathLst>
          </a:custGeom>
          <a:solidFill>
            <a:srgbClr val="000000">
              <a:alpha val="3019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56"/>
          <p:cNvSpPr txBox="1"/>
          <p:nvPr/>
        </p:nvSpPr>
        <p:spPr>
          <a:xfrm>
            <a:off x="368300" y="6275226"/>
            <a:ext cx="16287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min.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6" name="Google Shape;336;p56"/>
          <p:cNvSpPr txBox="1"/>
          <p:nvPr/>
        </p:nvSpPr>
        <p:spPr>
          <a:xfrm>
            <a:off x="2159001" y="6266175"/>
            <a:ext cx="22698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 </a:t>
            </a:r>
            <a:r>
              <a:rPr lang="en-US" sz="17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🟡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Whisper.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7" name="Google Shape;337;p56"/>
          <p:cNvSpPr txBox="1"/>
          <p:nvPr/>
        </p:nvSpPr>
        <p:spPr>
          <a:xfrm>
            <a:off x="4932326" y="6275225"/>
            <a:ext cx="69393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Stand, form teams, one person collects bag, return to stations.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7"/>
          <p:cNvSpPr txBox="1"/>
          <p:nvPr/>
        </p:nvSpPr>
        <p:spPr>
          <a:xfrm>
            <a:off x="596900" y="827550"/>
            <a:ext cx="7174500" cy="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What's In the Bag?</a:t>
            </a:r>
            <a:endParaRPr sz="46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43" name="Google Shape;343;p57"/>
          <p:cNvGrpSpPr/>
          <p:nvPr/>
        </p:nvGrpSpPr>
        <p:grpSpPr>
          <a:xfrm>
            <a:off x="609599" y="1847849"/>
            <a:ext cx="3505200" cy="1362075"/>
            <a:chOff x="609599" y="1847849"/>
            <a:chExt cx="3505200" cy="1362075"/>
          </a:xfrm>
        </p:grpSpPr>
        <p:sp>
          <p:nvSpPr>
            <p:cNvPr id="344" name="Google Shape;344;p57"/>
            <p:cNvSpPr/>
            <p:nvPr/>
          </p:nvSpPr>
          <p:spPr>
            <a:xfrm>
              <a:off x="609599" y="1847849"/>
              <a:ext cx="3505200" cy="1362075"/>
            </a:xfrm>
            <a:custGeom>
              <a:rect b="b" l="l" r="r" t="t"/>
              <a:pathLst>
                <a:path extrusionOk="0" h="1362075" w="3505200">
                  <a:moveTo>
                    <a:pt x="3416203" y="1362074"/>
                  </a:moveTo>
                  <a:lnTo>
                    <a:pt x="88995" y="1362074"/>
                  </a:lnTo>
                  <a:lnTo>
                    <a:pt x="82801" y="1361464"/>
                  </a:lnTo>
                  <a:lnTo>
                    <a:pt x="37131" y="1342547"/>
                  </a:lnTo>
                  <a:lnTo>
                    <a:pt x="9643" y="1309053"/>
                  </a:lnTo>
                  <a:lnTo>
                    <a:pt x="0" y="1273078"/>
                  </a:lnTo>
                  <a:lnTo>
                    <a:pt x="0" y="1266824"/>
                  </a:lnTo>
                  <a:lnTo>
                    <a:pt x="0" y="88995"/>
                  </a:lnTo>
                  <a:lnTo>
                    <a:pt x="12577" y="47531"/>
                  </a:lnTo>
                  <a:lnTo>
                    <a:pt x="47532" y="12577"/>
                  </a:lnTo>
                  <a:lnTo>
                    <a:pt x="88995" y="0"/>
                  </a:lnTo>
                  <a:lnTo>
                    <a:pt x="3416203" y="0"/>
                  </a:lnTo>
                  <a:lnTo>
                    <a:pt x="3457666" y="12577"/>
                  </a:lnTo>
                  <a:lnTo>
                    <a:pt x="3492621" y="47531"/>
                  </a:lnTo>
                  <a:lnTo>
                    <a:pt x="3505199" y="88995"/>
                  </a:lnTo>
                  <a:lnTo>
                    <a:pt x="3505199" y="1273078"/>
                  </a:lnTo>
                  <a:lnTo>
                    <a:pt x="3492621" y="1314542"/>
                  </a:lnTo>
                  <a:lnTo>
                    <a:pt x="3457666" y="1349496"/>
                  </a:lnTo>
                  <a:lnTo>
                    <a:pt x="3422397" y="1361464"/>
                  </a:lnTo>
                  <a:lnTo>
                    <a:pt x="3416203" y="1362074"/>
                  </a:lnTo>
                  <a:close/>
                </a:path>
              </a:pathLst>
            </a:custGeom>
            <a:solidFill>
              <a:srgbClr val="D53F8B">
                <a:alpha val="1960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57"/>
            <p:cNvSpPr/>
            <p:nvPr/>
          </p:nvSpPr>
          <p:spPr>
            <a:xfrm>
              <a:off x="802349" y="2119677"/>
              <a:ext cx="237490" cy="267335"/>
            </a:xfrm>
            <a:custGeom>
              <a:rect b="b" l="l" r="r" t="t"/>
              <a:pathLst>
                <a:path extrusionOk="0" h="267335" w="237490">
                  <a:moveTo>
                    <a:pt x="87717" y="266860"/>
                  </a:moveTo>
                  <a:lnTo>
                    <a:pt x="54722" y="260434"/>
                  </a:lnTo>
                  <a:lnTo>
                    <a:pt x="25704" y="241156"/>
                  </a:lnTo>
                  <a:lnTo>
                    <a:pt x="6426" y="212137"/>
                  </a:lnTo>
                  <a:lnTo>
                    <a:pt x="0" y="179143"/>
                  </a:lnTo>
                  <a:lnTo>
                    <a:pt x="6426" y="146148"/>
                  </a:lnTo>
                  <a:lnTo>
                    <a:pt x="25704" y="117130"/>
                  </a:lnTo>
                  <a:lnTo>
                    <a:pt x="124239" y="18595"/>
                  </a:lnTo>
                  <a:lnTo>
                    <a:pt x="145236" y="4648"/>
                  </a:lnTo>
                  <a:lnTo>
                    <a:pt x="169115" y="0"/>
                  </a:lnTo>
                  <a:lnTo>
                    <a:pt x="192994" y="4648"/>
                  </a:lnTo>
                  <a:lnTo>
                    <a:pt x="213991" y="18595"/>
                  </a:lnTo>
                  <a:lnTo>
                    <a:pt x="227938" y="39593"/>
                  </a:lnTo>
                  <a:lnTo>
                    <a:pt x="232587" y="63471"/>
                  </a:lnTo>
                  <a:lnTo>
                    <a:pt x="227938" y="87350"/>
                  </a:lnTo>
                  <a:lnTo>
                    <a:pt x="119741" y="202598"/>
                  </a:lnTo>
                  <a:lnTo>
                    <a:pt x="77238" y="211213"/>
                  </a:lnTo>
                  <a:lnTo>
                    <a:pt x="52775" y="174859"/>
                  </a:lnTo>
                  <a:lnTo>
                    <a:pt x="147213" y="64168"/>
                  </a:lnTo>
                  <a:lnTo>
                    <a:pt x="81880" y="171913"/>
                  </a:lnTo>
                  <a:lnTo>
                    <a:pt x="81880" y="177804"/>
                  </a:lnTo>
                  <a:lnTo>
                    <a:pt x="192785" y="87141"/>
                  </a:lnTo>
                  <a:lnTo>
                    <a:pt x="192785" y="39802"/>
                  </a:lnTo>
                  <a:lnTo>
                    <a:pt x="169115" y="30002"/>
                  </a:lnTo>
                  <a:lnTo>
                    <a:pt x="156517" y="32452"/>
                  </a:lnTo>
                  <a:lnTo>
                    <a:pt x="145446" y="39802"/>
                  </a:lnTo>
                  <a:lnTo>
                    <a:pt x="46911" y="138337"/>
                  </a:lnTo>
                  <a:lnTo>
                    <a:pt x="34229" y="157429"/>
                  </a:lnTo>
                  <a:lnTo>
                    <a:pt x="30002" y="179143"/>
                  </a:lnTo>
                  <a:lnTo>
                    <a:pt x="34229" y="200856"/>
                  </a:lnTo>
                  <a:lnTo>
                    <a:pt x="46911" y="219949"/>
                  </a:lnTo>
                  <a:lnTo>
                    <a:pt x="66003" y="232631"/>
                  </a:lnTo>
                  <a:lnTo>
                    <a:pt x="87717" y="236858"/>
                  </a:lnTo>
                  <a:lnTo>
                    <a:pt x="109430" y="232631"/>
                  </a:lnTo>
                  <a:lnTo>
                    <a:pt x="128523" y="219949"/>
                  </a:lnTo>
                  <a:lnTo>
                    <a:pt x="215759" y="132714"/>
                  </a:lnTo>
                  <a:lnTo>
                    <a:pt x="225291" y="132714"/>
                  </a:lnTo>
                  <a:lnTo>
                    <a:pt x="236965" y="144388"/>
                  </a:lnTo>
                  <a:lnTo>
                    <a:pt x="236965" y="153920"/>
                  </a:lnTo>
                  <a:lnTo>
                    <a:pt x="149730" y="241156"/>
                  </a:lnTo>
                  <a:lnTo>
                    <a:pt x="120711" y="260434"/>
                  </a:lnTo>
                  <a:lnTo>
                    <a:pt x="87717" y="266860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6" name="Google Shape;346;p57"/>
          <p:cNvSpPr txBox="1"/>
          <p:nvPr/>
        </p:nvSpPr>
        <p:spPr>
          <a:xfrm>
            <a:off x="1122546" y="2029525"/>
            <a:ext cx="1596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D53F8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Fasteners</a:t>
            </a:r>
            <a:endParaRPr sz="19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347" name="Google Shape;347;p57"/>
          <p:cNvGrpSpPr/>
          <p:nvPr/>
        </p:nvGrpSpPr>
        <p:grpSpPr>
          <a:xfrm>
            <a:off x="4343399" y="1847849"/>
            <a:ext cx="3505200" cy="1362075"/>
            <a:chOff x="4343399" y="1847849"/>
            <a:chExt cx="3505200" cy="1362075"/>
          </a:xfrm>
        </p:grpSpPr>
        <p:sp>
          <p:nvSpPr>
            <p:cNvPr id="348" name="Google Shape;348;p57"/>
            <p:cNvSpPr/>
            <p:nvPr/>
          </p:nvSpPr>
          <p:spPr>
            <a:xfrm>
              <a:off x="4343399" y="1847849"/>
              <a:ext cx="3505200" cy="1362075"/>
            </a:xfrm>
            <a:custGeom>
              <a:rect b="b" l="l" r="r" t="t"/>
              <a:pathLst>
                <a:path extrusionOk="0" h="1362075" w="3505200">
                  <a:moveTo>
                    <a:pt x="3416203" y="1362074"/>
                  </a:moveTo>
                  <a:lnTo>
                    <a:pt x="88995" y="1362074"/>
                  </a:lnTo>
                  <a:lnTo>
                    <a:pt x="82801" y="1361464"/>
                  </a:lnTo>
                  <a:lnTo>
                    <a:pt x="37131" y="1342547"/>
                  </a:lnTo>
                  <a:lnTo>
                    <a:pt x="9643" y="1309053"/>
                  </a:lnTo>
                  <a:lnTo>
                    <a:pt x="0" y="1273078"/>
                  </a:lnTo>
                  <a:lnTo>
                    <a:pt x="0" y="1266824"/>
                  </a:lnTo>
                  <a:lnTo>
                    <a:pt x="0" y="88995"/>
                  </a:lnTo>
                  <a:lnTo>
                    <a:pt x="12577" y="47531"/>
                  </a:lnTo>
                  <a:lnTo>
                    <a:pt x="47531" y="12577"/>
                  </a:lnTo>
                  <a:lnTo>
                    <a:pt x="88995" y="0"/>
                  </a:lnTo>
                  <a:lnTo>
                    <a:pt x="3416203" y="0"/>
                  </a:lnTo>
                  <a:lnTo>
                    <a:pt x="3457667" y="12577"/>
                  </a:lnTo>
                  <a:lnTo>
                    <a:pt x="3492621" y="47531"/>
                  </a:lnTo>
                  <a:lnTo>
                    <a:pt x="3505199" y="88995"/>
                  </a:lnTo>
                  <a:lnTo>
                    <a:pt x="3505199" y="1273078"/>
                  </a:lnTo>
                  <a:lnTo>
                    <a:pt x="3492621" y="1314542"/>
                  </a:lnTo>
                  <a:lnTo>
                    <a:pt x="3457667" y="1349496"/>
                  </a:lnTo>
                  <a:lnTo>
                    <a:pt x="3422397" y="1361464"/>
                  </a:lnTo>
                  <a:lnTo>
                    <a:pt x="3416203" y="1362074"/>
                  </a:lnTo>
                  <a:close/>
                </a:path>
              </a:pathLst>
            </a:custGeom>
            <a:solidFill>
              <a:srgbClr val="D53F8B">
                <a:alpha val="1960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49" name="Google Shape;349;p5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533899" y="2131739"/>
              <a:ext cx="239910" cy="2399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0" name="Google Shape;350;p57"/>
          <p:cNvSpPr txBox="1"/>
          <p:nvPr/>
        </p:nvSpPr>
        <p:spPr>
          <a:xfrm>
            <a:off x="4856347" y="2029525"/>
            <a:ext cx="1292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D53F8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Surfaces</a:t>
            </a:r>
            <a:endParaRPr sz="19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351" name="Google Shape;351;p57"/>
          <p:cNvGrpSpPr/>
          <p:nvPr/>
        </p:nvGrpSpPr>
        <p:grpSpPr>
          <a:xfrm>
            <a:off x="8077198" y="1847849"/>
            <a:ext cx="3505200" cy="1362075"/>
            <a:chOff x="8077198" y="1847849"/>
            <a:chExt cx="3505200" cy="1362075"/>
          </a:xfrm>
        </p:grpSpPr>
        <p:sp>
          <p:nvSpPr>
            <p:cNvPr id="352" name="Google Shape;352;p57"/>
            <p:cNvSpPr/>
            <p:nvPr/>
          </p:nvSpPr>
          <p:spPr>
            <a:xfrm>
              <a:off x="8077198" y="1847849"/>
              <a:ext cx="3505200" cy="1362075"/>
            </a:xfrm>
            <a:custGeom>
              <a:rect b="b" l="l" r="r" t="t"/>
              <a:pathLst>
                <a:path extrusionOk="0" h="1362075" w="3505200">
                  <a:moveTo>
                    <a:pt x="3416204" y="1362074"/>
                  </a:moveTo>
                  <a:lnTo>
                    <a:pt x="88995" y="1362074"/>
                  </a:lnTo>
                  <a:lnTo>
                    <a:pt x="82801" y="1361464"/>
                  </a:lnTo>
                  <a:lnTo>
                    <a:pt x="37130" y="1342547"/>
                  </a:lnTo>
                  <a:lnTo>
                    <a:pt x="9643" y="1309053"/>
                  </a:lnTo>
                  <a:lnTo>
                    <a:pt x="0" y="1273078"/>
                  </a:lnTo>
                  <a:lnTo>
                    <a:pt x="0" y="1266824"/>
                  </a:lnTo>
                  <a:lnTo>
                    <a:pt x="0" y="88995"/>
                  </a:lnTo>
                  <a:lnTo>
                    <a:pt x="12577" y="47531"/>
                  </a:lnTo>
                  <a:lnTo>
                    <a:pt x="47530" y="12577"/>
                  </a:lnTo>
                  <a:lnTo>
                    <a:pt x="88995" y="0"/>
                  </a:lnTo>
                  <a:lnTo>
                    <a:pt x="3416204" y="0"/>
                  </a:lnTo>
                  <a:lnTo>
                    <a:pt x="3457665" y="12577"/>
                  </a:lnTo>
                  <a:lnTo>
                    <a:pt x="3492620" y="47531"/>
                  </a:lnTo>
                  <a:lnTo>
                    <a:pt x="3505199" y="88995"/>
                  </a:lnTo>
                  <a:lnTo>
                    <a:pt x="3505199" y="1273078"/>
                  </a:lnTo>
                  <a:lnTo>
                    <a:pt x="3492620" y="1314542"/>
                  </a:lnTo>
                  <a:lnTo>
                    <a:pt x="3457665" y="1349496"/>
                  </a:lnTo>
                  <a:lnTo>
                    <a:pt x="3422397" y="1361464"/>
                  </a:lnTo>
                  <a:lnTo>
                    <a:pt x="3416204" y="1362074"/>
                  </a:lnTo>
                  <a:close/>
                </a:path>
              </a:pathLst>
            </a:custGeom>
            <a:solidFill>
              <a:srgbClr val="D53F8B">
                <a:alpha val="1960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57"/>
            <p:cNvSpPr/>
            <p:nvPr/>
          </p:nvSpPr>
          <p:spPr>
            <a:xfrm>
              <a:off x="8269775" y="2116679"/>
              <a:ext cx="270510" cy="270510"/>
            </a:xfrm>
            <a:custGeom>
              <a:rect b="b" l="l" r="r" t="t"/>
              <a:pathLst>
                <a:path extrusionOk="0" h="270510" w="270509">
                  <a:moveTo>
                    <a:pt x="75061" y="270084"/>
                  </a:moveTo>
                  <a:lnTo>
                    <a:pt x="7513" y="213177"/>
                  </a:lnTo>
                  <a:lnTo>
                    <a:pt x="0" y="195009"/>
                  </a:lnTo>
                  <a:lnTo>
                    <a:pt x="1878" y="185325"/>
                  </a:lnTo>
                  <a:lnTo>
                    <a:pt x="7513" y="176802"/>
                  </a:lnTo>
                  <a:lnTo>
                    <a:pt x="34674" y="149640"/>
                  </a:lnTo>
                  <a:lnTo>
                    <a:pt x="63710" y="178677"/>
                  </a:lnTo>
                  <a:lnTo>
                    <a:pt x="69175" y="178677"/>
                  </a:lnTo>
                  <a:lnTo>
                    <a:pt x="75818" y="172034"/>
                  </a:lnTo>
                  <a:lnTo>
                    <a:pt x="75818" y="166569"/>
                  </a:lnTo>
                  <a:lnTo>
                    <a:pt x="46782" y="137533"/>
                  </a:lnTo>
                  <a:lnTo>
                    <a:pt x="68960" y="115354"/>
                  </a:lnTo>
                  <a:lnTo>
                    <a:pt x="97997" y="144390"/>
                  </a:lnTo>
                  <a:lnTo>
                    <a:pt x="103461" y="144390"/>
                  </a:lnTo>
                  <a:lnTo>
                    <a:pt x="110104" y="137747"/>
                  </a:lnTo>
                  <a:lnTo>
                    <a:pt x="110104" y="132283"/>
                  </a:lnTo>
                  <a:lnTo>
                    <a:pt x="81068" y="103247"/>
                  </a:lnTo>
                  <a:lnTo>
                    <a:pt x="103247" y="81068"/>
                  </a:lnTo>
                  <a:lnTo>
                    <a:pt x="132283" y="110104"/>
                  </a:lnTo>
                  <a:lnTo>
                    <a:pt x="137747" y="110104"/>
                  </a:lnTo>
                  <a:lnTo>
                    <a:pt x="144390" y="103461"/>
                  </a:lnTo>
                  <a:lnTo>
                    <a:pt x="144390" y="97997"/>
                  </a:lnTo>
                  <a:lnTo>
                    <a:pt x="115354" y="68960"/>
                  </a:lnTo>
                  <a:lnTo>
                    <a:pt x="137533" y="46782"/>
                  </a:lnTo>
                  <a:lnTo>
                    <a:pt x="166569" y="75818"/>
                  </a:lnTo>
                  <a:lnTo>
                    <a:pt x="172034" y="75818"/>
                  </a:lnTo>
                  <a:lnTo>
                    <a:pt x="178677" y="69175"/>
                  </a:lnTo>
                  <a:lnTo>
                    <a:pt x="178677" y="63710"/>
                  </a:lnTo>
                  <a:lnTo>
                    <a:pt x="149640" y="34674"/>
                  </a:lnTo>
                  <a:lnTo>
                    <a:pt x="176802" y="7513"/>
                  </a:lnTo>
                  <a:lnTo>
                    <a:pt x="185295" y="1878"/>
                  </a:lnTo>
                  <a:lnTo>
                    <a:pt x="194969" y="0"/>
                  </a:lnTo>
                  <a:lnTo>
                    <a:pt x="204653" y="1878"/>
                  </a:lnTo>
                  <a:lnTo>
                    <a:pt x="213177" y="7513"/>
                  </a:lnTo>
                  <a:lnTo>
                    <a:pt x="262517" y="56853"/>
                  </a:lnTo>
                  <a:lnTo>
                    <a:pt x="268152" y="65347"/>
                  </a:lnTo>
                  <a:lnTo>
                    <a:pt x="270031" y="75021"/>
                  </a:lnTo>
                  <a:lnTo>
                    <a:pt x="268152" y="84705"/>
                  </a:lnTo>
                  <a:lnTo>
                    <a:pt x="262517" y="93229"/>
                  </a:lnTo>
                  <a:lnTo>
                    <a:pt x="93229" y="262571"/>
                  </a:lnTo>
                  <a:lnTo>
                    <a:pt x="84735" y="268206"/>
                  </a:lnTo>
                  <a:lnTo>
                    <a:pt x="75061" y="270084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4" name="Google Shape;354;p57"/>
          <p:cNvSpPr txBox="1"/>
          <p:nvPr/>
        </p:nvSpPr>
        <p:spPr>
          <a:xfrm>
            <a:off x="8624552" y="2029525"/>
            <a:ext cx="1540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D53F8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Structures</a:t>
            </a:r>
            <a:endParaRPr sz="19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55" name="Google Shape;355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599" y="3533775"/>
            <a:ext cx="182760" cy="18276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57"/>
          <p:cNvSpPr txBox="1"/>
          <p:nvPr/>
        </p:nvSpPr>
        <p:spPr>
          <a:xfrm>
            <a:off x="903744" y="3475018"/>
            <a:ext cx="5245100" cy="275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rgbClr val="FAD38C"/>
                </a:solidFill>
                <a:latin typeface="Lucida Sans"/>
                <a:ea typeface="Lucida Sans"/>
                <a:cs typeface="Lucida Sans"/>
                <a:sym typeface="Lucida Sans"/>
              </a:rPr>
              <a:t>Note: Items may vary by bag. That's part of the challenge!</a:t>
            </a:r>
            <a:endParaRPr sz="1600"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57" name="Google Shape;357;p57"/>
          <p:cNvSpPr txBox="1"/>
          <p:nvPr/>
        </p:nvSpPr>
        <p:spPr>
          <a:xfrm>
            <a:off x="82550" y="37673"/>
            <a:ext cx="66303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2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Ready, Set, Design! Self Guided Design Thinking Activity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ASU Edson E &amp; I Youth Entrepreneurship</a:t>
            </a:r>
            <a:endParaRPr sz="11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8" name="Google Shape;358;p57"/>
          <p:cNvSpPr txBox="1"/>
          <p:nvPr/>
        </p:nvSpPr>
        <p:spPr>
          <a:xfrm>
            <a:off x="787400" y="2438725"/>
            <a:ext cx="3149700" cy="5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0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4-5 items: pipe cleaners, rubber bands, paperclips, string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9" name="Google Shape;359;p57"/>
          <p:cNvSpPr txBox="1"/>
          <p:nvPr/>
        </p:nvSpPr>
        <p:spPr>
          <a:xfrm>
            <a:off x="4521200" y="2438725"/>
            <a:ext cx="2995800" cy="5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0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2-3 items: cardboard squares, balloons, paper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0" name="Google Shape;360;p57"/>
          <p:cNvSpPr txBox="1"/>
          <p:nvPr/>
        </p:nvSpPr>
        <p:spPr>
          <a:xfrm>
            <a:off x="8255000" y="2438725"/>
            <a:ext cx="3233700" cy="5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0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3-4 items: popsicle sticks, straws, aluminum foil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1" name="Google Shape;361;p57"/>
          <p:cNvSpPr/>
          <p:nvPr/>
        </p:nvSpPr>
        <p:spPr>
          <a:xfrm>
            <a:off x="0" y="609599"/>
            <a:ext cx="12192000" cy="38100"/>
          </a:xfrm>
          <a:custGeom>
            <a:rect b="b" l="l" r="r" t="t"/>
            <a:pathLst>
              <a:path extrusionOk="0" h="38100" w="12192000">
                <a:moveTo>
                  <a:pt x="1219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38099"/>
                </a:lnTo>
                <a:close/>
              </a:path>
            </a:pathLst>
          </a:custGeom>
          <a:solidFill>
            <a:srgbClr val="EC48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57"/>
          <p:cNvSpPr/>
          <p:nvPr/>
        </p:nvSpPr>
        <p:spPr>
          <a:xfrm>
            <a:off x="0" y="6353174"/>
            <a:ext cx="12192000" cy="504825"/>
          </a:xfrm>
          <a:custGeom>
            <a:rect b="b" l="l" r="r" t="t"/>
            <a:pathLst>
              <a:path extrusionOk="0" h="504825" w="12192000">
                <a:moveTo>
                  <a:pt x="12191999" y="504824"/>
                </a:moveTo>
                <a:lnTo>
                  <a:pt x="0" y="504824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504824"/>
                </a:lnTo>
                <a:close/>
              </a:path>
            </a:pathLst>
          </a:custGeom>
          <a:solidFill>
            <a:srgbClr val="000000">
              <a:alpha val="3019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57"/>
          <p:cNvSpPr txBox="1"/>
          <p:nvPr/>
        </p:nvSpPr>
        <p:spPr>
          <a:xfrm>
            <a:off x="252625" y="6412025"/>
            <a:ext cx="112362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	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min.	</a:t>
            </a: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	</a:t>
            </a:r>
            <a:r>
              <a:rPr lang="en-US" sz="17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🟡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Whisper.	</a:t>
            </a: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	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Hands examining materials, eyes on items, remain seated.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8"/>
          <p:cNvSpPr txBox="1"/>
          <p:nvPr/>
        </p:nvSpPr>
        <p:spPr>
          <a:xfrm>
            <a:off x="596899" y="1036586"/>
            <a:ext cx="2982595" cy="1300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9850">
            <a:spAutoFit/>
          </a:bodyPr>
          <a:lstStyle/>
          <a:p>
            <a:pPr indent="0" lvl="0" marL="12700" marR="5080" rtl="0" algn="l">
              <a:lnSpc>
                <a:spcPct val="1044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RULES OF THE GAME</a:t>
            </a:r>
            <a:endParaRPr sz="445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69" name="Google Shape;369;p58"/>
          <p:cNvGrpSpPr/>
          <p:nvPr/>
        </p:nvGrpSpPr>
        <p:grpSpPr>
          <a:xfrm>
            <a:off x="4267199" y="2238374"/>
            <a:ext cx="7315200" cy="1095375"/>
            <a:chOff x="4267199" y="2238374"/>
            <a:chExt cx="7315200" cy="1095375"/>
          </a:xfrm>
        </p:grpSpPr>
        <p:sp>
          <p:nvSpPr>
            <p:cNvPr id="370" name="Google Shape;370;p58"/>
            <p:cNvSpPr/>
            <p:nvPr/>
          </p:nvSpPr>
          <p:spPr>
            <a:xfrm>
              <a:off x="4267199" y="2238374"/>
              <a:ext cx="7315200" cy="1095375"/>
            </a:xfrm>
            <a:custGeom>
              <a:rect b="b" l="l" r="r" t="t"/>
              <a:pathLst>
                <a:path extrusionOk="0" h="1095375" w="7315200">
                  <a:moveTo>
                    <a:pt x="7172324" y="1095374"/>
                  </a:moveTo>
                  <a:lnTo>
                    <a:pt x="142874" y="1095374"/>
                  </a:lnTo>
                  <a:lnTo>
                    <a:pt x="135855" y="1095203"/>
                  </a:lnTo>
                  <a:lnTo>
                    <a:pt x="94749" y="1087026"/>
                  </a:lnTo>
                  <a:lnTo>
                    <a:pt x="57756" y="1067253"/>
                  </a:lnTo>
                  <a:lnTo>
                    <a:pt x="28120" y="1037617"/>
                  </a:lnTo>
                  <a:lnTo>
                    <a:pt x="8347" y="1000624"/>
                  </a:lnTo>
                  <a:lnTo>
                    <a:pt x="171" y="959518"/>
                  </a:lnTo>
                  <a:lnTo>
                    <a:pt x="0" y="952499"/>
                  </a:lnTo>
                  <a:lnTo>
                    <a:pt x="0" y="142874"/>
                  </a:lnTo>
                  <a:lnTo>
                    <a:pt x="6149" y="101399"/>
                  </a:lnTo>
                  <a:lnTo>
                    <a:pt x="24078" y="63497"/>
                  </a:lnTo>
                  <a:lnTo>
                    <a:pt x="52234" y="32429"/>
                  </a:lnTo>
                  <a:lnTo>
                    <a:pt x="88198" y="10875"/>
                  </a:lnTo>
                  <a:lnTo>
                    <a:pt x="128870" y="686"/>
                  </a:lnTo>
                  <a:lnTo>
                    <a:pt x="142874" y="0"/>
                  </a:lnTo>
                  <a:lnTo>
                    <a:pt x="7172324" y="0"/>
                  </a:lnTo>
                  <a:lnTo>
                    <a:pt x="7213798" y="6150"/>
                  </a:lnTo>
                  <a:lnTo>
                    <a:pt x="7251699" y="24078"/>
                  </a:lnTo>
                  <a:lnTo>
                    <a:pt x="7282767" y="52234"/>
                  </a:lnTo>
                  <a:lnTo>
                    <a:pt x="7304322" y="88198"/>
                  </a:lnTo>
                  <a:lnTo>
                    <a:pt x="7314512" y="128870"/>
                  </a:lnTo>
                  <a:lnTo>
                    <a:pt x="7315199" y="142874"/>
                  </a:lnTo>
                  <a:lnTo>
                    <a:pt x="7315199" y="952499"/>
                  </a:lnTo>
                  <a:lnTo>
                    <a:pt x="7309046" y="993974"/>
                  </a:lnTo>
                  <a:lnTo>
                    <a:pt x="7291118" y="1031876"/>
                  </a:lnTo>
                  <a:lnTo>
                    <a:pt x="7262962" y="1062944"/>
                  </a:lnTo>
                  <a:lnTo>
                    <a:pt x="7226998" y="1084498"/>
                  </a:lnTo>
                  <a:lnTo>
                    <a:pt x="7186328" y="1094688"/>
                  </a:lnTo>
                  <a:lnTo>
                    <a:pt x="7172324" y="1095374"/>
                  </a:lnTo>
                  <a:close/>
                </a:path>
              </a:pathLst>
            </a:custGeom>
            <a:solidFill>
              <a:srgbClr val="F586B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58"/>
            <p:cNvSpPr/>
            <p:nvPr/>
          </p:nvSpPr>
          <p:spPr>
            <a:xfrm>
              <a:off x="4495799" y="2638424"/>
              <a:ext cx="304800" cy="304800"/>
            </a:xfrm>
            <a:custGeom>
              <a:rect b="b" l="l" r="r" t="t"/>
              <a:pathLst>
                <a:path extrusionOk="0" h="304800" w="304800">
                  <a:moveTo>
                    <a:pt x="152399" y="304799"/>
                  </a:moveTo>
                  <a:lnTo>
                    <a:pt x="108160" y="298239"/>
                  </a:lnTo>
                  <a:lnTo>
                    <a:pt x="67731" y="279115"/>
                  </a:lnTo>
                  <a:lnTo>
                    <a:pt x="34591" y="249082"/>
                  </a:lnTo>
                  <a:lnTo>
                    <a:pt x="11600" y="210720"/>
                  </a:lnTo>
                  <a:lnTo>
                    <a:pt x="732" y="167337"/>
                  </a:lnTo>
                  <a:lnTo>
                    <a:pt x="116" y="157162"/>
                  </a:lnTo>
                  <a:lnTo>
                    <a:pt x="0" y="152399"/>
                  </a:lnTo>
                  <a:lnTo>
                    <a:pt x="6560" y="108160"/>
                  </a:lnTo>
                  <a:lnTo>
                    <a:pt x="25684" y="67731"/>
                  </a:lnTo>
                  <a:lnTo>
                    <a:pt x="55717" y="34591"/>
                  </a:lnTo>
                  <a:lnTo>
                    <a:pt x="94079" y="11600"/>
                  </a:lnTo>
                  <a:lnTo>
                    <a:pt x="137462" y="732"/>
                  </a:lnTo>
                  <a:lnTo>
                    <a:pt x="152399" y="0"/>
                  </a:lnTo>
                  <a:lnTo>
                    <a:pt x="159887" y="183"/>
                  </a:lnTo>
                  <a:lnTo>
                    <a:pt x="203733" y="8904"/>
                  </a:lnTo>
                  <a:lnTo>
                    <a:pt x="243192" y="29995"/>
                  </a:lnTo>
                  <a:lnTo>
                    <a:pt x="271326" y="57149"/>
                  </a:lnTo>
                  <a:lnTo>
                    <a:pt x="144482" y="57149"/>
                  </a:lnTo>
                  <a:lnTo>
                    <a:pt x="138112" y="63519"/>
                  </a:lnTo>
                  <a:lnTo>
                    <a:pt x="138112" y="157162"/>
                  </a:lnTo>
                  <a:lnTo>
                    <a:pt x="140493" y="161627"/>
                  </a:lnTo>
                  <a:lnTo>
                    <a:pt x="208180" y="206811"/>
                  </a:lnTo>
                  <a:lnTo>
                    <a:pt x="294707" y="206811"/>
                  </a:lnTo>
                  <a:lnTo>
                    <a:pt x="293199" y="210720"/>
                  </a:lnTo>
                  <a:lnTo>
                    <a:pt x="270208" y="249082"/>
                  </a:lnTo>
                  <a:lnTo>
                    <a:pt x="237068" y="279115"/>
                  </a:lnTo>
                  <a:lnTo>
                    <a:pt x="196639" y="298239"/>
                  </a:lnTo>
                  <a:lnTo>
                    <a:pt x="159887" y="304616"/>
                  </a:lnTo>
                  <a:lnTo>
                    <a:pt x="152399" y="304799"/>
                  </a:lnTo>
                  <a:close/>
                </a:path>
                <a:path extrusionOk="0" h="304800" w="304800">
                  <a:moveTo>
                    <a:pt x="294707" y="206811"/>
                  </a:moveTo>
                  <a:lnTo>
                    <a:pt x="208180" y="206811"/>
                  </a:lnTo>
                  <a:lnTo>
                    <a:pt x="217050" y="205025"/>
                  </a:lnTo>
                  <a:lnTo>
                    <a:pt x="225861" y="191809"/>
                  </a:lnTo>
                  <a:lnTo>
                    <a:pt x="224075" y="182999"/>
                  </a:lnTo>
                  <a:lnTo>
                    <a:pt x="166687" y="144779"/>
                  </a:lnTo>
                  <a:lnTo>
                    <a:pt x="166687" y="63519"/>
                  </a:lnTo>
                  <a:lnTo>
                    <a:pt x="160317" y="57149"/>
                  </a:lnTo>
                  <a:lnTo>
                    <a:pt x="271326" y="57149"/>
                  </a:lnTo>
                  <a:lnTo>
                    <a:pt x="293199" y="94079"/>
                  </a:lnTo>
                  <a:lnTo>
                    <a:pt x="304067" y="137461"/>
                  </a:lnTo>
                  <a:lnTo>
                    <a:pt x="304616" y="159887"/>
                  </a:lnTo>
                  <a:lnTo>
                    <a:pt x="304067" y="167337"/>
                  </a:lnTo>
                  <a:lnTo>
                    <a:pt x="295895" y="203733"/>
                  </a:lnTo>
                  <a:lnTo>
                    <a:pt x="294707" y="206811"/>
                  </a:lnTo>
                  <a:close/>
                </a:path>
              </a:pathLst>
            </a:custGeom>
            <a:solidFill>
              <a:srgbClr val="2D3748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2" name="Google Shape;372;p58"/>
          <p:cNvGrpSpPr/>
          <p:nvPr/>
        </p:nvGrpSpPr>
        <p:grpSpPr>
          <a:xfrm>
            <a:off x="4267199" y="3524249"/>
            <a:ext cx="7315200" cy="771525"/>
            <a:chOff x="4267199" y="3524249"/>
            <a:chExt cx="7315200" cy="771525"/>
          </a:xfrm>
        </p:grpSpPr>
        <p:sp>
          <p:nvSpPr>
            <p:cNvPr id="373" name="Google Shape;373;p58"/>
            <p:cNvSpPr/>
            <p:nvPr/>
          </p:nvSpPr>
          <p:spPr>
            <a:xfrm>
              <a:off x="4267199" y="3524249"/>
              <a:ext cx="7315200" cy="771525"/>
            </a:xfrm>
            <a:custGeom>
              <a:rect b="b" l="l" r="r" t="t"/>
              <a:pathLst>
                <a:path extrusionOk="0" h="771525" w="7315200">
                  <a:moveTo>
                    <a:pt x="7172324" y="771524"/>
                  </a:moveTo>
                  <a:lnTo>
                    <a:pt x="142874" y="771524"/>
                  </a:lnTo>
                  <a:lnTo>
                    <a:pt x="135855" y="771353"/>
                  </a:lnTo>
                  <a:lnTo>
                    <a:pt x="94749" y="763176"/>
                  </a:lnTo>
                  <a:lnTo>
                    <a:pt x="57756" y="743403"/>
                  </a:lnTo>
                  <a:lnTo>
                    <a:pt x="28120" y="713767"/>
                  </a:lnTo>
                  <a:lnTo>
                    <a:pt x="8347" y="676774"/>
                  </a:lnTo>
                  <a:lnTo>
                    <a:pt x="171" y="635668"/>
                  </a:lnTo>
                  <a:lnTo>
                    <a:pt x="0" y="628649"/>
                  </a:lnTo>
                  <a:lnTo>
                    <a:pt x="0" y="142874"/>
                  </a:lnTo>
                  <a:lnTo>
                    <a:pt x="6149" y="101399"/>
                  </a:lnTo>
                  <a:lnTo>
                    <a:pt x="24078" y="63497"/>
                  </a:lnTo>
                  <a:lnTo>
                    <a:pt x="52234" y="32429"/>
                  </a:lnTo>
                  <a:lnTo>
                    <a:pt x="88198" y="10875"/>
                  </a:lnTo>
                  <a:lnTo>
                    <a:pt x="128870" y="686"/>
                  </a:lnTo>
                  <a:lnTo>
                    <a:pt x="142874" y="0"/>
                  </a:lnTo>
                  <a:lnTo>
                    <a:pt x="7172324" y="0"/>
                  </a:lnTo>
                  <a:lnTo>
                    <a:pt x="7213798" y="6150"/>
                  </a:lnTo>
                  <a:lnTo>
                    <a:pt x="7251699" y="24078"/>
                  </a:lnTo>
                  <a:lnTo>
                    <a:pt x="7282767" y="52234"/>
                  </a:lnTo>
                  <a:lnTo>
                    <a:pt x="7304322" y="88198"/>
                  </a:lnTo>
                  <a:lnTo>
                    <a:pt x="7314512" y="128870"/>
                  </a:lnTo>
                  <a:lnTo>
                    <a:pt x="7315199" y="142874"/>
                  </a:lnTo>
                  <a:lnTo>
                    <a:pt x="7315199" y="628649"/>
                  </a:lnTo>
                  <a:lnTo>
                    <a:pt x="7309046" y="670124"/>
                  </a:lnTo>
                  <a:lnTo>
                    <a:pt x="7291118" y="708026"/>
                  </a:lnTo>
                  <a:lnTo>
                    <a:pt x="7262962" y="739094"/>
                  </a:lnTo>
                  <a:lnTo>
                    <a:pt x="7226998" y="760648"/>
                  </a:lnTo>
                  <a:lnTo>
                    <a:pt x="7186328" y="770838"/>
                  </a:lnTo>
                  <a:lnTo>
                    <a:pt x="7172324" y="771524"/>
                  </a:lnTo>
                  <a:close/>
                </a:path>
              </a:pathLst>
            </a:custGeom>
            <a:solidFill>
              <a:srgbClr val="FB818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58"/>
            <p:cNvSpPr/>
            <p:nvPr/>
          </p:nvSpPr>
          <p:spPr>
            <a:xfrm>
              <a:off x="4494906" y="3762344"/>
              <a:ext cx="305435" cy="305435"/>
            </a:xfrm>
            <a:custGeom>
              <a:rect b="b" l="l" r="r" t="t"/>
              <a:pathLst>
                <a:path extrusionOk="0" h="305435" w="305435">
                  <a:moveTo>
                    <a:pt x="265330" y="117306"/>
                  </a:moveTo>
                  <a:lnTo>
                    <a:pt x="187999" y="39975"/>
                  </a:lnTo>
                  <a:lnTo>
                    <a:pt x="216917" y="11132"/>
                  </a:lnTo>
                  <a:lnTo>
                    <a:pt x="229476" y="2790"/>
                  </a:lnTo>
                  <a:lnTo>
                    <a:pt x="243810" y="0"/>
                  </a:lnTo>
                  <a:lnTo>
                    <a:pt x="258144" y="2790"/>
                  </a:lnTo>
                  <a:lnTo>
                    <a:pt x="270703" y="11132"/>
                  </a:lnTo>
                  <a:lnTo>
                    <a:pt x="294143" y="34617"/>
                  </a:lnTo>
                  <a:lnTo>
                    <a:pt x="302515" y="47221"/>
                  </a:lnTo>
                  <a:lnTo>
                    <a:pt x="305305" y="61555"/>
                  </a:lnTo>
                  <a:lnTo>
                    <a:pt x="302515" y="75889"/>
                  </a:lnTo>
                  <a:lnTo>
                    <a:pt x="294143" y="88493"/>
                  </a:lnTo>
                  <a:lnTo>
                    <a:pt x="265330" y="117306"/>
                  </a:lnTo>
                  <a:close/>
                </a:path>
                <a:path extrusionOk="0" h="305435" w="305435">
                  <a:moveTo>
                    <a:pt x="14227" y="305365"/>
                  </a:moveTo>
                  <a:lnTo>
                    <a:pt x="8637" y="303936"/>
                  </a:lnTo>
                  <a:lnTo>
                    <a:pt x="8809" y="303936"/>
                  </a:lnTo>
                  <a:lnTo>
                    <a:pt x="1369" y="296614"/>
                  </a:lnTo>
                  <a:lnTo>
                    <a:pt x="0" y="291197"/>
                  </a:lnTo>
                  <a:lnTo>
                    <a:pt x="1488" y="286196"/>
                  </a:lnTo>
                  <a:lnTo>
                    <a:pt x="22509" y="214699"/>
                  </a:lnTo>
                  <a:lnTo>
                    <a:pt x="174545" y="53488"/>
                  </a:lnTo>
                  <a:lnTo>
                    <a:pt x="215086" y="94029"/>
                  </a:lnTo>
                  <a:lnTo>
                    <a:pt x="178831" y="94029"/>
                  </a:lnTo>
                  <a:lnTo>
                    <a:pt x="85725" y="187136"/>
                  </a:lnTo>
                  <a:lnTo>
                    <a:pt x="85724" y="193208"/>
                  </a:lnTo>
                  <a:lnTo>
                    <a:pt x="93106" y="200590"/>
                  </a:lnTo>
                  <a:lnTo>
                    <a:pt x="182165" y="200590"/>
                  </a:lnTo>
                  <a:lnTo>
                    <a:pt x="173474" y="209282"/>
                  </a:lnTo>
                  <a:lnTo>
                    <a:pt x="67567" y="209282"/>
                  </a:lnTo>
                  <a:lnTo>
                    <a:pt x="54054" y="214699"/>
                  </a:lnTo>
                  <a:lnTo>
                    <a:pt x="52208" y="217021"/>
                  </a:lnTo>
                  <a:lnTo>
                    <a:pt x="50780" y="219700"/>
                  </a:lnTo>
                  <a:lnTo>
                    <a:pt x="49946" y="222617"/>
                  </a:lnTo>
                  <a:lnTo>
                    <a:pt x="36254" y="269111"/>
                  </a:lnTo>
                  <a:lnTo>
                    <a:pt x="113645" y="269111"/>
                  </a:lnTo>
                  <a:lnTo>
                    <a:pt x="113109" y="269646"/>
                  </a:lnTo>
                  <a:lnTo>
                    <a:pt x="108198" y="273972"/>
                  </a:lnTo>
                  <a:lnTo>
                    <a:pt x="102803" y="277638"/>
                  </a:lnTo>
                  <a:lnTo>
                    <a:pt x="96994" y="280613"/>
                  </a:lnTo>
                  <a:lnTo>
                    <a:pt x="90844" y="282862"/>
                  </a:lnTo>
                  <a:lnTo>
                    <a:pt x="14227" y="305365"/>
                  </a:lnTo>
                  <a:close/>
                </a:path>
                <a:path extrusionOk="0" h="305435" w="305435">
                  <a:moveTo>
                    <a:pt x="182165" y="200590"/>
                  </a:moveTo>
                  <a:lnTo>
                    <a:pt x="99179" y="200590"/>
                  </a:lnTo>
                  <a:lnTo>
                    <a:pt x="192285" y="107483"/>
                  </a:lnTo>
                  <a:lnTo>
                    <a:pt x="192285" y="101411"/>
                  </a:lnTo>
                  <a:lnTo>
                    <a:pt x="184904" y="94029"/>
                  </a:lnTo>
                  <a:lnTo>
                    <a:pt x="215086" y="94029"/>
                  </a:lnTo>
                  <a:lnTo>
                    <a:pt x="251876" y="130819"/>
                  </a:lnTo>
                  <a:lnTo>
                    <a:pt x="182165" y="200590"/>
                  </a:lnTo>
                  <a:close/>
                </a:path>
                <a:path extrusionOk="0" h="305435" w="305435">
                  <a:moveTo>
                    <a:pt x="113645" y="269111"/>
                  </a:moveTo>
                  <a:lnTo>
                    <a:pt x="36254" y="269111"/>
                  </a:lnTo>
                  <a:lnTo>
                    <a:pt x="82807" y="255418"/>
                  </a:lnTo>
                  <a:lnTo>
                    <a:pt x="85665" y="254525"/>
                  </a:lnTo>
                  <a:lnTo>
                    <a:pt x="88344" y="253156"/>
                  </a:lnTo>
                  <a:lnTo>
                    <a:pt x="90725" y="251311"/>
                  </a:lnTo>
                  <a:lnTo>
                    <a:pt x="96142" y="237797"/>
                  </a:lnTo>
                  <a:lnTo>
                    <a:pt x="71794" y="237797"/>
                  </a:lnTo>
                  <a:lnTo>
                    <a:pt x="67567" y="233570"/>
                  </a:lnTo>
                  <a:lnTo>
                    <a:pt x="67567" y="209282"/>
                  </a:lnTo>
                  <a:lnTo>
                    <a:pt x="173474" y="209282"/>
                  </a:lnTo>
                  <a:lnTo>
                    <a:pt x="113645" y="269111"/>
                  </a:lnTo>
                  <a:close/>
                </a:path>
              </a:pathLst>
            </a:custGeom>
            <a:solidFill>
              <a:srgbClr val="2D3748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5" name="Google Shape;375;p58"/>
          <p:cNvGrpSpPr/>
          <p:nvPr/>
        </p:nvGrpSpPr>
        <p:grpSpPr>
          <a:xfrm>
            <a:off x="4267199" y="4486274"/>
            <a:ext cx="7315200" cy="781050"/>
            <a:chOff x="4267199" y="4486274"/>
            <a:chExt cx="7315200" cy="781050"/>
          </a:xfrm>
        </p:grpSpPr>
        <p:sp>
          <p:nvSpPr>
            <p:cNvPr id="376" name="Google Shape;376;p58"/>
            <p:cNvSpPr/>
            <p:nvPr/>
          </p:nvSpPr>
          <p:spPr>
            <a:xfrm>
              <a:off x="4267199" y="4486274"/>
              <a:ext cx="7315200" cy="781050"/>
            </a:xfrm>
            <a:custGeom>
              <a:rect b="b" l="l" r="r" t="t"/>
              <a:pathLst>
                <a:path extrusionOk="0" h="781050" w="7315200">
                  <a:moveTo>
                    <a:pt x="7172324" y="781049"/>
                  </a:moveTo>
                  <a:lnTo>
                    <a:pt x="142874" y="781049"/>
                  </a:lnTo>
                  <a:lnTo>
                    <a:pt x="135855" y="780878"/>
                  </a:lnTo>
                  <a:lnTo>
                    <a:pt x="94749" y="772700"/>
                  </a:lnTo>
                  <a:lnTo>
                    <a:pt x="57756" y="752927"/>
                  </a:lnTo>
                  <a:lnTo>
                    <a:pt x="28120" y="723292"/>
                  </a:lnTo>
                  <a:lnTo>
                    <a:pt x="8347" y="686299"/>
                  </a:lnTo>
                  <a:lnTo>
                    <a:pt x="171" y="645193"/>
                  </a:lnTo>
                  <a:lnTo>
                    <a:pt x="0" y="638174"/>
                  </a:lnTo>
                  <a:lnTo>
                    <a:pt x="0" y="142874"/>
                  </a:lnTo>
                  <a:lnTo>
                    <a:pt x="6149" y="101399"/>
                  </a:lnTo>
                  <a:lnTo>
                    <a:pt x="24078" y="63497"/>
                  </a:lnTo>
                  <a:lnTo>
                    <a:pt x="52234" y="32429"/>
                  </a:lnTo>
                  <a:lnTo>
                    <a:pt x="88198" y="10875"/>
                  </a:lnTo>
                  <a:lnTo>
                    <a:pt x="128870" y="686"/>
                  </a:lnTo>
                  <a:lnTo>
                    <a:pt x="142874" y="0"/>
                  </a:lnTo>
                  <a:lnTo>
                    <a:pt x="7172324" y="0"/>
                  </a:lnTo>
                  <a:lnTo>
                    <a:pt x="7213798" y="6150"/>
                  </a:lnTo>
                  <a:lnTo>
                    <a:pt x="7251699" y="24078"/>
                  </a:lnTo>
                  <a:lnTo>
                    <a:pt x="7282767" y="52234"/>
                  </a:lnTo>
                  <a:lnTo>
                    <a:pt x="7304322" y="88198"/>
                  </a:lnTo>
                  <a:lnTo>
                    <a:pt x="7314512" y="128870"/>
                  </a:lnTo>
                  <a:lnTo>
                    <a:pt x="7315199" y="142874"/>
                  </a:lnTo>
                  <a:lnTo>
                    <a:pt x="7315199" y="638174"/>
                  </a:lnTo>
                  <a:lnTo>
                    <a:pt x="7309046" y="679648"/>
                  </a:lnTo>
                  <a:lnTo>
                    <a:pt x="7291118" y="717550"/>
                  </a:lnTo>
                  <a:lnTo>
                    <a:pt x="7262962" y="748619"/>
                  </a:lnTo>
                  <a:lnTo>
                    <a:pt x="7226998" y="770173"/>
                  </a:lnTo>
                  <a:lnTo>
                    <a:pt x="7186328" y="780363"/>
                  </a:lnTo>
                  <a:lnTo>
                    <a:pt x="7172324" y="781049"/>
                  </a:lnTo>
                  <a:close/>
                </a:path>
              </a:pathLst>
            </a:custGeom>
            <a:solidFill>
              <a:srgbClr val="F5AC5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58"/>
            <p:cNvSpPr/>
            <p:nvPr/>
          </p:nvSpPr>
          <p:spPr>
            <a:xfrm>
              <a:off x="4505324" y="4724399"/>
              <a:ext cx="209550" cy="304800"/>
            </a:xfrm>
            <a:custGeom>
              <a:rect b="b" l="l" r="r" t="t"/>
              <a:pathLst>
                <a:path extrusionOk="0" h="304800" w="209550">
                  <a:moveTo>
                    <a:pt x="152423" y="228540"/>
                  </a:moveTo>
                  <a:lnTo>
                    <a:pt x="57149" y="228540"/>
                  </a:lnTo>
                  <a:lnTo>
                    <a:pt x="51845" y="214804"/>
                  </a:lnTo>
                  <a:lnTo>
                    <a:pt x="44804" y="201833"/>
                  </a:lnTo>
                  <a:lnTo>
                    <a:pt x="36614" y="189386"/>
                  </a:lnTo>
                  <a:lnTo>
                    <a:pt x="27860" y="177224"/>
                  </a:lnTo>
                  <a:lnTo>
                    <a:pt x="21669" y="168771"/>
                  </a:lnTo>
                  <a:lnTo>
                    <a:pt x="18692" y="164484"/>
                  </a:lnTo>
                  <a:lnTo>
                    <a:pt x="10799" y="151145"/>
                  </a:lnTo>
                  <a:lnTo>
                    <a:pt x="4926" y="136616"/>
                  </a:lnTo>
                  <a:lnTo>
                    <a:pt x="1263" y="121094"/>
                  </a:lnTo>
                  <a:lnTo>
                    <a:pt x="0" y="104774"/>
                  </a:lnTo>
                  <a:lnTo>
                    <a:pt x="8233" y="63992"/>
                  </a:lnTo>
                  <a:lnTo>
                    <a:pt x="30688" y="30688"/>
                  </a:lnTo>
                  <a:lnTo>
                    <a:pt x="63992" y="8233"/>
                  </a:lnTo>
                  <a:lnTo>
                    <a:pt x="104774" y="0"/>
                  </a:lnTo>
                  <a:lnTo>
                    <a:pt x="145553" y="8233"/>
                  </a:lnTo>
                  <a:lnTo>
                    <a:pt x="178850" y="30688"/>
                  </a:lnTo>
                  <a:lnTo>
                    <a:pt x="183851" y="38099"/>
                  </a:lnTo>
                  <a:lnTo>
                    <a:pt x="104774" y="38099"/>
                  </a:lnTo>
                  <a:lnTo>
                    <a:pt x="78811" y="43335"/>
                  </a:lnTo>
                  <a:lnTo>
                    <a:pt x="57618" y="57618"/>
                  </a:lnTo>
                  <a:lnTo>
                    <a:pt x="43335" y="78810"/>
                  </a:lnTo>
                  <a:lnTo>
                    <a:pt x="38099" y="104774"/>
                  </a:lnTo>
                  <a:lnTo>
                    <a:pt x="38099" y="110013"/>
                  </a:lnTo>
                  <a:lnTo>
                    <a:pt x="42386" y="114299"/>
                  </a:lnTo>
                  <a:lnTo>
                    <a:pt x="208816" y="114299"/>
                  </a:lnTo>
                  <a:lnTo>
                    <a:pt x="208290" y="121094"/>
                  </a:lnTo>
                  <a:lnTo>
                    <a:pt x="190892" y="164484"/>
                  </a:lnTo>
                  <a:lnTo>
                    <a:pt x="181732" y="177224"/>
                  </a:lnTo>
                  <a:lnTo>
                    <a:pt x="173005" y="189386"/>
                  </a:lnTo>
                  <a:lnTo>
                    <a:pt x="164814" y="201833"/>
                  </a:lnTo>
                  <a:lnTo>
                    <a:pt x="157756" y="214804"/>
                  </a:lnTo>
                  <a:lnTo>
                    <a:pt x="152423" y="228540"/>
                  </a:lnTo>
                  <a:close/>
                </a:path>
                <a:path extrusionOk="0" h="304800" w="209550">
                  <a:moveTo>
                    <a:pt x="208816" y="114299"/>
                  </a:moveTo>
                  <a:lnTo>
                    <a:pt x="52863" y="114299"/>
                  </a:lnTo>
                  <a:lnTo>
                    <a:pt x="57149" y="110013"/>
                  </a:lnTo>
                  <a:lnTo>
                    <a:pt x="57149" y="104774"/>
                  </a:lnTo>
                  <a:lnTo>
                    <a:pt x="60891" y="86232"/>
                  </a:lnTo>
                  <a:lnTo>
                    <a:pt x="71095" y="71095"/>
                  </a:lnTo>
                  <a:lnTo>
                    <a:pt x="86232" y="60891"/>
                  </a:lnTo>
                  <a:lnTo>
                    <a:pt x="104774" y="57149"/>
                  </a:lnTo>
                  <a:lnTo>
                    <a:pt x="110013" y="57149"/>
                  </a:lnTo>
                  <a:lnTo>
                    <a:pt x="114299" y="52863"/>
                  </a:lnTo>
                  <a:lnTo>
                    <a:pt x="114299" y="42386"/>
                  </a:lnTo>
                  <a:lnTo>
                    <a:pt x="110013" y="38099"/>
                  </a:lnTo>
                  <a:lnTo>
                    <a:pt x="183851" y="38099"/>
                  </a:lnTo>
                  <a:lnTo>
                    <a:pt x="201299" y="63992"/>
                  </a:lnTo>
                  <a:lnTo>
                    <a:pt x="209537" y="104774"/>
                  </a:lnTo>
                  <a:lnTo>
                    <a:pt x="208816" y="114299"/>
                  </a:lnTo>
                  <a:close/>
                </a:path>
                <a:path extrusionOk="0" h="304800" w="209550">
                  <a:moveTo>
                    <a:pt x="104774" y="304799"/>
                  </a:moveTo>
                  <a:lnTo>
                    <a:pt x="86232" y="301058"/>
                  </a:lnTo>
                  <a:lnTo>
                    <a:pt x="71095" y="290854"/>
                  </a:lnTo>
                  <a:lnTo>
                    <a:pt x="60891" y="275717"/>
                  </a:lnTo>
                  <a:lnTo>
                    <a:pt x="57149" y="257174"/>
                  </a:lnTo>
                  <a:lnTo>
                    <a:pt x="57149" y="247649"/>
                  </a:lnTo>
                  <a:lnTo>
                    <a:pt x="152399" y="247649"/>
                  </a:lnTo>
                  <a:lnTo>
                    <a:pt x="152399" y="257174"/>
                  </a:lnTo>
                  <a:lnTo>
                    <a:pt x="148658" y="275717"/>
                  </a:lnTo>
                  <a:lnTo>
                    <a:pt x="138454" y="290854"/>
                  </a:lnTo>
                  <a:lnTo>
                    <a:pt x="123317" y="301058"/>
                  </a:lnTo>
                  <a:lnTo>
                    <a:pt x="104774" y="304799"/>
                  </a:lnTo>
                  <a:close/>
                </a:path>
              </a:pathLst>
            </a:custGeom>
            <a:solidFill>
              <a:srgbClr val="2D3748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8" name="Google Shape;378;p58"/>
          <p:cNvSpPr txBox="1"/>
          <p:nvPr/>
        </p:nvSpPr>
        <p:spPr>
          <a:xfrm>
            <a:off x="4864100" y="2424425"/>
            <a:ext cx="67182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1100">
            <a:spAutoFit/>
          </a:bodyPr>
          <a:lstStyle/>
          <a:p>
            <a:pPr indent="0" lvl="0" marL="88265" marR="96520" rtl="0" algn="l">
              <a:lnSpc>
                <a:spcPct val="1186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50">
                <a:solidFill>
                  <a:srgbClr val="2D3748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You will have 10 minutes to build a prototype (small model) that solves your challenge.</a:t>
            </a:r>
            <a:endParaRPr sz="215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2295"/>
              </a:spcBef>
              <a:spcAft>
                <a:spcPts val="0"/>
              </a:spcAft>
              <a:buNone/>
            </a:pPr>
            <a:r>
              <a:t/>
            </a:r>
            <a:endParaRPr sz="19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882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50">
                <a:solidFill>
                  <a:srgbClr val="2D3748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Use only the materials in the bag.</a:t>
            </a:r>
            <a:endParaRPr sz="215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2370"/>
              </a:spcBef>
              <a:spcAft>
                <a:spcPts val="0"/>
              </a:spcAft>
              <a:buNone/>
            </a:pPr>
            <a:r>
              <a:t/>
            </a:r>
            <a:endParaRPr sz="19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lang="en-US" sz="2150">
                <a:solidFill>
                  <a:srgbClr val="2D3748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You can't design a solution that already exists.</a:t>
            </a:r>
            <a:endParaRPr sz="215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9" name="Google Shape;379;p58"/>
          <p:cNvSpPr txBox="1"/>
          <p:nvPr/>
        </p:nvSpPr>
        <p:spPr>
          <a:xfrm>
            <a:off x="368300" y="98845"/>
            <a:ext cx="75834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2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Ready, Set, Design! Self Guided Design Thinking Activity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ASU Edson E &amp; I Youth Entrepreneurship</a:t>
            </a:r>
            <a:endParaRPr sz="11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0" name="Google Shape;380;p58"/>
          <p:cNvSpPr/>
          <p:nvPr/>
        </p:nvSpPr>
        <p:spPr>
          <a:xfrm>
            <a:off x="0" y="609599"/>
            <a:ext cx="12192000" cy="38100"/>
          </a:xfrm>
          <a:custGeom>
            <a:rect b="b" l="l" r="r" t="t"/>
            <a:pathLst>
              <a:path extrusionOk="0" h="38100" w="12192000">
                <a:moveTo>
                  <a:pt x="1219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38099"/>
                </a:lnTo>
                <a:close/>
              </a:path>
            </a:pathLst>
          </a:custGeom>
          <a:solidFill>
            <a:srgbClr val="EC48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58"/>
          <p:cNvSpPr/>
          <p:nvPr/>
        </p:nvSpPr>
        <p:spPr>
          <a:xfrm>
            <a:off x="190499" y="6200774"/>
            <a:ext cx="11811000" cy="466725"/>
          </a:xfrm>
          <a:custGeom>
            <a:rect b="b" l="l" r="r" t="t"/>
            <a:pathLst>
              <a:path extrusionOk="0" h="466725" w="11811000">
                <a:moveTo>
                  <a:pt x="11757601" y="466724"/>
                </a:moveTo>
                <a:lnTo>
                  <a:pt x="53397" y="466724"/>
                </a:lnTo>
                <a:lnTo>
                  <a:pt x="49680" y="466358"/>
                </a:lnTo>
                <a:lnTo>
                  <a:pt x="14085" y="447331"/>
                </a:lnTo>
                <a:lnTo>
                  <a:pt x="0" y="413327"/>
                </a:lnTo>
                <a:lnTo>
                  <a:pt x="0" y="409574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11757601" y="0"/>
                </a:lnTo>
                <a:lnTo>
                  <a:pt x="11796912" y="19391"/>
                </a:lnTo>
                <a:lnTo>
                  <a:pt x="11810999" y="53397"/>
                </a:lnTo>
                <a:lnTo>
                  <a:pt x="11810999" y="413327"/>
                </a:lnTo>
                <a:lnTo>
                  <a:pt x="11791604" y="452639"/>
                </a:lnTo>
                <a:lnTo>
                  <a:pt x="11761317" y="466358"/>
                </a:lnTo>
                <a:lnTo>
                  <a:pt x="11757601" y="466724"/>
                </a:lnTo>
                <a:close/>
              </a:path>
            </a:pathLst>
          </a:custGeom>
          <a:solidFill>
            <a:srgbClr val="000000">
              <a:alpha val="3019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58"/>
          <p:cNvSpPr txBox="1"/>
          <p:nvPr/>
        </p:nvSpPr>
        <p:spPr>
          <a:xfrm>
            <a:off x="320676" y="6275226"/>
            <a:ext cx="18567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min.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3" name="Google Shape;383;p58"/>
          <p:cNvSpPr txBox="1"/>
          <p:nvPr/>
        </p:nvSpPr>
        <p:spPr>
          <a:xfrm>
            <a:off x="3633068" y="6266175"/>
            <a:ext cx="23706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 </a:t>
            </a:r>
            <a:r>
              <a:rPr lang="en-US" sz="17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🔴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Silent.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4" name="Google Shape;384;p58"/>
          <p:cNvSpPr txBox="1"/>
          <p:nvPr/>
        </p:nvSpPr>
        <p:spPr>
          <a:xfrm>
            <a:off x="8384952" y="6275225"/>
            <a:ext cx="34869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Sit still, eyes on teacher.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" name="Google Shape;389;p59"/>
          <p:cNvGrpSpPr/>
          <p:nvPr/>
        </p:nvGrpSpPr>
        <p:grpSpPr>
          <a:xfrm>
            <a:off x="609599" y="1885949"/>
            <a:ext cx="2076450" cy="3048000"/>
            <a:chOff x="609599" y="1885949"/>
            <a:chExt cx="2076450" cy="3048000"/>
          </a:xfrm>
        </p:grpSpPr>
        <p:sp>
          <p:nvSpPr>
            <p:cNvPr id="390" name="Google Shape;390;p59"/>
            <p:cNvSpPr/>
            <p:nvPr/>
          </p:nvSpPr>
          <p:spPr>
            <a:xfrm>
              <a:off x="609599" y="1885949"/>
              <a:ext cx="2076450" cy="3048000"/>
            </a:xfrm>
            <a:custGeom>
              <a:rect b="b" l="l" r="r" t="t"/>
              <a:pathLst>
                <a:path extrusionOk="0" h="3048000" w="2076450">
                  <a:moveTo>
                    <a:pt x="1969654" y="3047999"/>
                  </a:moveTo>
                  <a:lnTo>
                    <a:pt x="106795" y="3047999"/>
                  </a:lnTo>
                  <a:lnTo>
                    <a:pt x="99362" y="3047267"/>
                  </a:lnTo>
                  <a:lnTo>
                    <a:pt x="57038" y="3032905"/>
                  </a:lnTo>
                  <a:lnTo>
                    <a:pt x="23432" y="3003440"/>
                  </a:lnTo>
                  <a:lnTo>
                    <a:pt x="3660" y="2963358"/>
                  </a:lnTo>
                  <a:lnTo>
                    <a:pt x="0" y="2941204"/>
                  </a:lnTo>
                  <a:lnTo>
                    <a:pt x="0" y="2933699"/>
                  </a:lnTo>
                  <a:lnTo>
                    <a:pt x="0" y="106794"/>
                  </a:lnTo>
                  <a:lnTo>
                    <a:pt x="11572" y="63625"/>
                  </a:lnTo>
                  <a:lnTo>
                    <a:pt x="38784" y="28170"/>
                  </a:lnTo>
                  <a:lnTo>
                    <a:pt x="77493" y="5828"/>
                  </a:lnTo>
                  <a:lnTo>
                    <a:pt x="106795" y="0"/>
                  </a:lnTo>
                  <a:lnTo>
                    <a:pt x="1969654" y="0"/>
                  </a:lnTo>
                  <a:lnTo>
                    <a:pt x="2012823" y="11572"/>
                  </a:lnTo>
                  <a:lnTo>
                    <a:pt x="2048278" y="38784"/>
                  </a:lnTo>
                  <a:lnTo>
                    <a:pt x="2070620" y="77492"/>
                  </a:lnTo>
                  <a:lnTo>
                    <a:pt x="2076449" y="106794"/>
                  </a:lnTo>
                  <a:lnTo>
                    <a:pt x="2076449" y="2941204"/>
                  </a:lnTo>
                  <a:lnTo>
                    <a:pt x="2064876" y="2984373"/>
                  </a:lnTo>
                  <a:lnTo>
                    <a:pt x="2037665" y="3019828"/>
                  </a:lnTo>
                  <a:lnTo>
                    <a:pt x="1998956" y="3042170"/>
                  </a:lnTo>
                  <a:lnTo>
                    <a:pt x="1977087" y="3047267"/>
                  </a:lnTo>
                  <a:lnTo>
                    <a:pt x="1969654" y="3047999"/>
                  </a:lnTo>
                  <a:close/>
                </a:path>
              </a:pathLst>
            </a:custGeom>
            <a:solidFill>
              <a:srgbClr val="FAD0E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59"/>
            <p:cNvSpPr/>
            <p:nvPr/>
          </p:nvSpPr>
          <p:spPr>
            <a:xfrm>
              <a:off x="1362074" y="2114549"/>
              <a:ext cx="571500" cy="571500"/>
            </a:xfrm>
            <a:custGeom>
              <a:rect b="b" l="l" r="r" t="t"/>
              <a:pathLst>
                <a:path extrusionOk="0" h="571500" w="571500">
                  <a:moveTo>
                    <a:pt x="285749" y="571499"/>
                  </a:moveTo>
                  <a:lnTo>
                    <a:pt x="243821" y="568407"/>
                  </a:lnTo>
                  <a:lnTo>
                    <a:pt x="202801" y="559195"/>
                  </a:lnTo>
                  <a:lnTo>
                    <a:pt x="163575" y="544065"/>
                  </a:lnTo>
                  <a:lnTo>
                    <a:pt x="126995" y="523342"/>
                  </a:lnTo>
                  <a:lnTo>
                    <a:pt x="93851" y="497477"/>
                  </a:lnTo>
                  <a:lnTo>
                    <a:pt x="64862" y="467027"/>
                  </a:lnTo>
                  <a:lnTo>
                    <a:pt x="40653" y="432654"/>
                  </a:lnTo>
                  <a:lnTo>
                    <a:pt x="21751" y="395101"/>
                  </a:lnTo>
                  <a:lnTo>
                    <a:pt x="8563" y="355181"/>
                  </a:lnTo>
                  <a:lnTo>
                    <a:pt x="1376" y="313758"/>
                  </a:lnTo>
                  <a:lnTo>
                    <a:pt x="0" y="285749"/>
                  </a:lnTo>
                  <a:lnTo>
                    <a:pt x="344" y="271728"/>
                  </a:lnTo>
                  <a:lnTo>
                    <a:pt x="5490" y="230002"/>
                  </a:lnTo>
                  <a:lnTo>
                    <a:pt x="16703" y="189483"/>
                  </a:lnTo>
                  <a:lnTo>
                    <a:pt x="33740" y="151048"/>
                  </a:lnTo>
                  <a:lnTo>
                    <a:pt x="56233" y="115528"/>
                  </a:lnTo>
                  <a:lnTo>
                    <a:pt x="83694" y="83694"/>
                  </a:lnTo>
                  <a:lnTo>
                    <a:pt x="115528" y="56233"/>
                  </a:lnTo>
                  <a:lnTo>
                    <a:pt x="151048" y="33740"/>
                  </a:lnTo>
                  <a:lnTo>
                    <a:pt x="189483" y="16703"/>
                  </a:lnTo>
                  <a:lnTo>
                    <a:pt x="230002" y="5490"/>
                  </a:lnTo>
                  <a:lnTo>
                    <a:pt x="271728" y="344"/>
                  </a:lnTo>
                  <a:lnTo>
                    <a:pt x="285749" y="0"/>
                  </a:lnTo>
                  <a:lnTo>
                    <a:pt x="299771" y="344"/>
                  </a:lnTo>
                  <a:lnTo>
                    <a:pt x="341496" y="5490"/>
                  </a:lnTo>
                  <a:lnTo>
                    <a:pt x="382016" y="16703"/>
                  </a:lnTo>
                  <a:lnTo>
                    <a:pt x="420451" y="33741"/>
                  </a:lnTo>
                  <a:lnTo>
                    <a:pt x="455971" y="56233"/>
                  </a:lnTo>
                  <a:lnTo>
                    <a:pt x="487805" y="83694"/>
                  </a:lnTo>
                  <a:lnTo>
                    <a:pt x="515266" y="115528"/>
                  </a:lnTo>
                  <a:lnTo>
                    <a:pt x="537758" y="151048"/>
                  </a:lnTo>
                  <a:lnTo>
                    <a:pt x="554796" y="189483"/>
                  </a:lnTo>
                  <a:lnTo>
                    <a:pt x="566009" y="230002"/>
                  </a:lnTo>
                  <a:lnTo>
                    <a:pt x="571155" y="271728"/>
                  </a:lnTo>
                  <a:lnTo>
                    <a:pt x="571499" y="285749"/>
                  </a:lnTo>
                  <a:lnTo>
                    <a:pt x="571155" y="299771"/>
                  </a:lnTo>
                  <a:lnTo>
                    <a:pt x="566009" y="341496"/>
                  </a:lnTo>
                  <a:lnTo>
                    <a:pt x="554796" y="382016"/>
                  </a:lnTo>
                  <a:lnTo>
                    <a:pt x="537758" y="420451"/>
                  </a:lnTo>
                  <a:lnTo>
                    <a:pt x="515266" y="455971"/>
                  </a:lnTo>
                  <a:lnTo>
                    <a:pt x="487805" y="487805"/>
                  </a:lnTo>
                  <a:lnTo>
                    <a:pt x="455970" y="515266"/>
                  </a:lnTo>
                  <a:lnTo>
                    <a:pt x="420451" y="537758"/>
                  </a:lnTo>
                  <a:lnTo>
                    <a:pt x="382016" y="554796"/>
                  </a:lnTo>
                  <a:lnTo>
                    <a:pt x="341496" y="566008"/>
                  </a:lnTo>
                  <a:lnTo>
                    <a:pt x="299771" y="571155"/>
                  </a:lnTo>
                  <a:lnTo>
                    <a:pt x="285749" y="571499"/>
                  </a:lnTo>
                  <a:close/>
                </a:path>
              </a:pathLst>
            </a:custGeom>
            <a:solidFill>
              <a:srgbClr val="F472B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2" name="Google Shape;392;p59"/>
          <p:cNvSpPr txBox="1"/>
          <p:nvPr/>
        </p:nvSpPr>
        <p:spPr>
          <a:xfrm>
            <a:off x="772375" y="2888397"/>
            <a:ext cx="1746900" cy="17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00">
            <a:spAutoFit/>
          </a:bodyPr>
          <a:lstStyle/>
          <a:p>
            <a:pPr indent="163195" lvl="0" marL="12700" marR="5080" rtl="0" algn="ctr">
              <a:lnSpc>
                <a:spcPct val="103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1A202B"/>
                </a:solidFill>
                <a:latin typeface="Montserrat"/>
                <a:ea typeface="Montserrat"/>
                <a:cs typeface="Montserrat"/>
                <a:sym typeface="Montserrat"/>
              </a:rPr>
              <a:t>I need to protect myself from the rain.</a:t>
            </a:r>
            <a:endParaRPr b="1" sz="22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93" name="Google Shape;393;p59"/>
          <p:cNvGrpSpPr/>
          <p:nvPr/>
        </p:nvGrpSpPr>
        <p:grpSpPr>
          <a:xfrm>
            <a:off x="2838449" y="1885949"/>
            <a:ext cx="2066925" cy="3048000"/>
            <a:chOff x="2838449" y="1885949"/>
            <a:chExt cx="2066925" cy="3048000"/>
          </a:xfrm>
        </p:grpSpPr>
        <p:sp>
          <p:nvSpPr>
            <p:cNvPr id="394" name="Google Shape;394;p59"/>
            <p:cNvSpPr/>
            <p:nvPr/>
          </p:nvSpPr>
          <p:spPr>
            <a:xfrm>
              <a:off x="2838449" y="1885949"/>
              <a:ext cx="2066925" cy="3048000"/>
            </a:xfrm>
            <a:custGeom>
              <a:rect b="b" l="l" r="r" t="t"/>
              <a:pathLst>
                <a:path extrusionOk="0" h="3048000" w="2066925">
                  <a:moveTo>
                    <a:pt x="1960129" y="3047999"/>
                  </a:moveTo>
                  <a:lnTo>
                    <a:pt x="106795" y="3047999"/>
                  </a:lnTo>
                  <a:lnTo>
                    <a:pt x="99362" y="3047267"/>
                  </a:lnTo>
                  <a:lnTo>
                    <a:pt x="57038" y="3032905"/>
                  </a:lnTo>
                  <a:lnTo>
                    <a:pt x="23432" y="3003440"/>
                  </a:lnTo>
                  <a:lnTo>
                    <a:pt x="3660" y="2963358"/>
                  </a:lnTo>
                  <a:lnTo>
                    <a:pt x="0" y="2941204"/>
                  </a:lnTo>
                  <a:lnTo>
                    <a:pt x="0" y="2933699"/>
                  </a:lnTo>
                  <a:lnTo>
                    <a:pt x="0" y="106794"/>
                  </a:lnTo>
                  <a:lnTo>
                    <a:pt x="11572" y="63625"/>
                  </a:lnTo>
                  <a:lnTo>
                    <a:pt x="38784" y="28170"/>
                  </a:lnTo>
                  <a:lnTo>
                    <a:pt x="77492" y="5828"/>
                  </a:lnTo>
                  <a:lnTo>
                    <a:pt x="106795" y="0"/>
                  </a:lnTo>
                  <a:lnTo>
                    <a:pt x="1960129" y="0"/>
                  </a:lnTo>
                  <a:lnTo>
                    <a:pt x="2003298" y="11572"/>
                  </a:lnTo>
                  <a:lnTo>
                    <a:pt x="2038753" y="38784"/>
                  </a:lnTo>
                  <a:lnTo>
                    <a:pt x="2061095" y="77492"/>
                  </a:lnTo>
                  <a:lnTo>
                    <a:pt x="2066924" y="106794"/>
                  </a:lnTo>
                  <a:lnTo>
                    <a:pt x="2066924" y="2941204"/>
                  </a:lnTo>
                  <a:lnTo>
                    <a:pt x="2055351" y="2984373"/>
                  </a:lnTo>
                  <a:lnTo>
                    <a:pt x="2028139" y="3019828"/>
                  </a:lnTo>
                  <a:lnTo>
                    <a:pt x="1989431" y="3042170"/>
                  </a:lnTo>
                  <a:lnTo>
                    <a:pt x="1967562" y="3047267"/>
                  </a:lnTo>
                  <a:lnTo>
                    <a:pt x="1960129" y="3047999"/>
                  </a:lnTo>
                  <a:close/>
                </a:path>
              </a:pathLst>
            </a:custGeom>
            <a:solidFill>
              <a:srgbClr val="FAD0E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59"/>
            <p:cNvSpPr/>
            <p:nvPr/>
          </p:nvSpPr>
          <p:spPr>
            <a:xfrm>
              <a:off x="3581399" y="2114549"/>
              <a:ext cx="571500" cy="571500"/>
            </a:xfrm>
            <a:custGeom>
              <a:rect b="b" l="l" r="r" t="t"/>
              <a:pathLst>
                <a:path extrusionOk="0" h="571500" w="571500">
                  <a:moveTo>
                    <a:pt x="285749" y="571499"/>
                  </a:moveTo>
                  <a:lnTo>
                    <a:pt x="243821" y="568407"/>
                  </a:lnTo>
                  <a:lnTo>
                    <a:pt x="202800" y="559195"/>
                  </a:lnTo>
                  <a:lnTo>
                    <a:pt x="163575" y="544065"/>
                  </a:lnTo>
                  <a:lnTo>
                    <a:pt x="126995" y="523342"/>
                  </a:lnTo>
                  <a:lnTo>
                    <a:pt x="93851" y="497477"/>
                  </a:lnTo>
                  <a:lnTo>
                    <a:pt x="64862" y="467027"/>
                  </a:lnTo>
                  <a:lnTo>
                    <a:pt x="40653" y="432654"/>
                  </a:lnTo>
                  <a:lnTo>
                    <a:pt x="21751" y="395101"/>
                  </a:lnTo>
                  <a:lnTo>
                    <a:pt x="8562" y="355181"/>
                  </a:lnTo>
                  <a:lnTo>
                    <a:pt x="1375" y="313758"/>
                  </a:lnTo>
                  <a:lnTo>
                    <a:pt x="0" y="285749"/>
                  </a:lnTo>
                  <a:lnTo>
                    <a:pt x="344" y="271728"/>
                  </a:lnTo>
                  <a:lnTo>
                    <a:pt x="5490" y="230002"/>
                  </a:lnTo>
                  <a:lnTo>
                    <a:pt x="16702" y="189483"/>
                  </a:lnTo>
                  <a:lnTo>
                    <a:pt x="33740" y="151048"/>
                  </a:lnTo>
                  <a:lnTo>
                    <a:pt x="56232" y="115528"/>
                  </a:lnTo>
                  <a:lnTo>
                    <a:pt x="83693" y="83694"/>
                  </a:lnTo>
                  <a:lnTo>
                    <a:pt x="115528" y="56233"/>
                  </a:lnTo>
                  <a:lnTo>
                    <a:pt x="151048" y="33740"/>
                  </a:lnTo>
                  <a:lnTo>
                    <a:pt x="189483" y="16703"/>
                  </a:lnTo>
                  <a:lnTo>
                    <a:pt x="230002" y="5490"/>
                  </a:lnTo>
                  <a:lnTo>
                    <a:pt x="271729" y="344"/>
                  </a:lnTo>
                  <a:lnTo>
                    <a:pt x="285749" y="0"/>
                  </a:lnTo>
                  <a:lnTo>
                    <a:pt x="299771" y="344"/>
                  </a:lnTo>
                  <a:lnTo>
                    <a:pt x="341496" y="5490"/>
                  </a:lnTo>
                  <a:lnTo>
                    <a:pt x="382015" y="16703"/>
                  </a:lnTo>
                  <a:lnTo>
                    <a:pt x="420451" y="33741"/>
                  </a:lnTo>
                  <a:lnTo>
                    <a:pt x="455971" y="56233"/>
                  </a:lnTo>
                  <a:lnTo>
                    <a:pt x="487805" y="83694"/>
                  </a:lnTo>
                  <a:lnTo>
                    <a:pt x="515266" y="115528"/>
                  </a:lnTo>
                  <a:lnTo>
                    <a:pt x="537759" y="151048"/>
                  </a:lnTo>
                  <a:lnTo>
                    <a:pt x="554796" y="189483"/>
                  </a:lnTo>
                  <a:lnTo>
                    <a:pt x="566009" y="230002"/>
                  </a:lnTo>
                  <a:lnTo>
                    <a:pt x="571156" y="271728"/>
                  </a:lnTo>
                  <a:lnTo>
                    <a:pt x="571499" y="285749"/>
                  </a:lnTo>
                  <a:lnTo>
                    <a:pt x="571156" y="299771"/>
                  </a:lnTo>
                  <a:lnTo>
                    <a:pt x="566009" y="341496"/>
                  </a:lnTo>
                  <a:lnTo>
                    <a:pt x="554796" y="382016"/>
                  </a:lnTo>
                  <a:lnTo>
                    <a:pt x="537759" y="420451"/>
                  </a:lnTo>
                  <a:lnTo>
                    <a:pt x="515266" y="455971"/>
                  </a:lnTo>
                  <a:lnTo>
                    <a:pt x="487805" y="487805"/>
                  </a:lnTo>
                  <a:lnTo>
                    <a:pt x="455971" y="515266"/>
                  </a:lnTo>
                  <a:lnTo>
                    <a:pt x="420451" y="537758"/>
                  </a:lnTo>
                  <a:lnTo>
                    <a:pt x="382016" y="554796"/>
                  </a:lnTo>
                  <a:lnTo>
                    <a:pt x="341496" y="566008"/>
                  </a:lnTo>
                  <a:lnTo>
                    <a:pt x="299771" y="571155"/>
                  </a:lnTo>
                  <a:lnTo>
                    <a:pt x="285749" y="571499"/>
                  </a:lnTo>
                  <a:close/>
                </a:path>
              </a:pathLst>
            </a:custGeom>
            <a:solidFill>
              <a:srgbClr val="F472B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6" name="Google Shape;396;p59"/>
          <p:cNvSpPr txBox="1"/>
          <p:nvPr/>
        </p:nvSpPr>
        <p:spPr>
          <a:xfrm>
            <a:off x="3086350" y="2888399"/>
            <a:ext cx="1569000" cy="13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00">
            <a:spAutoFit/>
          </a:bodyPr>
          <a:lstStyle/>
          <a:p>
            <a:pPr indent="-114935" lvl="0" marL="127000" marR="5080" rtl="0" algn="ctr">
              <a:lnSpc>
                <a:spcPct val="103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1A202B"/>
                </a:solidFill>
                <a:latin typeface="Montserrat"/>
                <a:ea typeface="Montserrat"/>
                <a:cs typeface="Montserrat"/>
                <a:sym typeface="Montserrat"/>
              </a:rPr>
              <a:t>I need to bring my lunch to school.</a:t>
            </a:r>
            <a:endParaRPr b="1" sz="22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97" name="Google Shape;397;p59"/>
          <p:cNvGrpSpPr/>
          <p:nvPr/>
        </p:nvGrpSpPr>
        <p:grpSpPr>
          <a:xfrm>
            <a:off x="5057773" y="1885949"/>
            <a:ext cx="2076450" cy="3048000"/>
            <a:chOff x="5057773" y="1885949"/>
            <a:chExt cx="2076450" cy="3048000"/>
          </a:xfrm>
        </p:grpSpPr>
        <p:sp>
          <p:nvSpPr>
            <p:cNvPr id="398" name="Google Shape;398;p59"/>
            <p:cNvSpPr/>
            <p:nvPr/>
          </p:nvSpPr>
          <p:spPr>
            <a:xfrm>
              <a:off x="5057773" y="1885949"/>
              <a:ext cx="2076450" cy="3048000"/>
            </a:xfrm>
            <a:custGeom>
              <a:rect b="b" l="l" r="r" t="t"/>
              <a:pathLst>
                <a:path extrusionOk="0" h="3048000" w="2076450">
                  <a:moveTo>
                    <a:pt x="1969655" y="3047999"/>
                  </a:moveTo>
                  <a:lnTo>
                    <a:pt x="106795" y="3047999"/>
                  </a:lnTo>
                  <a:lnTo>
                    <a:pt x="99362" y="3047267"/>
                  </a:lnTo>
                  <a:lnTo>
                    <a:pt x="57038" y="3032905"/>
                  </a:lnTo>
                  <a:lnTo>
                    <a:pt x="23432" y="3003440"/>
                  </a:lnTo>
                  <a:lnTo>
                    <a:pt x="3660" y="2963358"/>
                  </a:lnTo>
                  <a:lnTo>
                    <a:pt x="0" y="2941204"/>
                  </a:lnTo>
                  <a:lnTo>
                    <a:pt x="0" y="2933699"/>
                  </a:lnTo>
                  <a:lnTo>
                    <a:pt x="0" y="106794"/>
                  </a:lnTo>
                  <a:lnTo>
                    <a:pt x="11572" y="63625"/>
                  </a:lnTo>
                  <a:lnTo>
                    <a:pt x="38785" y="28170"/>
                  </a:lnTo>
                  <a:lnTo>
                    <a:pt x="77493" y="5828"/>
                  </a:lnTo>
                  <a:lnTo>
                    <a:pt x="106795" y="0"/>
                  </a:lnTo>
                  <a:lnTo>
                    <a:pt x="1969655" y="0"/>
                  </a:lnTo>
                  <a:lnTo>
                    <a:pt x="2012824" y="11572"/>
                  </a:lnTo>
                  <a:lnTo>
                    <a:pt x="2048279" y="38784"/>
                  </a:lnTo>
                  <a:lnTo>
                    <a:pt x="2070621" y="77492"/>
                  </a:lnTo>
                  <a:lnTo>
                    <a:pt x="2076450" y="106794"/>
                  </a:lnTo>
                  <a:lnTo>
                    <a:pt x="2076450" y="2941204"/>
                  </a:lnTo>
                  <a:lnTo>
                    <a:pt x="2064877" y="2984373"/>
                  </a:lnTo>
                  <a:lnTo>
                    <a:pt x="2037666" y="3019828"/>
                  </a:lnTo>
                  <a:lnTo>
                    <a:pt x="1998956" y="3042170"/>
                  </a:lnTo>
                  <a:lnTo>
                    <a:pt x="1977087" y="3047267"/>
                  </a:lnTo>
                  <a:lnTo>
                    <a:pt x="1969655" y="3047999"/>
                  </a:lnTo>
                  <a:close/>
                </a:path>
              </a:pathLst>
            </a:custGeom>
            <a:solidFill>
              <a:srgbClr val="FAD0E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59"/>
            <p:cNvSpPr/>
            <p:nvPr/>
          </p:nvSpPr>
          <p:spPr>
            <a:xfrm>
              <a:off x="5810249" y="2114549"/>
              <a:ext cx="571500" cy="571500"/>
            </a:xfrm>
            <a:custGeom>
              <a:rect b="b" l="l" r="r" t="t"/>
              <a:pathLst>
                <a:path extrusionOk="0" h="571500" w="571500">
                  <a:moveTo>
                    <a:pt x="285749" y="571499"/>
                  </a:moveTo>
                  <a:lnTo>
                    <a:pt x="243821" y="568407"/>
                  </a:lnTo>
                  <a:lnTo>
                    <a:pt x="202801" y="559195"/>
                  </a:lnTo>
                  <a:lnTo>
                    <a:pt x="163575" y="544065"/>
                  </a:lnTo>
                  <a:lnTo>
                    <a:pt x="126995" y="523342"/>
                  </a:lnTo>
                  <a:lnTo>
                    <a:pt x="93852" y="497477"/>
                  </a:lnTo>
                  <a:lnTo>
                    <a:pt x="64862" y="467027"/>
                  </a:lnTo>
                  <a:lnTo>
                    <a:pt x="40653" y="432654"/>
                  </a:lnTo>
                  <a:lnTo>
                    <a:pt x="21751" y="395101"/>
                  </a:lnTo>
                  <a:lnTo>
                    <a:pt x="8563" y="355181"/>
                  </a:lnTo>
                  <a:lnTo>
                    <a:pt x="1376" y="313758"/>
                  </a:lnTo>
                  <a:lnTo>
                    <a:pt x="0" y="285749"/>
                  </a:lnTo>
                  <a:lnTo>
                    <a:pt x="344" y="271728"/>
                  </a:lnTo>
                  <a:lnTo>
                    <a:pt x="5490" y="230002"/>
                  </a:lnTo>
                  <a:lnTo>
                    <a:pt x="16703" y="189483"/>
                  </a:lnTo>
                  <a:lnTo>
                    <a:pt x="33740" y="151048"/>
                  </a:lnTo>
                  <a:lnTo>
                    <a:pt x="56232" y="115528"/>
                  </a:lnTo>
                  <a:lnTo>
                    <a:pt x="83694" y="83694"/>
                  </a:lnTo>
                  <a:lnTo>
                    <a:pt x="115528" y="56233"/>
                  </a:lnTo>
                  <a:lnTo>
                    <a:pt x="151048" y="33740"/>
                  </a:lnTo>
                  <a:lnTo>
                    <a:pt x="189483" y="16703"/>
                  </a:lnTo>
                  <a:lnTo>
                    <a:pt x="230002" y="5490"/>
                  </a:lnTo>
                  <a:lnTo>
                    <a:pt x="271728" y="344"/>
                  </a:lnTo>
                  <a:lnTo>
                    <a:pt x="285749" y="0"/>
                  </a:lnTo>
                  <a:lnTo>
                    <a:pt x="299771" y="344"/>
                  </a:lnTo>
                  <a:lnTo>
                    <a:pt x="341497" y="5490"/>
                  </a:lnTo>
                  <a:lnTo>
                    <a:pt x="382016" y="16703"/>
                  </a:lnTo>
                  <a:lnTo>
                    <a:pt x="420451" y="33741"/>
                  </a:lnTo>
                  <a:lnTo>
                    <a:pt x="455970" y="56233"/>
                  </a:lnTo>
                  <a:lnTo>
                    <a:pt x="487805" y="83694"/>
                  </a:lnTo>
                  <a:lnTo>
                    <a:pt x="515266" y="115528"/>
                  </a:lnTo>
                  <a:lnTo>
                    <a:pt x="537758" y="151048"/>
                  </a:lnTo>
                  <a:lnTo>
                    <a:pt x="554796" y="189483"/>
                  </a:lnTo>
                  <a:lnTo>
                    <a:pt x="566008" y="230002"/>
                  </a:lnTo>
                  <a:lnTo>
                    <a:pt x="571155" y="271728"/>
                  </a:lnTo>
                  <a:lnTo>
                    <a:pt x="571499" y="285749"/>
                  </a:lnTo>
                  <a:lnTo>
                    <a:pt x="571155" y="299771"/>
                  </a:lnTo>
                  <a:lnTo>
                    <a:pt x="566008" y="341496"/>
                  </a:lnTo>
                  <a:lnTo>
                    <a:pt x="554796" y="382016"/>
                  </a:lnTo>
                  <a:lnTo>
                    <a:pt x="537758" y="420451"/>
                  </a:lnTo>
                  <a:lnTo>
                    <a:pt x="515266" y="455971"/>
                  </a:lnTo>
                  <a:lnTo>
                    <a:pt x="487805" y="487805"/>
                  </a:lnTo>
                  <a:lnTo>
                    <a:pt x="455970" y="515266"/>
                  </a:lnTo>
                  <a:lnTo>
                    <a:pt x="420451" y="537758"/>
                  </a:lnTo>
                  <a:lnTo>
                    <a:pt x="382016" y="554796"/>
                  </a:lnTo>
                  <a:lnTo>
                    <a:pt x="341497" y="566008"/>
                  </a:lnTo>
                  <a:lnTo>
                    <a:pt x="299771" y="571155"/>
                  </a:lnTo>
                  <a:lnTo>
                    <a:pt x="285749" y="571499"/>
                  </a:lnTo>
                  <a:close/>
                </a:path>
              </a:pathLst>
            </a:custGeom>
            <a:solidFill>
              <a:srgbClr val="F472B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0" name="Google Shape;400;p59"/>
          <p:cNvSpPr txBox="1"/>
          <p:nvPr/>
        </p:nvSpPr>
        <p:spPr>
          <a:xfrm>
            <a:off x="5231109" y="2888436"/>
            <a:ext cx="1729800" cy="17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00">
            <a:spAutoFit/>
          </a:bodyPr>
          <a:lstStyle/>
          <a:p>
            <a:pPr indent="-90170" lvl="0" marL="102235" marR="5080" rtl="0" algn="ctr">
              <a:lnSpc>
                <a:spcPct val="103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1A202B"/>
                </a:solidFill>
                <a:latin typeface="Montserrat"/>
                <a:ea typeface="Montserrat"/>
                <a:cs typeface="Montserrat"/>
                <a:sym typeface="Montserrat"/>
              </a:rPr>
              <a:t>I need to collect and carry small things.</a:t>
            </a:r>
            <a:endParaRPr b="1" sz="22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01" name="Google Shape;401;p59"/>
          <p:cNvGrpSpPr/>
          <p:nvPr/>
        </p:nvGrpSpPr>
        <p:grpSpPr>
          <a:xfrm>
            <a:off x="7286624" y="1885949"/>
            <a:ext cx="2066925" cy="3048000"/>
            <a:chOff x="7286624" y="1885949"/>
            <a:chExt cx="2066925" cy="3048000"/>
          </a:xfrm>
        </p:grpSpPr>
        <p:sp>
          <p:nvSpPr>
            <p:cNvPr id="402" name="Google Shape;402;p59"/>
            <p:cNvSpPr/>
            <p:nvPr/>
          </p:nvSpPr>
          <p:spPr>
            <a:xfrm>
              <a:off x="7286624" y="1885949"/>
              <a:ext cx="2066925" cy="3048000"/>
            </a:xfrm>
            <a:custGeom>
              <a:rect b="b" l="l" r="r" t="t"/>
              <a:pathLst>
                <a:path extrusionOk="0" h="3048000" w="2066925">
                  <a:moveTo>
                    <a:pt x="1960129" y="3047999"/>
                  </a:moveTo>
                  <a:lnTo>
                    <a:pt x="106794" y="3047999"/>
                  </a:lnTo>
                  <a:lnTo>
                    <a:pt x="99361" y="3047267"/>
                  </a:lnTo>
                  <a:lnTo>
                    <a:pt x="57037" y="3032905"/>
                  </a:lnTo>
                  <a:lnTo>
                    <a:pt x="23432" y="3003440"/>
                  </a:lnTo>
                  <a:lnTo>
                    <a:pt x="3660" y="2963358"/>
                  </a:lnTo>
                  <a:lnTo>
                    <a:pt x="0" y="2941204"/>
                  </a:lnTo>
                  <a:lnTo>
                    <a:pt x="0" y="2933699"/>
                  </a:lnTo>
                  <a:lnTo>
                    <a:pt x="0" y="106794"/>
                  </a:lnTo>
                  <a:lnTo>
                    <a:pt x="11571" y="63625"/>
                  </a:lnTo>
                  <a:lnTo>
                    <a:pt x="38784" y="28170"/>
                  </a:lnTo>
                  <a:lnTo>
                    <a:pt x="77492" y="5828"/>
                  </a:lnTo>
                  <a:lnTo>
                    <a:pt x="106794" y="0"/>
                  </a:lnTo>
                  <a:lnTo>
                    <a:pt x="1960129" y="0"/>
                  </a:lnTo>
                  <a:lnTo>
                    <a:pt x="2003298" y="11572"/>
                  </a:lnTo>
                  <a:lnTo>
                    <a:pt x="2038753" y="38784"/>
                  </a:lnTo>
                  <a:lnTo>
                    <a:pt x="2061095" y="77492"/>
                  </a:lnTo>
                  <a:lnTo>
                    <a:pt x="2066924" y="106794"/>
                  </a:lnTo>
                  <a:lnTo>
                    <a:pt x="2066924" y="2941204"/>
                  </a:lnTo>
                  <a:lnTo>
                    <a:pt x="2055351" y="2984373"/>
                  </a:lnTo>
                  <a:lnTo>
                    <a:pt x="2028139" y="3019828"/>
                  </a:lnTo>
                  <a:lnTo>
                    <a:pt x="1989430" y="3042170"/>
                  </a:lnTo>
                  <a:lnTo>
                    <a:pt x="1967562" y="3047267"/>
                  </a:lnTo>
                  <a:lnTo>
                    <a:pt x="1960129" y="3047999"/>
                  </a:lnTo>
                  <a:close/>
                </a:path>
              </a:pathLst>
            </a:custGeom>
            <a:solidFill>
              <a:srgbClr val="FAD0E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59"/>
            <p:cNvSpPr/>
            <p:nvPr/>
          </p:nvSpPr>
          <p:spPr>
            <a:xfrm>
              <a:off x="8039099" y="2114549"/>
              <a:ext cx="571500" cy="571500"/>
            </a:xfrm>
            <a:custGeom>
              <a:rect b="b" l="l" r="r" t="t"/>
              <a:pathLst>
                <a:path extrusionOk="0" h="571500" w="571500">
                  <a:moveTo>
                    <a:pt x="285749" y="571499"/>
                  </a:moveTo>
                  <a:lnTo>
                    <a:pt x="243821" y="568407"/>
                  </a:lnTo>
                  <a:lnTo>
                    <a:pt x="202801" y="559195"/>
                  </a:lnTo>
                  <a:lnTo>
                    <a:pt x="163575" y="544065"/>
                  </a:lnTo>
                  <a:lnTo>
                    <a:pt x="126994" y="523342"/>
                  </a:lnTo>
                  <a:lnTo>
                    <a:pt x="93852" y="497477"/>
                  </a:lnTo>
                  <a:lnTo>
                    <a:pt x="64861" y="467027"/>
                  </a:lnTo>
                  <a:lnTo>
                    <a:pt x="40652" y="432654"/>
                  </a:lnTo>
                  <a:lnTo>
                    <a:pt x="21750" y="395101"/>
                  </a:lnTo>
                  <a:lnTo>
                    <a:pt x="8562" y="355181"/>
                  </a:lnTo>
                  <a:lnTo>
                    <a:pt x="1376" y="313758"/>
                  </a:lnTo>
                  <a:lnTo>
                    <a:pt x="0" y="285749"/>
                  </a:lnTo>
                  <a:lnTo>
                    <a:pt x="344" y="271728"/>
                  </a:lnTo>
                  <a:lnTo>
                    <a:pt x="5489" y="230002"/>
                  </a:lnTo>
                  <a:lnTo>
                    <a:pt x="16703" y="189483"/>
                  </a:lnTo>
                  <a:lnTo>
                    <a:pt x="33740" y="151048"/>
                  </a:lnTo>
                  <a:lnTo>
                    <a:pt x="56232" y="115528"/>
                  </a:lnTo>
                  <a:lnTo>
                    <a:pt x="83693" y="83694"/>
                  </a:lnTo>
                  <a:lnTo>
                    <a:pt x="115528" y="56233"/>
                  </a:lnTo>
                  <a:lnTo>
                    <a:pt x="151048" y="33740"/>
                  </a:lnTo>
                  <a:lnTo>
                    <a:pt x="189483" y="16703"/>
                  </a:lnTo>
                  <a:lnTo>
                    <a:pt x="230002" y="5490"/>
                  </a:lnTo>
                  <a:lnTo>
                    <a:pt x="271728" y="344"/>
                  </a:lnTo>
                  <a:lnTo>
                    <a:pt x="285749" y="0"/>
                  </a:lnTo>
                  <a:lnTo>
                    <a:pt x="299771" y="344"/>
                  </a:lnTo>
                  <a:lnTo>
                    <a:pt x="341496" y="5490"/>
                  </a:lnTo>
                  <a:lnTo>
                    <a:pt x="382015" y="16703"/>
                  </a:lnTo>
                  <a:lnTo>
                    <a:pt x="420451" y="33741"/>
                  </a:lnTo>
                  <a:lnTo>
                    <a:pt x="455970" y="56233"/>
                  </a:lnTo>
                  <a:lnTo>
                    <a:pt x="487805" y="83694"/>
                  </a:lnTo>
                  <a:lnTo>
                    <a:pt x="515266" y="115528"/>
                  </a:lnTo>
                  <a:lnTo>
                    <a:pt x="537758" y="151048"/>
                  </a:lnTo>
                  <a:lnTo>
                    <a:pt x="554796" y="189483"/>
                  </a:lnTo>
                  <a:lnTo>
                    <a:pt x="566008" y="230002"/>
                  </a:lnTo>
                  <a:lnTo>
                    <a:pt x="571156" y="271728"/>
                  </a:lnTo>
                  <a:lnTo>
                    <a:pt x="571499" y="285749"/>
                  </a:lnTo>
                  <a:lnTo>
                    <a:pt x="571156" y="299771"/>
                  </a:lnTo>
                  <a:lnTo>
                    <a:pt x="566008" y="341496"/>
                  </a:lnTo>
                  <a:lnTo>
                    <a:pt x="554796" y="382016"/>
                  </a:lnTo>
                  <a:lnTo>
                    <a:pt x="537758" y="420451"/>
                  </a:lnTo>
                  <a:lnTo>
                    <a:pt x="515266" y="455971"/>
                  </a:lnTo>
                  <a:lnTo>
                    <a:pt x="487805" y="487805"/>
                  </a:lnTo>
                  <a:lnTo>
                    <a:pt x="455970" y="515266"/>
                  </a:lnTo>
                  <a:lnTo>
                    <a:pt x="420451" y="537758"/>
                  </a:lnTo>
                  <a:lnTo>
                    <a:pt x="382016" y="554796"/>
                  </a:lnTo>
                  <a:lnTo>
                    <a:pt x="341496" y="566008"/>
                  </a:lnTo>
                  <a:lnTo>
                    <a:pt x="299771" y="571155"/>
                  </a:lnTo>
                  <a:lnTo>
                    <a:pt x="285749" y="571499"/>
                  </a:lnTo>
                  <a:close/>
                </a:path>
              </a:pathLst>
            </a:custGeom>
            <a:solidFill>
              <a:srgbClr val="F472B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4" name="Google Shape;404;p59"/>
          <p:cNvSpPr txBox="1"/>
          <p:nvPr/>
        </p:nvSpPr>
        <p:spPr>
          <a:xfrm>
            <a:off x="596900" y="837925"/>
            <a:ext cx="10134000" cy="7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What is your challenge card?</a:t>
            </a:r>
            <a:endParaRPr sz="2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5" name="Google Shape;405;p59"/>
          <p:cNvSpPr txBox="1"/>
          <p:nvPr/>
        </p:nvSpPr>
        <p:spPr>
          <a:xfrm>
            <a:off x="7556251" y="2888436"/>
            <a:ext cx="1529100" cy="13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00">
            <a:spAutoFit/>
          </a:bodyPr>
          <a:lstStyle/>
          <a:p>
            <a:pPr indent="-208915" lvl="0" marL="220979" marR="5080" rtl="0" algn="l">
              <a:lnSpc>
                <a:spcPct val="103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1A202B"/>
                </a:solidFill>
                <a:latin typeface="Montserrat"/>
                <a:ea typeface="Montserrat"/>
                <a:cs typeface="Montserrat"/>
                <a:sym typeface="Montserrat"/>
              </a:rPr>
              <a:t>I need to keep my hands warm.</a:t>
            </a:r>
            <a:endParaRPr b="1" sz="22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06" name="Google Shape;406;p59"/>
          <p:cNvGrpSpPr/>
          <p:nvPr/>
        </p:nvGrpSpPr>
        <p:grpSpPr>
          <a:xfrm>
            <a:off x="9505948" y="1885949"/>
            <a:ext cx="2076450" cy="3048000"/>
            <a:chOff x="9505948" y="1885949"/>
            <a:chExt cx="2076450" cy="3048000"/>
          </a:xfrm>
        </p:grpSpPr>
        <p:sp>
          <p:nvSpPr>
            <p:cNvPr id="407" name="Google Shape;407;p59"/>
            <p:cNvSpPr/>
            <p:nvPr/>
          </p:nvSpPr>
          <p:spPr>
            <a:xfrm>
              <a:off x="9505948" y="1885949"/>
              <a:ext cx="2076450" cy="3048000"/>
            </a:xfrm>
            <a:custGeom>
              <a:rect b="b" l="l" r="r" t="t"/>
              <a:pathLst>
                <a:path extrusionOk="0" h="3048000" w="2076450">
                  <a:moveTo>
                    <a:pt x="1969655" y="3047999"/>
                  </a:moveTo>
                  <a:lnTo>
                    <a:pt x="106795" y="3047999"/>
                  </a:lnTo>
                  <a:lnTo>
                    <a:pt x="99361" y="3047267"/>
                  </a:lnTo>
                  <a:lnTo>
                    <a:pt x="57037" y="3032905"/>
                  </a:lnTo>
                  <a:lnTo>
                    <a:pt x="23432" y="3003440"/>
                  </a:lnTo>
                  <a:lnTo>
                    <a:pt x="3660" y="2963358"/>
                  </a:lnTo>
                  <a:lnTo>
                    <a:pt x="0" y="2941204"/>
                  </a:lnTo>
                  <a:lnTo>
                    <a:pt x="0" y="2933699"/>
                  </a:lnTo>
                  <a:lnTo>
                    <a:pt x="0" y="106794"/>
                  </a:lnTo>
                  <a:lnTo>
                    <a:pt x="11572" y="63625"/>
                  </a:lnTo>
                  <a:lnTo>
                    <a:pt x="38784" y="28170"/>
                  </a:lnTo>
                  <a:lnTo>
                    <a:pt x="77492" y="5828"/>
                  </a:lnTo>
                  <a:lnTo>
                    <a:pt x="106795" y="0"/>
                  </a:lnTo>
                  <a:lnTo>
                    <a:pt x="1969655" y="0"/>
                  </a:lnTo>
                  <a:lnTo>
                    <a:pt x="2012822" y="11572"/>
                  </a:lnTo>
                  <a:lnTo>
                    <a:pt x="2048277" y="38784"/>
                  </a:lnTo>
                  <a:lnTo>
                    <a:pt x="2070620" y="77492"/>
                  </a:lnTo>
                  <a:lnTo>
                    <a:pt x="2076449" y="106794"/>
                  </a:lnTo>
                  <a:lnTo>
                    <a:pt x="2076449" y="2941204"/>
                  </a:lnTo>
                  <a:lnTo>
                    <a:pt x="2064875" y="2984373"/>
                  </a:lnTo>
                  <a:lnTo>
                    <a:pt x="2037664" y="3019828"/>
                  </a:lnTo>
                  <a:lnTo>
                    <a:pt x="1998956" y="3042170"/>
                  </a:lnTo>
                  <a:lnTo>
                    <a:pt x="1977087" y="3047267"/>
                  </a:lnTo>
                  <a:lnTo>
                    <a:pt x="1969655" y="3047999"/>
                  </a:lnTo>
                  <a:close/>
                </a:path>
              </a:pathLst>
            </a:custGeom>
            <a:solidFill>
              <a:srgbClr val="FAD0E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59"/>
            <p:cNvSpPr/>
            <p:nvPr/>
          </p:nvSpPr>
          <p:spPr>
            <a:xfrm>
              <a:off x="10258423" y="2114549"/>
              <a:ext cx="571500" cy="571500"/>
            </a:xfrm>
            <a:custGeom>
              <a:rect b="b" l="l" r="r" t="t"/>
              <a:pathLst>
                <a:path extrusionOk="0" h="571500" w="571500">
                  <a:moveTo>
                    <a:pt x="285749" y="571499"/>
                  </a:moveTo>
                  <a:lnTo>
                    <a:pt x="243820" y="568407"/>
                  </a:lnTo>
                  <a:lnTo>
                    <a:pt x="202801" y="559195"/>
                  </a:lnTo>
                  <a:lnTo>
                    <a:pt x="163575" y="544065"/>
                  </a:lnTo>
                  <a:lnTo>
                    <a:pt x="126994" y="523342"/>
                  </a:lnTo>
                  <a:lnTo>
                    <a:pt x="93851" y="497477"/>
                  </a:lnTo>
                  <a:lnTo>
                    <a:pt x="64862" y="467027"/>
                  </a:lnTo>
                  <a:lnTo>
                    <a:pt x="40652" y="432654"/>
                  </a:lnTo>
                  <a:lnTo>
                    <a:pt x="21749" y="395101"/>
                  </a:lnTo>
                  <a:lnTo>
                    <a:pt x="8561" y="355181"/>
                  </a:lnTo>
                  <a:lnTo>
                    <a:pt x="1375" y="313758"/>
                  </a:lnTo>
                  <a:lnTo>
                    <a:pt x="0" y="285749"/>
                  </a:lnTo>
                  <a:lnTo>
                    <a:pt x="344" y="271728"/>
                  </a:lnTo>
                  <a:lnTo>
                    <a:pt x="5489" y="230002"/>
                  </a:lnTo>
                  <a:lnTo>
                    <a:pt x="16701" y="189483"/>
                  </a:lnTo>
                  <a:lnTo>
                    <a:pt x="33738" y="151048"/>
                  </a:lnTo>
                  <a:lnTo>
                    <a:pt x="56231" y="115528"/>
                  </a:lnTo>
                  <a:lnTo>
                    <a:pt x="83693" y="83694"/>
                  </a:lnTo>
                  <a:lnTo>
                    <a:pt x="115528" y="56233"/>
                  </a:lnTo>
                  <a:lnTo>
                    <a:pt x="151047" y="33740"/>
                  </a:lnTo>
                  <a:lnTo>
                    <a:pt x="189484" y="16703"/>
                  </a:lnTo>
                  <a:lnTo>
                    <a:pt x="230002" y="5490"/>
                  </a:lnTo>
                  <a:lnTo>
                    <a:pt x="271729" y="344"/>
                  </a:lnTo>
                  <a:lnTo>
                    <a:pt x="285749" y="0"/>
                  </a:lnTo>
                  <a:lnTo>
                    <a:pt x="299770" y="344"/>
                  </a:lnTo>
                  <a:lnTo>
                    <a:pt x="341496" y="5490"/>
                  </a:lnTo>
                  <a:lnTo>
                    <a:pt x="382016" y="16703"/>
                  </a:lnTo>
                  <a:lnTo>
                    <a:pt x="420452" y="33741"/>
                  </a:lnTo>
                  <a:lnTo>
                    <a:pt x="455970" y="56233"/>
                  </a:lnTo>
                  <a:lnTo>
                    <a:pt x="487805" y="83694"/>
                  </a:lnTo>
                  <a:lnTo>
                    <a:pt x="515266" y="115528"/>
                  </a:lnTo>
                  <a:lnTo>
                    <a:pt x="537758" y="151048"/>
                  </a:lnTo>
                  <a:lnTo>
                    <a:pt x="554795" y="189483"/>
                  </a:lnTo>
                  <a:lnTo>
                    <a:pt x="566009" y="230002"/>
                  </a:lnTo>
                  <a:lnTo>
                    <a:pt x="571156" y="271728"/>
                  </a:lnTo>
                  <a:lnTo>
                    <a:pt x="571499" y="285749"/>
                  </a:lnTo>
                  <a:lnTo>
                    <a:pt x="571156" y="299771"/>
                  </a:lnTo>
                  <a:lnTo>
                    <a:pt x="566009" y="341496"/>
                  </a:lnTo>
                  <a:lnTo>
                    <a:pt x="554795" y="382016"/>
                  </a:lnTo>
                  <a:lnTo>
                    <a:pt x="537758" y="420451"/>
                  </a:lnTo>
                  <a:lnTo>
                    <a:pt x="515266" y="455971"/>
                  </a:lnTo>
                  <a:lnTo>
                    <a:pt x="487805" y="487805"/>
                  </a:lnTo>
                  <a:lnTo>
                    <a:pt x="455970" y="515266"/>
                  </a:lnTo>
                  <a:lnTo>
                    <a:pt x="420452" y="537758"/>
                  </a:lnTo>
                  <a:lnTo>
                    <a:pt x="382016" y="554796"/>
                  </a:lnTo>
                  <a:lnTo>
                    <a:pt x="341496" y="566008"/>
                  </a:lnTo>
                  <a:lnTo>
                    <a:pt x="299770" y="571155"/>
                  </a:lnTo>
                  <a:lnTo>
                    <a:pt x="285749" y="571499"/>
                  </a:lnTo>
                  <a:close/>
                </a:path>
              </a:pathLst>
            </a:custGeom>
            <a:solidFill>
              <a:srgbClr val="F472B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9" name="Google Shape;409;p59"/>
          <p:cNvSpPr txBox="1"/>
          <p:nvPr/>
        </p:nvSpPr>
        <p:spPr>
          <a:xfrm>
            <a:off x="10440676" y="2166681"/>
            <a:ext cx="2070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endParaRPr sz="2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0" name="Google Shape;410;p59"/>
          <p:cNvSpPr txBox="1"/>
          <p:nvPr/>
        </p:nvSpPr>
        <p:spPr>
          <a:xfrm>
            <a:off x="9701900" y="2804190"/>
            <a:ext cx="1687800" cy="21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25">
            <a:spAutoFit/>
          </a:bodyPr>
          <a:lstStyle/>
          <a:p>
            <a:pPr indent="0" lvl="0" marL="12700" marR="5080" rtl="0" algn="ctr">
              <a:lnSpc>
                <a:spcPct val="105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1A202B"/>
                </a:solidFill>
                <a:latin typeface="Montserrat"/>
                <a:ea typeface="Montserrat"/>
                <a:cs typeface="Montserrat"/>
                <a:sym typeface="Montserrat"/>
              </a:rPr>
              <a:t>I need to carry groceries up several flights of stairs.</a:t>
            </a:r>
            <a:endParaRPr b="1" sz="2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1" name="Google Shape;411;p59"/>
          <p:cNvSpPr txBox="1"/>
          <p:nvPr/>
        </p:nvSpPr>
        <p:spPr>
          <a:xfrm>
            <a:off x="3402749" y="5455124"/>
            <a:ext cx="61032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Action: Write your challenge on your group paper. 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2" name="Google Shape;412;p59"/>
          <p:cNvSpPr txBox="1"/>
          <p:nvPr/>
        </p:nvSpPr>
        <p:spPr>
          <a:xfrm>
            <a:off x="368300" y="171027"/>
            <a:ext cx="64407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2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Ready, Set, Design! Self Guided Design Thinking Activity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ASU Edson E &amp; I Youth Entrepreneurship</a:t>
            </a:r>
            <a:endParaRPr sz="11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3" name="Google Shape;413;p59"/>
          <p:cNvSpPr/>
          <p:nvPr/>
        </p:nvSpPr>
        <p:spPr>
          <a:xfrm>
            <a:off x="10268340" y="837929"/>
            <a:ext cx="1501775" cy="713740"/>
          </a:xfrm>
          <a:custGeom>
            <a:rect b="b" l="l" r="r" t="t"/>
            <a:pathLst>
              <a:path extrusionOk="0" h="713740" w="1501775">
                <a:moveTo>
                  <a:pt x="1384137" y="713225"/>
                </a:moveTo>
                <a:lnTo>
                  <a:pt x="64720" y="597791"/>
                </a:lnTo>
                <a:lnTo>
                  <a:pt x="24748" y="578613"/>
                </a:lnTo>
                <a:lnTo>
                  <a:pt x="2168" y="540459"/>
                </a:lnTo>
                <a:lnTo>
                  <a:pt x="0" y="520660"/>
                </a:lnTo>
                <a:lnTo>
                  <a:pt x="436" y="515676"/>
                </a:lnTo>
                <a:lnTo>
                  <a:pt x="39889" y="64720"/>
                </a:lnTo>
                <a:lnTo>
                  <a:pt x="59068" y="24748"/>
                </a:lnTo>
                <a:lnTo>
                  <a:pt x="97221" y="2168"/>
                </a:lnTo>
                <a:lnTo>
                  <a:pt x="117020" y="0"/>
                </a:lnTo>
                <a:lnTo>
                  <a:pt x="1436437" y="115434"/>
                </a:lnTo>
                <a:lnTo>
                  <a:pt x="1476408" y="134612"/>
                </a:lnTo>
                <a:lnTo>
                  <a:pt x="1498989" y="172765"/>
                </a:lnTo>
                <a:lnTo>
                  <a:pt x="1501157" y="192564"/>
                </a:lnTo>
                <a:lnTo>
                  <a:pt x="1461268" y="648504"/>
                </a:lnTo>
                <a:lnTo>
                  <a:pt x="1442089" y="688476"/>
                </a:lnTo>
                <a:lnTo>
                  <a:pt x="1403935" y="711057"/>
                </a:lnTo>
                <a:lnTo>
                  <a:pt x="1389116" y="713171"/>
                </a:lnTo>
                <a:lnTo>
                  <a:pt x="1384137" y="713225"/>
                </a:lnTo>
                <a:close/>
              </a:path>
            </a:pathLst>
          </a:custGeom>
          <a:solidFill>
            <a:srgbClr val="D53F8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59"/>
          <p:cNvSpPr txBox="1"/>
          <p:nvPr/>
        </p:nvSpPr>
        <p:spPr>
          <a:xfrm rot="239912">
            <a:off x="10456825" y="1175647"/>
            <a:ext cx="1307884" cy="3326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6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baseline="30000" lang="en-US" sz="337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DEFINE</a:t>
            </a:r>
            <a:endParaRPr sz="225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15" name="Google Shape;415;p59"/>
          <p:cNvGrpSpPr/>
          <p:nvPr/>
        </p:nvGrpSpPr>
        <p:grpSpPr>
          <a:xfrm>
            <a:off x="0" y="705839"/>
            <a:ext cx="12192000" cy="38100"/>
            <a:chOff x="0" y="609599"/>
            <a:chExt cx="12192000" cy="38100"/>
          </a:xfrm>
        </p:grpSpPr>
        <p:sp>
          <p:nvSpPr>
            <p:cNvPr id="416" name="Google Shape;416;p59"/>
            <p:cNvSpPr/>
            <p:nvPr/>
          </p:nvSpPr>
          <p:spPr>
            <a:xfrm>
              <a:off x="0" y="609599"/>
              <a:ext cx="12192000" cy="38100"/>
            </a:xfrm>
            <a:custGeom>
              <a:rect b="b" l="l" r="r" t="t"/>
              <a:pathLst>
                <a:path extrusionOk="0" h="38100" w="12192000">
                  <a:moveTo>
                    <a:pt x="12191999" y="38099"/>
                  </a:moveTo>
                  <a:lnTo>
                    <a:pt x="0" y="380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38099"/>
                  </a:lnTo>
                  <a:close/>
                </a:path>
              </a:pathLst>
            </a:custGeom>
            <a:solidFill>
              <a:srgbClr val="37405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59"/>
            <p:cNvSpPr/>
            <p:nvPr/>
          </p:nvSpPr>
          <p:spPr>
            <a:xfrm>
              <a:off x="0" y="609599"/>
              <a:ext cx="6096000" cy="38100"/>
            </a:xfrm>
            <a:custGeom>
              <a:rect b="b" l="l" r="r" t="t"/>
              <a:pathLst>
                <a:path extrusionOk="0" h="38100" w="6096000">
                  <a:moveTo>
                    <a:pt x="6095999" y="38099"/>
                  </a:moveTo>
                  <a:lnTo>
                    <a:pt x="0" y="38099"/>
                  </a:lnTo>
                  <a:lnTo>
                    <a:pt x="0" y="0"/>
                  </a:lnTo>
                  <a:lnTo>
                    <a:pt x="6095999" y="0"/>
                  </a:lnTo>
                  <a:lnTo>
                    <a:pt x="6095999" y="38099"/>
                  </a:lnTo>
                  <a:close/>
                </a:path>
              </a:pathLst>
            </a:custGeom>
            <a:solidFill>
              <a:srgbClr val="EC489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8" name="Google Shape;418;p59"/>
          <p:cNvSpPr/>
          <p:nvPr/>
        </p:nvSpPr>
        <p:spPr>
          <a:xfrm>
            <a:off x="380999" y="6200774"/>
            <a:ext cx="11430000" cy="466725"/>
          </a:xfrm>
          <a:custGeom>
            <a:rect b="b" l="l" r="r" t="t"/>
            <a:pathLst>
              <a:path extrusionOk="0" h="466725" w="11430000">
                <a:moveTo>
                  <a:pt x="11358802" y="466724"/>
                </a:moveTo>
                <a:lnTo>
                  <a:pt x="71196" y="466724"/>
                </a:lnTo>
                <a:lnTo>
                  <a:pt x="66241" y="466236"/>
                </a:lnTo>
                <a:lnTo>
                  <a:pt x="29705" y="451103"/>
                </a:lnTo>
                <a:lnTo>
                  <a:pt x="3885" y="415062"/>
                </a:lnTo>
                <a:lnTo>
                  <a:pt x="0" y="395528"/>
                </a:lnTo>
                <a:lnTo>
                  <a:pt x="0" y="390524"/>
                </a:lnTo>
                <a:lnTo>
                  <a:pt x="0" y="71196"/>
                </a:lnTo>
                <a:lnTo>
                  <a:pt x="15621" y="29705"/>
                </a:lnTo>
                <a:lnTo>
                  <a:pt x="51662" y="3885"/>
                </a:lnTo>
                <a:lnTo>
                  <a:pt x="71196" y="0"/>
                </a:lnTo>
                <a:lnTo>
                  <a:pt x="11358802" y="0"/>
                </a:lnTo>
                <a:lnTo>
                  <a:pt x="11400292" y="15621"/>
                </a:lnTo>
                <a:lnTo>
                  <a:pt x="11426112" y="51662"/>
                </a:lnTo>
                <a:lnTo>
                  <a:pt x="11429997" y="71196"/>
                </a:lnTo>
                <a:lnTo>
                  <a:pt x="11429997" y="395528"/>
                </a:lnTo>
                <a:lnTo>
                  <a:pt x="11414375" y="437019"/>
                </a:lnTo>
                <a:lnTo>
                  <a:pt x="11378335" y="462839"/>
                </a:lnTo>
                <a:lnTo>
                  <a:pt x="11363756" y="466236"/>
                </a:lnTo>
                <a:lnTo>
                  <a:pt x="11358802" y="466724"/>
                </a:lnTo>
                <a:close/>
              </a:path>
            </a:pathLst>
          </a:custGeom>
          <a:solidFill>
            <a:srgbClr val="000000">
              <a:alpha val="3019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59"/>
          <p:cNvSpPr txBox="1"/>
          <p:nvPr/>
        </p:nvSpPr>
        <p:spPr>
          <a:xfrm>
            <a:off x="511175" y="6275226"/>
            <a:ext cx="15690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min.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0" name="Google Shape;420;p59"/>
          <p:cNvSpPr txBox="1"/>
          <p:nvPr/>
        </p:nvSpPr>
        <p:spPr>
          <a:xfrm>
            <a:off x="3768426" y="6264600"/>
            <a:ext cx="19527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 </a:t>
            </a:r>
            <a:r>
              <a:rPr lang="en-US" sz="17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🟡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Whisper.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1" name="Google Shape;421;p59"/>
          <p:cNvSpPr txBox="1"/>
          <p:nvPr/>
        </p:nvSpPr>
        <p:spPr>
          <a:xfrm>
            <a:off x="7286624" y="6275225"/>
            <a:ext cx="43944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Pick a card, return to seat, eyes down.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2" name="Google Shape;422;p59"/>
          <p:cNvSpPr txBox="1"/>
          <p:nvPr/>
        </p:nvSpPr>
        <p:spPr>
          <a:xfrm>
            <a:off x="8216587" y="2210581"/>
            <a:ext cx="2070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sz="2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3" name="Google Shape;423;p59"/>
          <p:cNvSpPr txBox="1"/>
          <p:nvPr/>
        </p:nvSpPr>
        <p:spPr>
          <a:xfrm>
            <a:off x="5992512" y="2210581"/>
            <a:ext cx="2070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sz="2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4" name="Google Shape;424;p59"/>
          <p:cNvSpPr txBox="1"/>
          <p:nvPr/>
        </p:nvSpPr>
        <p:spPr>
          <a:xfrm>
            <a:off x="3768424" y="2189631"/>
            <a:ext cx="2070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2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5" name="Google Shape;425;p59"/>
          <p:cNvSpPr txBox="1"/>
          <p:nvPr/>
        </p:nvSpPr>
        <p:spPr>
          <a:xfrm>
            <a:off x="1544324" y="2189631"/>
            <a:ext cx="2070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sz="2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6" name="Google Shape;426;p59"/>
          <p:cNvSpPr/>
          <p:nvPr/>
        </p:nvSpPr>
        <p:spPr>
          <a:xfrm>
            <a:off x="5810500" y="6295825"/>
            <a:ext cx="6219600" cy="276600"/>
          </a:xfrm>
          <a:prstGeom prst="rect">
            <a:avLst/>
          </a:prstGeom>
          <a:solidFill>
            <a:srgbClr val="202633"/>
          </a:solidFill>
          <a:ln cap="flat" cmpd="sng" w="9525">
            <a:solidFill>
              <a:srgbClr val="2026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</a:rPr>
              <a:t>Body</a:t>
            </a:r>
            <a:r>
              <a:rPr lang="en-US" sz="1600">
                <a:solidFill>
                  <a:schemeClr val="lt1"/>
                </a:solidFill>
              </a:rPr>
              <a:t>: Pick a challenge; Write challenge words on paper</a:t>
            </a:r>
            <a:endParaRPr sz="1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60"/>
          <p:cNvSpPr txBox="1"/>
          <p:nvPr/>
        </p:nvSpPr>
        <p:spPr>
          <a:xfrm>
            <a:off x="596901" y="853325"/>
            <a:ext cx="33336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IDEATE</a:t>
            </a:r>
            <a:endParaRPr sz="4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2" name="Google Shape;432;p60"/>
          <p:cNvSpPr/>
          <p:nvPr/>
        </p:nvSpPr>
        <p:spPr>
          <a:xfrm>
            <a:off x="2800350" y="1219200"/>
            <a:ext cx="929735" cy="307491"/>
          </a:xfrm>
          <a:custGeom>
            <a:rect b="b" l="l" r="r" t="t"/>
            <a:pathLst>
              <a:path extrusionOk="0" h="352425" w="819150">
                <a:moveTo>
                  <a:pt x="786102" y="352424"/>
                </a:moveTo>
                <a:lnTo>
                  <a:pt x="33047" y="352424"/>
                </a:lnTo>
                <a:lnTo>
                  <a:pt x="28187" y="351458"/>
                </a:lnTo>
                <a:lnTo>
                  <a:pt x="966" y="324237"/>
                </a:lnTo>
                <a:lnTo>
                  <a:pt x="0" y="319377"/>
                </a:lnTo>
                <a:lnTo>
                  <a:pt x="0" y="314324"/>
                </a:lnTo>
                <a:lnTo>
                  <a:pt x="0" y="33047"/>
                </a:lnTo>
                <a:lnTo>
                  <a:pt x="28187" y="966"/>
                </a:lnTo>
                <a:lnTo>
                  <a:pt x="33047" y="0"/>
                </a:lnTo>
                <a:lnTo>
                  <a:pt x="786102" y="0"/>
                </a:lnTo>
                <a:lnTo>
                  <a:pt x="818182" y="28187"/>
                </a:lnTo>
                <a:lnTo>
                  <a:pt x="819149" y="33047"/>
                </a:lnTo>
                <a:lnTo>
                  <a:pt x="819149" y="319377"/>
                </a:lnTo>
                <a:lnTo>
                  <a:pt x="790962" y="351458"/>
                </a:lnTo>
                <a:lnTo>
                  <a:pt x="786102" y="352424"/>
                </a:lnTo>
                <a:close/>
              </a:path>
            </a:pathLst>
          </a:custGeom>
          <a:solidFill>
            <a:srgbClr val="D53F8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60"/>
          <p:cNvSpPr txBox="1"/>
          <p:nvPr/>
        </p:nvSpPr>
        <p:spPr>
          <a:xfrm>
            <a:off x="2905075" y="1236498"/>
            <a:ext cx="7143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Step 3</a:t>
            </a:r>
            <a:endParaRPr sz="16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34" name="Google Shape;434;p60"/>
          <p:cNvSpPr/>
          <p:nvPr/>
        </p:nvSpPr>
        <p:spPr>
          <a:xfrm>
            <a:off x="1533525" y="1847850"/>
            <a:ext cx="3333750" cy="941832"/>
          </a:xfrm>
          <a:custGeom>
            <a:rect b="b" l="l" r="r" t="t"/>
            <a:pathLst>
              <a:path extrusionOk="0" h="914400" w="3333750">
                <a:moveTo>
                  <a:pt x="3244753" y="914399"/>
                </a:moveTo>
                <a:lnTo>
                  <a:pt x="88995" y="914399"/>
                </a:lnTo>
                <a:lnTo>
                  <a:pt x="82801" y="913789"/>
                </a:lnTo>
                <a:lnTo>
                  <a:pt x="37131" y="894872"/>
                </a:lnTo>
                <a:lnTo>
                  <a:pt x="9643" y="861378"/>
                </a:lnTo>
                <a:lnTo>
                  <a:pt x="0" y="825403"/>
                </a:lnTo>
                <a:lnTo>
                  <a:pt x="0" y="819149"/>
                </a:lnTo>
                <a:lnTo>
                  <a:pt x="0" y="88995"/>
                </a:lnTo>
                <a:lnTo>
                  <a:pt x="12577" y="47531"/>
                </a:lnTo>
                <a:lnTo>
                  <a:pt x="47531" y="12577"/>
                </a:lnTo>
                <a:lnTo>
                  <a:pt x="88995" y="0"/>
                </a:lnTo>
                <a:lnTo>
                  <a:pt x="3244753" y="0"/>
                </a:lnTo>
                <a:lnTo>
                  <a:pt x="3286216" y="12577"/>
                </a:lnTo>
                <a:lnTo>
                  <a:pt x="3321171" y="47531"/>
                </a:lnTo>
                <a:lnTo>
                  <a:pt x="3333749" y="88995"/>
                </a:lnTo>
                <a:lnTo>
                  <a:pt x="3333749" y="825403"/>
                </a:lnTo>
                <a:lnTo>
                  <a:pt x="3321171" y="866867"/>
                </a:lnTo>
                <a:lnTo>
                  <a:pt x="3286216" y="901821"/>
                </a:lnTo>
                <a:lnTo>
                  <a:pt x="3250947" y="913789"/>
                </a:lnTo>
                <a:lnTo>
                  <a:pt x="3244753" y="914399"/>
                </a:lnTo>
                <a:close/>
              </a:path>
            </a:pathLst>
          </a:custGeom>
          <a:solidFill>
            <a:srgbClr val="D53F8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60"/>
          <p:cNvSpPr/>
          <p:nvPr/>
        </p:nvSpPr>
        <p:spPr>
          <a:xfrm>
            <a:off x="609599" y="2914649"/>
            <a:ext cx="5181600" cy="1447800"/>
          </a:xfrm>
          <a:custGeom>
            <a:rect b="b" l="l" r="r" t="t"/>
            <a:pathLst>
              <a:path extrusionOk="0" h="1447800" w="5181600">
                <a:moveTo>
                  <a:pt x="5110402" y="1447799"/>
                </a:moveTo>
                <a:lnTo>
                  <a:pt x="71196" y="1447799"/>
                </a:lnTo>
                <a:lnTo>
                  <a:pt x="66241" y="1447311"/>
                </a:lnTo>
                <a:lnTo>
                  <a:pt x="29705" y="1432177"/>
                </a:lnTo>
                <a:lnTo>
                  <a:pt x="3885" y="1396137"/>
                </a:lnTo>
                <a:lnTo>
                  <a:pt x="0" y="1376603"/>
                </a:lnTo>
                <a:lnTo>
                  <a:pt x="0" y="1371599"/>
                </a:lnTo>
                <a:lnTo>
                  <a:pt x="0" y="71196"/>
                </a:lnTo>
                <a:lnTo>
                  <a:pt x="15621" y="29704"/>
                </a:lnTo>
                <a:lnTo>
                  <a:pt x="51661" y="3885"/>
                </a:lnTo>
                <a:lnTo>
                  <a:pt x="71196" y="0"/>
                </a:lnTo>
                <a:lnTo>
                  <a:pt x="5110402" y="0"/>
                </a:lnTo>
                <a:lnTo>
                  <a:pt x="5151893" y="15621"/>
                </a:lnTo>
                <a:lnTo>
                  <a:pt x="5177712" y="51661"/>
                </a:lnTo>
                <a:lnTo>
                  <a:pt x="5181599" y="71196"/>
                </a:lnTo>
                <a:lnTo>
                  <a:pt x="5181599" y="1376603"/>
                </a:lnTo>
                <a:lnTo>
                  <a:pt x="5165977" y="1418093"/>
                </a:lnTo>
                <a:lnTo>
                  <a:pt x="5129937" y="1443913"/>
                </a:lnTo>
                <a:lnTo>
                  <a:pt x="5115357" y="1447311"/>
                </a:lnTo>
                <a:lnTo>
                  <a:pt x="5110402" y="1447799"/>
                </a:lnTo>
                <a:close/>
              </a:path>
            </a:pathLst>
          </a:custGeom>
          <a:solidFill>
            <a:srgbClr val="FFFFFF">
              <a:alpha val="1020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60"/>
          <p:cNvSpPr txBox="1"/>
          <p:nvPr/>
        </p:nvSpPr>
        <p:spPr>
          <a:xfrm>
            <a:off x="1677100" y="1971875"/>
            <a:ext cx="3119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2-MINUTE BRAINSTORM</a:t>
            </a:r>
            <a:endParaRPr sz="1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7" name="Google Shape;437;p60"/>
          <p:cNvSpPr txBox="1"/>
          <p:nvPr/>
        </p:nvSpPr>
        <p:spPr>
          <a:xfrm>
            <a:off x="1677100" y="2362325"/>
            <a:ext cx="32676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Talk with your team &amp; write down ideas!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8" name="Google Shape;438;p60"/>
          <p:cNvSpPr txBox="1"/>
          <p:nvPr/>
        </p:nvSpPr>
        <p:spPr>
          <a:xfrm>
            <a:off x="749301" y="3037575"/>
            <a:ext cx="1590000" cy="2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Activity: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39" name="Google Shape;439;p60"/>
          <p:cNvSpPr txBox="1"/>
          <p:nvPr/>
        </p:nvSpPr>
        <p:spPr>
          <a:xfrm>
            <a:off x="901700" y="3358875"/>
            <a:ext cx="39657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150">
            <a:spAutoFit/>
          </a:bodyPr>
          <a:lstStyle/>
          <a:p>
            <a:pPr indent="-92075" lvl="0" marL="1060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Montserrat"/>
              <a:buChar char="•"/>
            </a:pPr>
            <a:r>
              <a:rPr lang="en-US" sz="14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Sketch or write at least 3 solutions</a:t>
            </a:r>
            <a:endParaRPr sz="1450">
              <a:latin typeface="Montserrat"/>
              <a:ea typeface="Montserrat"/>
              <a:cs typeface="Montserrat"/>
              <a:sym typeface="Montserrat"/>
            </a:endParaRPr>
          </a:p>
          <a:p>
            <a:pPr indent="-92075" lvl="0" marL="106045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Montserrat"/>
              <a:buChar char="•"/>
            </a:pPr>
            <a:r>
              <a:rPr lang="en-US" sz="14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No idea is too wild or crazy</a:t>
            </a:r>
            <a:endParaRPr sz="1450">
              <a:latin typeface="Montserrat"/>
              <a:ea typeface="Montserrat"/>
              <a:cs typeface="Montserrat"/>
              <a:sym typeface="Montserrat"/>
            </a:endParaRPr>
          </a:p>
          <a:p>
            <a:pPr indent="-92075" lvl="0" marL="106045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Montserrat"/>
              <a:buChar char="•"/>
            </a:pPr>
            <a:r>
              <a:rPr lang="en-US" sz="14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Focus on quantity, not quality</a:t>
            </a:r>
            <a:endParaRPr sz="14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0" name="Google Shape;440;p60"/>
          <p:cNvSpPr/>
          <p:nvPr/>
        </p:nvSpPr>
        <p:spPr>
          <a:xfrm>
            <a:off x="6095998" y="1847849"/>
            <a:ext cx="5486400" cy="2133600"/>
          </a:xfrm>
          <a:custGeom>
            <a:rect b="b" l="l" r="r" t="t"/>
            <a:pathLst>
              <a:path extrusionOk="0" h="2133600" w="5486400">
                <a:moveTo>
                  <a:pt x="5415203" y="2133599"/>
                </a:moveTo>
                <a:lnTo>
                  <a:pt x="71196" y="2133599"/>
                </a:lnTo>
                <a:lnTo>
                  <a:pt x="66241" y="2133111"/>
                </a:lnTo>
                <a:lnTo>
                  <a:pt x="29705" y="2117978"/>
                </a:lnTo>
                <a:lnTo>
                  <a:pt x="3885" y="2081937"/>
                </a:lnTo>
                <a:lnTo>
                  <a:pt x="0" y="2062403"/>
                </a:lnTo>
                <a:lnTo>
                  <a:pt x="0" y="2057399"/>
                </a:lnTo>
                <a:lnTo>
                  <a:pt x="0" y="71196"/>
                </a:lnTo>
                <a:lnTo>
                  <a:pt x="15621" y="29705"/>
                </a:lnTo>
                <a:lnTo>
                  <a:pt x="51661" y="3885"/>
                </a:lnTo>
                <a:lnTo>
                  <a:pt x="71196" y="0"/>
                </a:lnTo>
                <a:lnTo>
                  <a:pt x="5415203" y="0"/>
                </a:lnTo>
                <a:lnTo>
                  <a:pt x="5456692" y="15621"/>
                </a:lnTo>
                <a:lnTo>
                  <a:pt x="5482512" y="51661"/>
                </a:lnTo>
                <a:lnTo>
                  <a:pt x="5486398" y="71196"/>
                </a:lnTo>
                <a:lnTo>
                  <a:pt x="5486398" y="2062403"/>
                </a:lnTo>
                <a:lnTo>
                  <a:pt x="5470776" y="2103894"/>
                </a:lnTo>
                <a:lnTo>
                  <a:pt x="5434737" y="2129713"/>
                </a:lnTo>
                <a:lnTo>
                  <a:pt x="5420157" y="2133111"/>
                </a:lnTo>
                <a:lnTo>
                  <a:pt x="5415203" y="2133599"/>
                </a:lnTo>
                <a:close/>
              </a:path>
            </a:pathLst>
          </a:custGeom>
          <a:solidFill>
            <a:srgbClr val="EC4899">
              <a:alpha val="1020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60"/>
          <p:cNvSpPr txBox="1"/>
          <p:nvPr/>
        </p:nvSpPr>
        <p:spPr>
          <a:xfrm>
            <a:off x="6311901" y="2046974"/>
            <a:ext cx="2316600" cy="2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Helpful Hints: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42" name="Google Shape;442;p60"/>
          <p:cNvSpPr txBox="1"/>
          <p:nvPr/>
        </p:nvSpPr>
        <p:spPr>
          <a:xfrm>
            <a:off x="6388101" y="2446076"/>
            <a:ext cx="25347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-92075" lvl="0" marL="1060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Montserrat"/>
              <a:buChar char="•"/>
            </a:pPr>
            <a:r>
              <a:rPr lang="en-US" sz="14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Rough is fine</a:t>
            </a:r>
            <a:endParaRPr sz="14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3" name="Google Shape;443;p60"/>
          <p:cNvSpPr txBox="1"/>
          <p:nvPr/>
        </p:nvSpPr>
        <p:spPr>
          <a:xfrm>
            <a:off x="6388100" y="2788976"/>
            <a:ext cx="32676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-92075" lvl="0" marL="1060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Montserrat"/>
              <a:buChar char="•"/>
            </a:pPr>
            <a:r>
              <a:rPr lang="en-US" sz="14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The wilder the idea, the better</a:t>
            </a:r>
            <a:endParaRPr sz="14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4" name="Google Shape;444;p60"/>
          <p:cNvSpPr txBox="1"/>
          <p:nvPr/>
        </p:nvSpPr>
        <p:spPr>
          <a:xfrm>
            <a:off x="6388100" y="3131874"/>
            <a:ext cx="31089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-92075" lvl="0" marL="1060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Montserrat"/>
              <a:buChar char="•"/>
            </a:pPr>
            <a:r>
              <a:rPr lang="en-US" sz="14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Change and combine as you go</a:t>
            </a:r>
            <a:endParaRPr sz="14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5" name="Google Shape;445;p60"/>
          <p:cNvSpPr txBox="1"/>
          <p:nvPr/>
        </p:nvSpPr>
        <p:spPr>
          <a:xfrm>
            <a:off x="6388100" y="3474775"/>
            <a:ext cx="27447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-92075" lvl="0" marL="1060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Montserrat"/>
              <a:buChar char="•"/>
            </a:pPr>
            <a:r>
              <a:rPr lang="en-US" sz="14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Think about a real user</a:t>
            </a:r>
            <a:endParaRPr sz="14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6" name="Google Shape;446;p60"/>
          <p:cNvSpPr txBox="1"/>
          <p:nvPr/>
        </p:nvSpPr>
        <p:spPr>
          <a:xfrm>
            <a:off x="6123036" y="4180720"/>
            <a:ext cx="54324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00">
            <a:spAutoFit/>
          </a:bodyPr>
          <a:lstStyle/>
          <a:p>
            <a:pPr indent="-2204720" lvl="0" marL="2216785" marR="5080" rtl="0" algn="l">
              <a:lnSpc>
                <a:spcPct val="102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7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"A prototype isn't meant to be perfect - it's meant to help you learn!"</a:t>
            </a: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7" name="Google Shape;447;p60"/>
          <p:cNvSpPr txBox="1"/>
          <p:nvPr/>
        </p:nvSpPr>
        <p:spPr>
          <a:xfrm>
            <a:off x="82550" y="37676"/>
            <a:ext cx="64029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2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Ready, Set, Design! Self Guided Design Thinking Activity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ASU Edson E &amp; I Youth Entrepreneurship</a:t>
            </a:r>
            <a:endParaRPr sz="11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8" name="Google Shape;448;p60"/>
          <p:cNvSpPr/>
          <p:nvPr/>
        </p:nvSpPr>
        <p:spPr>
          <a:xfrm>
            <a:off x="0" y="609599"/>
            <a:ext cx="12192000" cy="38100"/>
          </a:xfrm>
          <a:custGeom>
            <a:rect b="b" l="l" r="r" t="t"/>
            <a:pathLst>
              <a:path extrusionOk="0" h="38100" w="12192000">
                <a:moveTo>
                  <a:pt x="1219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38099"/>
                </a:lnTo>
                <a:close/>
              </a:path>
            </a:pathLst>
          </a:custGeom>
          <a:solidFill>
            <a:srgbClr val="EC48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60"/>
          <p:cNvSpPr/>
          <p:nvPr/>
        </p:nvSpPr>
        <p:spPr>
          <a:xfrm>
            <a:off x="190499" y="6200774"/>
            <a:ext cx="11811000" cy="466725"/>
          </a:xfrm>
          <a:custGeom>
            <a:rect b="b" l="l" r="r" t="t"/>
            <a:pathLst>
              <a:path extrusionOk="0" h="466725" w="11811000">
                <a:moveTo>
                  <a:pt x="11757601" y="466724"/>
                </a:moveTo>
                <a:lnTo>
                  <a:pt x="53397" y="466724"/>
                </a:lnTo>
                <a:lnTo>
                  <a:pt x="49680" y="466358"/>
                </a:lnTo>
                <a:lnTo>
                  <a:pt x="14085" y="447331"/>
                </a:lnTo>
                <a:lnTo>
                  <a:pt x="0" y="413327"/>
                </a:lnTo>
                <a:lnTo>
                  <a:pt x="0" y="409574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11757601" y="0"/>
                </a:lnTo>
                <a:lnTo>
                  <a:pt x="11796912" y="19391"/>
                </a:lnTo>
                <a:lnTo>
                  <a:pt x="11810999" y="53397"/>
                </a:lnTo>
                <a:lnTo>
                  <a:pt x="11810999" y="413327"/>
                </a:lnTo>
                <a:lnTo>
                  <a:pt x="11791604" y="452639"/>
                </a:lnTo>
                <a:lnTo>
                  <a:pt x="11761317" y="466358"/>
                </a:lnTo>
                <a:lnTo>
                  <a:pt x="11757601" y="466724"/>
                </a:lnTo>
                <a:close/>
              </a:path>
            </a:pathLst>
          </a:custGeom>
          <a:solidFill>
            <a:srgbClr val="000000">
              <a:alpha val="3020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60"/>
          <p:cNvSpPr txBox="1"/>
          <p:nvPr/>
        </p:nvSpPr>
        <p:spPr>
          <a:xfrm>
            <a:off x="322175" y="6266175"/>
            <a:ext cx="117381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	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min.	</a:t>
            </a: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	</a:t>
            </a:r>
            <a:r>
              <a:rPr lang="en-US" sz="17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🟢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Talk.	</a:t>
            </a: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	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Pencils moving on paper, bodies leaning in, eyes on teammates' ideas.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61"/>
          <p:cNvSpPr/>
          <p:nvPr/>
        </p:nvSpPr>
        <p:spPr>
          <a:xfrm>
            <a:off x="0" y="866774"/>
            <a:ext cx="12192000" cy="38100"/>
          </a:xfrm>
          <a:custGeom>
            <a:rect b="b" l="l" r="r" t="t"/>
            <a:pathLst>
              <a:path extrusionOk="0" h="38100" w="12192000">
                <a:moveTo>
                  <a:pt x="1219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38099"/>
                </a:lnTo>
                <a:close/>
              </a:path>
            </a:pathLst>
          </a:custGeom>
          <a:solidFill>
            <a:srgbClr val="EC48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61"/>
          <p:cNvSpPr/>
          <p:nvPr/>
        </p:nvSpPr>
        <p:spPr>
          <a:xfrm>
            <a:off x="1066799" y="1904999"/>
            <a:ext cx="6400800" cy="609600"/>
          </a:xfrm>
          <a:custGeom>
            <a:rect b="b" l="l" r="r" t="t"/>
            <a:pathLst>
              <a:path extrusionOk="0" h="609600" w="6400800">
                <a:moveTo>
                  <a:pt x="6329602" y="609599"/>
                </a:moveTo>
                <a:lnTo>
                  <a:pt x="71196" y="609599"/>
                </a:lnTo>
                <a:lnTo>
                  <a:pt x="66241" y="609111"/>
                </a:lnTo>
                <a:lnTo>
                  <a:pt x="29705" y="593977"/>
                </a:lnTo>
                <a:lnTo>
                  <a:pt x="3885" y="557937"/>
                </a:lnTo>
                <a:lnTo>
                  <a:pt x="0" y="538403"/>
                </a:lnTo>
                <a:lnTo>
                  <a:pt x="0" y="533399"/>
                </a:lnTo>
                <a:lnTo>
                  <a:pt x="0" y="71196"/>
                </a:lnTo>
                <a:lnTo>
                  <a:pt x="15621" y="29705"/>
                </a:lnTo>
                <a:lnTo>
                  <a:pt x="51661" y="3885"/>
                </a:lnTo>
                <a:lnTo>
                  <a:pt x="71196" y="0"/>
                </a:lnTo>
                <a:lnTo>
                  <a:pt x="6329602" y="0"/>
                </a:lnTo>
                <a:lnTo>
                  <a:pt x="6371093" y="15621"/>
                </a:lnTo>
                <a:lnTo>
                  <a:pt x="6396912" y="51661"/>
                </a:lnTo>
                <a:lnTo>
                  <a:pt x="6400798" y="71196"/>
                </a:lnTo>
                <a:lnTo>
                  <a:pt x="6400798" y="538403"/>
                </a:lnTo>
                <a:lnTo>
                  <a:pt x="6385177" y="579894"/>
                </a:lnTo>
                <a:lnTo>
                  <a:pt x="6349136" y="605714"/>
                </a:lnTo>
                <a:lnTo>
                  <a:pt x="6334557" y="609111"/>
                </a:lnTo>
                <a:lnTo>
                  <a:pt x="6329602" y="609599"/>
                </a:lnTo>
                <a:close/>
              </a:path>
            </a:pathLst>
          </a:custGeom>
          <a:solidFill>
            <a:srgbClr val="D53F8B">
              <a:alpha val="1451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61"/>
          <p:cNvSpPr txBox="1"/>
          <p:nvPr/>
        </p:nvSpPr>
        <p:spPr>
          <a:xfrm>
            <a:off x="1244150" y="1976850"/>
            <a:ext cx="64008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D53F8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STEP 4: DESIGN THINKING PROCESS</a:t>
            </a:r>
            <a:endParaRPr sz="255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58" name="Google Shape;458;p61"/>
          <p:cNvSpPr txBox="1"/>
          <p:nvPr/>
        </p:nvSpPr>
        <p:spPr>
          <a:xfrm>
            <a:off x="1000975" y="2443525"/>
            <a:ext cx="6923700" cy="12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3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PROTOTYPE</a:t>
            </a:r>
            <a:endParaRPr sz="83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59" name="Google Shape;459;p61"/>
          <p:cNvGrpSpPr/>
          <p:nvPr/>
        </p:nvGrpSpPr>
        <p:grpSpPr>
          <a:xfrm>
            <a:off x="2733674" y="3962399"/>
            <a:ext cx="3067050" cy="1143000"/>
            <a:chOff x="2733674" y="3962399"/>
            <a:chExt cx="3067050" cy="1143000"/>
          </a:xfrm>
        </p:grpSpPr>
        <p:sp>
          <p:nvSpPr>
            <p:cNvPr id="460" name="Google Shape;460;p61"/>
            <p:cNvSpPr/>
            <p:nvPr/>
          </p:nvSpPr>
          <p:spPr>
            <a:xfrm>
              <a:off x="2733674" y="3962399"/>
              <a:ext cx="3067050" cy="1143000"/>
            </a:xfrm>
            <a:custGeom>
              <a:rect b="b" l="l" r="r" t="t"/>
              <a:pathLst>
                <a:path extrusionOk="0" h="1143000" w="3067050">
                  <a:moveTo>
                    <a:pt x="2914649" y="1142999"/>
                  </a:moveTo>
                  <a:lnTo>
                    <a:pt x="152399" y="1142999"/>
                  </a:lnTo>
                  <a:lnTo>
                    <a:pt x="144912" y="1142816"/>
                  </a:lnTo>
                  <a:lnTo>
                    <a:pt x="101066" y="1134094"/>
                  </a:lnTo>
                  <a:lnTo>
                    <a:pt x="61607" y="1113003"/>
                  </a:lnTo>
                  <a:lnTo>
                    <a:pt x="29995" y="1081391"/>
                  </a:lnTo>
                  <a:lnTo>
                    <a:pt x="8904" y="1041933"/>
                  </a:lnTo>
                  <a:lnTo>
                    <a:pt x="182" y="998087"/>
                  </a:lnTo>
                  <a:lnTo>
                    <a:pt x="0" y="990599"/>
                  </a:lnTo>
                  <a:lnTo>
                    <a:pt x="0" y="152399"/>
                  </a:lnTo>
                  <a:lnTo>
                    <a:pt x="6560" y="108159"/>
                  </a:lnTo>
                  <a:lnTo>
                    <a:pt x="25683" y="67730"/>
                  </a:lnTo>
                  <a:lnTo>
                    <a:pt x="55717" y="34591"/>
                  </a:lnTo>
                  <a:lnTo>
                    <a:pt x="94078" y="11600"/>
                  </a:lnTo>
                  <a:lnTo>
                    <a:pt x="137461" y="732"/>
                  </a:lnTo>
                  <a:lnTo>
                    <a:pt x="152399" y="0"/>
                  </a:lnTo>
                  <a:lnTo>
                    <a:pt x="2914649" y="0"/>
                  </a:lnTo>
                  <a:lnTo>
                    <a:pt x="2958888" y="6560"/>
                  </a:lnTo>
                  <a:lnTo>
                    <a:pt x="2999317" y="25683"/>
                  </a:lnTo>
                  <a:lnTo>
                    <a:pt x="3032457" y="55716"/>
                  </a:lnTo>
                  <a:lnTo>
                    <a:pt x="3055448" y="94078"/>
                  </a:lnTo>
                  <a:lnTo>
                    <a:pt x="3066317" y="137461"/>
                  </a:lnTo>
                  <a:lnTo>
                    <a:pt x="3067049" y="152399"/>
                  </a:lnTo>
                  <a:lnTo>
                    <a:pt x="3067049" y="990599"/>
                  </a:lnTo>
                  <a:lnTo>
                    <a:pt x="3060488" y="1034839"/>
                  </a:lnTo>
                  <a:lnTo>
                    <a:pt x="3041364" y="1075268"/>
                  </a:lnTo>
                  <a:lnTo>
                    <a:pt x="3011331" y="1108407"/>
                  </a:lnTo>
                  <a:lnTo>
                    <a:pt x="2972970" y="1131398"/>
                  </a:lnTo>
                  <a:lnTo>
                    <a:pt x="2929587" y="1142267"/>
                  </a:lnTo>
                  <a:lnTo>
                    <a:pt x="2914649" y="1142999"/>
                  </a:lnTo>
                  <a:close/>
                </a:path>
              </a:pathLst>
            </a:custGeom>
            <a:solidFill>
              <a:srgbClr val="000000">
                <a:alpha val="2509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61"/>
            <p:cNvSpPr/>
            <p:nvPr/>
          </p:nvSpPr>
          <p:spPr>
            <a:xfrm>
              <a:off x="3019562" y="4229191"/>
              <a:ext cx="609600" cy="608330"/>
            </a:xfrm>
            <a:custGeom>
              <a:rect b="b" l="l" r="r" t="t"/>
              <a:pathLst>
                <a:path extrusionOk="0" h="608329" w="609600">
                  <a:moveTo>
                    <a:pt x="334538" y="1270"/>
                  </a:moveTo>
                  <a:lnTo>
                    <a:pt x="274786" y="1270"/>
                  </a:lnTo>
                  <a:lnTo>
                    <a:pt x="282242" y="0"/>
                  </a:lnTo>
                  <a:lnTo>
                    <a:pt x="327082" y="0"/>
                  </a:lnTo>
                  <a:lnTo>
                    <a:pt x="334538" y="1270"/>
                  </a:lnTo>
                  <a:close/>
                </a:path>
                <a:path extrusionOk="0" h="608329" w="609600">
                  <a:moveTo>
                    <a:pt x="341975" y="607060"/>
                  </a:moveTo>
                  <a:lnTo>
                    <a:pt x="267349" y="607060"/>
                  </a:lnTo>
                  <a:lnTo>
                    <a:pt x="237878" y="601980"/>
                  </a:lnTo>
                  <a:lnTo>
                    <a:pt x="230601" y="599440"/>
                  </a:lnTo>
                  <a:lnTo>
                    <a:pt x="223370" y="598170"/>
                  </a:lnTo>
                  <a:lnTo>
                    <a:pt x="181142" y="582930"/>
                  </a:lnTo>
                  <a:lnTo>
                    <a:pt x="174343" y="579120"/>
                  </a:lnTo>
                  <a:lnTo>
                    <a:pt x="167622" y="576580"/>
                  </a:lnTo>
                  <a:lnTo>
                    <a:pt x="129154" y="553720"/>
                  </a:lnTo>
                  <a:lnTo>
                    <a:pt x="123093" y="548640"/>
                  </a:lnTo>
                  <a:lnTo>
                    <a:pt x="117141" y="544830"/>
                  </a:lnTo>
                  <a:lnTo>
                    <a:pt x="83910" y="514350"/>
                  </a:lnTo>
                  <a:lnTo>
                    <a:pt x="73866" y="502920"/>
                  </a:lnTo>
                  <a:lnTo>
                    <a:pt x="69048" y="497840"/>
                  </a:lnTo>
                  <a:lnTo>
                    <a:pt x="64372" y="491490"/>
                  </a:lnTo>
                  <a:lnTo>
                    <a:pt x="59844" y="485140"/>
                  </a:lnTo>
                  <a:lnTo>
                    <a:pt x="55463" y="480060"/>
                  </a:lnTo>
                  <a:lnTo>
                    <a:pt x="32406" y="440690"/>
                  </a:lnTo>
                  <a:lnTo>
                    <a:pt x="29126" y="434340"/>
                  </a:lnTo>
                  <a:lnTo>
                    <a:pt x="26012" y="427990"/>
                  </a:lnTo>
                  <a:lnTo>
                    <a:pt x="23063" y="420370"/>
                  </a:lnTo>
                  <a:lnTo>
                    <a:pt x="20285" y="414020"/>
                  </a:lnTo>
                  <a:lnTo>
                    <a:pt x="17679" y="406400"/>
                  </a:lnTo>
                  <a:lnTo>
                    <a:pt x="15246" y="400050"/>
                  </a:lnTo>
                  <a:lnTo>
                    <a:pt x="12986" y="392430"/>
                  </a:lnTo>
                  <a:lnTo>
                    <a:pt x="10902" y="384810"/>
                  </a:lnTo>
                  <a:lnTo>
                    <a:pt x="8996" y="378460"/>
                  </a:lnTo>
                  <a:lnTo>
                    <a:pt x="7268" y="370840"/>
                  </a:lnTo>
                  <a:lnTo>
                    <a:pt x="5719" y="363220"/>
                  </a:lnTo>
                  <a:lnTo>
                    <a:pt x="4349" y="355600"/>
                  </a:lnTo>
                  <a:lnTo>
                    <a:pt x="3161" y="349250"/>
                  </a:lnTo>
                  <a:lnTo>
                    <a:pt x="0" y="295910"/>
                  </a:lnTo>
                  <a:lnTo>
                    <a:pt x="229" y="289560"/>
                  </a:lnTo>
                  <a:lnTo>
                    <a:pt x="4349" y="251460"/>
                  </a:lnTo>
                  <a:lnTo>
                    <a:pt x="5719" y="245110"/>
                  </a:lnTo>
                  <a:lnTo>
                    <a:pt x="7268" y="237490"/>
                  </a:lnTo>
                  <a:lnTo>
                    <a:pt x="8996" y="229870"/>
                  </a:lnTo>
                  <a:lnTo>
                    <a:pt x="10902" y="222250"/>
                  </a:lnTo>
                  <a:lnTo>
                    <a:pt x="12986" y="215900"/>
                  </a:lnTo>
                  <a:lnTo>
                    <a:pt x="15246" y="208280"/>
                  </a:lnTo>
                  <a:lnTo>
                    <a:pt x="17679" y="201930"/>
                  </a:lnTo>
                  <a:lnTo>
                    <a:pt x="20285" y="194310"/>
                  </a:lnTo>
                  <a:lnTo>
                    <a:pt x="23063" y="187960"/>
                  </a:lnTo>
                  <a:lnTo>
                    <a:pt x="26012" y="180340"/>
                  </a:lnTo>
                  <a:lnTo>
                    <a:pt x="29126" y="173990"/>
                  </a:lnTo>
                  <a:lnTo>
                    <a:pt x="32406" y="167640"/>
                  </a:lnTo>
                  <a:lnTo>
                    <a:pt x="35852" y="160020"/>
                  </a:lnTo>
                  <a:lnTo>
                    <a:pt x="59844" y="121920"/>
                  </a:lnTo>
                  <a:lnTo>
                    <a:pt x="64372" y="116840"/>
                  </a:lnTo>
                  <a:lnTo>
                    <a:pt x="69048" y="110490"/>
                  </a:lnTo>
                  <a:lnTo>
                    <a:pt x="73866" y="105410"/>
                  </a:lnTo>
                  <a:lnTo>
                    <a:pt x="78820" y="99060"/>
                  </a:lnTo>
                  <a:lnTo>
                    <a:pt x="83910" y="93980"/>
                  </a:lnTo>
                  <a:lnTo>
                    <a:pt x="117141" y="63500"/>
                  </a:lnTo>
                  <a:lnTo>
                    <a:pt x="123093" y="59690"/>
                  </a:lnTo>
                  <a:lnTo>
                    <a:pt x="129154" y="54610"/>
                  </a:lnTo>
                  <a:lnTo>
                    <a:pt x="174343" y="27940"/>
                  </a:lnTo>
                  <a:lnTo>
                    <a:pt x="194968" y="20320"/>
                  </a:lnTo>
                  <a:lnTo>
                    <a:pt x="201978" y="16510"/>
                  </a:lnTo>
                  <a:lnTo>
                    <a:pt x="209050" y="15240"/>
                  </a:lnTo>
                  <a:lnTo>
                    <a:pt x="223370" y="10160"/>
                  </a:lnTo>
                  <a:lnTo>
                    <a:pt x="230601" y="8890"/>
                  </a:lnTo>
                  <a:lnTo>
                    <a:pt x="237878" y="6350"/>
                  </a:lnTo>
                  <a:lnTo>
                    <a:pt x="267349" y="1270"/>
                  </a:lnTo>
                  <a:lnTo>
                    <a:pt x="341975" y="1270"/>
                  </a:lnTo>
                  <a:lnTo>
                    <a:pt x="371446" y="6350"/>
                  </a:lnTo>
                  <a:lnTo>
                    <a:pt x="378722" y="8890"/>
                  </a:lnTo>
                  <a:lnTo>
                    <a:pt x="385954" y="10160"/>
                  </a:lnTo>
                  <a:lnTo>
                    <a:pt x="400274" y="15240"/>
                  </a:lnTo>
                  <a:lnTo>
                    <a:pt x="407346" y="16510"/>
                  </a:lnTo>
                  <a:lnTo>
                    <a:pt x="414356" y="20320"/>
                  </a:lnTo>
                  <a:lnTo>
                    <a:pt x="461361" y="43180"/>
                  </a:lnTo>
                  <a:lnTo>
                    <a:pt x="481685" y="55880"/>
                  </a:lnTo>
                  <a:lnTo>
                    <a:pt x="296551" y="55880"/>
                  </a:lnTo>
                  <a:lnTo>
                    <a:pt x="288460" y="57150"/>
                  </a:lnTo>
                  <a:lnTo>
                    <a:pt x="272316" y="58420"/>
                  </a:lnTo>
                  <a:lnTo>
                    <a:pt x="248393" y="62230"/>
                  </a:lnTo>
                  <a:lnTo>
                    <a:pt x="217384" y="72390"/>
                  </a:lnTo>
                  <a:lnTo>
                    <a:pt x="202397" y="78740"/>
                  </a:lnTo>
                  <a:lnTo>
                    <a:pt x="195074" y="81280"/>
                  </a:lnTo>
                  <a:lnTo>
                    <a:pt x="180767" y="88900"/>
                  </a:lnTo>
                  <a:lnTo>
                    <a:pt x="173819" y="93980"/>
                  </a:lnTo>
                  <a:lnTo>
                    <a:pt x="160331" y="102870"/>
                  </a:lnTo>
                  <a:lnTo>
                    <a:pt x="123812" y="134620"/>
                  </a:lnTo>
                  <a:lnTo>
                    <a:pt x="94242" y="172720"/>
                  </a:lnTo>
                  <a:lnTo>
                    <a:pt x="72759" y="217170"/>
                  </a:lnTo>
                  <a:lnTo>
                    <a:pt x="60188" y="264160"/>
                  </a:lnTo>
                  <a:lnTo>
                    <a:pt x="57012" y="295910"/>
                  </a:lnTo>
                  <a:lnTo>
                    <a:pt x="57012" y="312420"/>
                  </a:lnTo>
                  <a:lnTo>
                    <a:pt x="57277" y="317500"/>
                  </a:lnTo>
                  <a:lnTo>
                    <a:pt x="57343" y="318770"/>
                  </a:lnTo>
                  <a:lnTo>
                    <a:pt x="57409" y="320040"/>
                  </a:lnTo>
                  <a:lnTo>
                    <a:pt x="63353" y="360680"/>
                  </a:lnTo>
                  <a:lnTo>
                    <a:pt x="78967" y="406400"/>
                  </a:lnTo>
                  <a:lnTo>
                    <a:pt x="94242" y="434340"/>
                  </a:lnTo>
                  <a:lnTo>
                    <a:pt x="103255" y="448310"/>
                  </a:lnTo>
                  <a:lnTo>
                    <a:pt x="135282" y="485140"/>
                  </a:lnTo>
                  <a:lnTo>
                    <a:pt x="173819" y="514350"/>
                  </a:lnTo>
                  <a:lnTo>
                    <a:pt x="217384" y="535940"/>
                  </a:lnTo>
                  <a:lnTo>
                    <a:pt x="248393" y="544830"/>
                  </a:lnTo>
                  <a:lnTo>
                    <a:pt x="264303" y="548640"/>
                  </a:lnTo>
                  <a:lnTo>
                    <a:pt x="272316" y="549910"/>
                  </a:lnTo>
                  <a:lnTo>
                    <a:pt x="288460" y="551180"/>
                  </a:lnTo>
                  <a:lnTo>
                    <a:pt x="483201" y="551180"/>
                  </a:lnTo>
                  <a:lnTo>
                    <a:pt x="480170" y="553720"/>
                  </a:lnTo>
                  <a:lnTo>
                    <a:pt x="441701" y="576580"/>
                  </a:lnTo>
                  <a:lnTo>
                    <a:pt x="434981" y="579120"/>
                  </a:lnTo>
                  <a:lnTo>
                    <a:pt x="428182" y="582930"/>
                  </a:lnTo>
                  <a:lnTo>
                    <a:pt x="385954" y="598170"/>
                  </a:lnTo>
                  <a:lnTo>
                    <a:pt x="378722" y="599440"/>
                  </a:lnTo>
                  <a:lnTo>
                    <a:pt x="371446" y="601980"/>
                  </a:lnTo>
                  <a:lnTo>
                    <a:pt x="341975" y="607060"/>
                  </a:lnTo>
                  <a:close/>
                </a:path>
                <a:path extrusionOk="0" h="608329" w="609600">
                  <a:moveTo>
                    <a:pt x="483201" y="551180"/>
                  </a:moveTo>
                  <a:lnTo>
                    <a:pt x="320864" y="551180"/>
                  </a:lnTo>
                  <a:lnTo>
                    <a:pt x="337008" y="549910"/>
                  </a:lnTo>
                  <a:lnTo>
                    <a:pt x="345021" y="548640"/>
                  </a:lnTo>
                  <a:lnTo>
                    <a:pt x="360931" y="544830"/>
                  </a:lnTo>
                  <a:lnTo>
                    <a:pt x="368789" y="543560"/>
                  </a:lnTo>
                  <a:lnTo>
                    <a:pt x="391940" y="535940"/>
                  </a:lnTo>
                  <a:lnTo>
                    <a:pt x="428556" y="518160"/>
                  </a:lnTo>
                  <a:lnTo>
                    <a:pt x="468039" y="490220"/>
                  </a:lnTo>
                  <a:lnTo>
                    <a:pt x="501243" y="454660"/>
                  </a:lnTo>
                  <a:lnTo>
                    <a:pt x="515081" y="434340"/>
                  </a:lnTo>
                  <a:lnTo>
                    <a:pt x="519246" y="427990"/>
                  </a:lnTo>
                  <a:lnTo>
                    <a:pt x="536564" y="391160"/>
                  </a:lnTo>
                  <a:lnTo>
                    <a:pt x="549136" y="344170"/>
                  </a:lnTo>
                  <a:lnTo>
                    <a:pt x="552312" y="312420"/>
                  </a:lnTo>
                  <a:lnTo>
                    <a:pt x="552312" y="295910"/>
                  </a:lnTo>
                  <a:lnTo>
                    <a:pt x="551981" y="289560"/>
                  </a:lnTo>
                  <a:lnTo>
                    <a:pt x="551914" y="288290"/>
                  </a:lnTo>
                  <a:lnTo>
                    <a:pt x="545971" y="247650"/>
                  </a:lnTo>
                  <a:lnTo>
                    <a:pt x="530357" y="201930"/>
                  </a:lnTo>
                  <a:lnTo>
                    <a:pt x="506069" y="160020"/>
                  </a:lnTo>
                  <a:lnTo>
                    <a:pt x="474042" y="123190"/>
                  </a:lnTo>
                  <a:lnTo>
                    <a:pt x="435505" y="93980"/>
                  </a:lnTo>
                  <a:lnTo>
                    <a:pt x="428556" y="88900"/>
                  </a:lnTo>
                  <a:lnTo>
                    <a:pt x="414250" y="81280"/>
                  </a:lnTo>
                  <a:lnTo>
                    <a:pt x="406927" y="78740"/>
                  </a:lnTo>
                  <a:lnTo>
                    <a:pt x="391940" y="72390"/>
                  </a:lnTo>
                  <a:lnTo>
                    <a:pt x="360931" y="62230"/>
                  </a:lnTo>
                  <a:lnTo>
                    <a:pt x="337008" y="58420"/>
                  </a:lnTo>
                  <a:lnTo>
                    <a:pt x="320864" y="57150"/>
                  </a:lnTo>
                  <a:lnTo>
                    <a:pt x="312773" y="55880"/>
                  </a:lnTo>
                  <a:lnTo>
                    <a:pt x="481685" y="55880"/>
                  </a:lnTo>
                  <a:lnTo>
                    <a:pt x="486231" y="59690"/>
                  </a:lnTo>
                  <a:lnTo>
                    <a:pt x="492183" y="63500"/>
                  </a:lnTo>
                  <a:lnTo>
                    <a:pt x="525414" y="93980"/>
                  </a:lnTo>
                  <a:lnTo>
                    <a:pt x="535458" y="105410"/>
                  </a:lnTo>
                  <a:lnTo>
                    <a:pt x="540275" y="110490"/>
                  </a:lnTo>
                  <a:lnTo>
                    <a:pt x="544951" y="116840"/>
                  </a:lnTo>
                  <a:lnTo>
                    <a:pt x="549480" y="121920"/>
                  </a:lnTo>
                  <a:lnTo>
                    <a:pt x="553860" y="128270"/>
                  </a:lnTo>
                  <a:lnTo>
                    <a:pt x="576918" y="167640"/>
                  </a:lnTo>
                  <a:lnTo>
                    <a:pt x="580198" y="173990"/>
                  </a:lnTo>
                  <a:lnTo>
                    <a:pt x="583312" y="180340"/>
                  </a:lnTo>
                  <a:lnTo>
                    <a:pt x="586260" y="187960"/>
                  </a:lnTo>
                  <a:lnTo>
                    <a:pt x="589039" y="194310"/>
                  </a:lnTo>
                  <a:lnTo>
                    <a:pt x="591645" y="201930"/>
                  </a:lnTo>
                  <a:lnTo>
                    <a:pt x="594077" y="208280"/>
                  </a:lnTo>
                  <a:lnTo>
                    <a:pt x="596337" y="215900"/>
                  </a:lnTo>
                  <a:lnTo>
                    <a:pt x="598421" y="222250"/>
                  </a:lnTo>
                  <a:lnTo>
                    <a:pt x="600328" y="229870"/>
                  </a:lnTo>
                  <a:lnTo>
                    <a:pt x="602055" y="237490"/>
                  </a:lnTo>
                  <a:lnTo>
                    <a:pt x="603605" y="245110"/>
                  </a:lnTo>
                  <a:lnTo>
                    <a:pt x="604975" y="251460"/>
                  </a:lnTo>
                  <a:lnTo>
                    <a:pt x="609095" y="289560"/>
                  </a:lnTo>
                  <a:lnTo>
                    <a:pt x="609324" y="295910"/>
                  </a:lnTo>
                  <a:lnTo>
                    <a:pt x="609324" y="312420"/>
                  </a:lnTo>
                  <a:lnTo>
                    <a:pt x="604975" y="355600"/>
                  </a:lnTo>
                  <a:lnTo>
                    <a:pt x="603605" y="363220"/>
                  </a:lnTo>
                  <a:lnTo>
                    <a:pt x="602055" y="370840"/>
                  </a:lnTo>
                  <a:lnTo>
                    <a:pt x="600328" y="378460"/>
                  </a:lnTo>
                  <a:lnTo>
                    <a:pt x="598422" y="384810"/>
                  </a:lnTo>
                  <a:lnTo>
                    <a:pt x="596337" y="392430"/>
                  </a:lnTo>
                  <a:lnTo>
                    <a:pt x="594077" y="400050"/>
                  </a:lnTo>
                  <a:lnTo>
                    <a:pt x="591645" y="406400"/>
                  </a:lnTo>
                  <a:lnTo>
                    <a:pt x="589039" y="414020"/>
                  </a:lnTo>
                  <a:lnTo>
                    <a:pt x="586260" y="420370"/>
                  </a:lnTo>
                  <a:lnTo>
                    <a:pt x="583312" y="427990"/>
                  </a:lnTo>
                  <a:lnTo>
                    <a:pt x="580198" y="434340"/>
                  </a:lnTo>
                  <a:lnTo>
                    <a:pt x="576918" y="440690"/>
                  </a:lnTo>
                  <a:lnTo>
                    <a:pt x="573471" y="448310"/>
                  </a:lnTo>
                  <a:lnTo>
                    <a:pt x="569863" y="454660"/>
                  </a:lnTo>
                  <a:lnTo>
                    <a:pt x="549480" y="485140"/>
                  </a:lnTo>
                  <a:lnTo>
                    <a:pt x="544951" y="491490"/>
                  </a:lnTo>
                  <a:lnTo>
                    <a:pt x="540275" y="497840"/>
                  </a:lnTo>
                  <a:lnTo>
                    <a:pt x="535458" y="502920"/>
                  </a:lnTo>
                  <a:lnTo>
                    <a:pt x="530504" y="509270"/>
                  </a:lnTo>
                  <a:lnTo>
                    <a:pt x="498025" y="539750"/>
                  </a:lnTo>
                  <a:lnTo>
                    <a:pt x="486231" y="548640"/>
                  </a:lnTo>
                  <a:lnTo>
                    <a:pt x="483201" y="551180"/>
                  </a:lnTo>
                  <a:close/>
                </a:path>
                <a:path extrusionOk="0" h="608329" w="609600">
                  <a:moveTo>
                    <a:pt x="424558" y="408940"/>
                  </a:moveTo>
                  <a:lnTo>
                    <a:pt x="413608" y="408940"/>
                  </a:lnTo>
                  <a:lnTo>
                    <a:pt x="403127" y="403860"/>
                  </a:lnTo>
                  <a:lnTo>
                    <a:pt x="288827" y="327660"/>
                  </a:lnTo>
                  <a:lnTo>
                    <a:pt x="276087" y="303530"/>
                  </a:lnTo>
                  <a:lnTo>
                    <a:pt x="276087" y="142240"/>
                  </a:lnTo>
                  <a:lnTo>
                    <a:pt x="278325" y="130810"/>
                  </a:lnTo>
                  <a:lnTo>
                    <a:pt x="284436" y="121920"/>
                  </a:lnTo>
                  <a:lnTo>
                    <a:pt x="293517" y="115570"/>
                  </a:lnTo>
                  <a:lnTo>
                    <a:pt x="304662" y="113030"/>
                  </a:lnTo>
                  <a:lnTo>
                    <a:pt x="315807" y="115570"/>
                  </a:lnTo>
                  <a:lnTo>
                    <a:pt x="324888" y="121920"/>
                  </a:lnTo>
                  <a:lnTo>
                    <a:pt x="330999" y="130810"/>
                  </a:lnTo>
                  <a:lnTo>
                    <a:pt x="333237" y="142240"/>
                  </a:lnTo>
                  <a:lnTo>
                    <a:pt x="333237" y="288290"/>
                  </a:lnTo>
                  <a:lnTo>
                    <a:pt x="434797" y="356870"/>
                  </a:lnTo>
                  <a:lnTo>
                    <a:pt x="442858" y="364490"/>
                  </a:lnTo>
                  <a:lnTo>
                    <a:pt x="447046" y="374650"/>
                  </a:lnTo>
                  <a:lnTo>
                    <a:pt x="447103" y="386080"/>
                  </a:lnTo>
                  <a:lnTo>
                    <a:pt x="442774" y="396240"/>
                  </a:lnTo>
                  <a:lnTo>
                    <a:pt x="434704" y="403860"/>
                  </a:lnTo>
                  <a:lnTo>
                    <a:pt x="424558" y="408940"/>
                  </a:lnTo>
                  <a:close/>
                </a:path>
                <a:path extrusionOk="0" h="608329" w="609600">
                  <a:moveTo>
                    <a:pt x="327082" y="608330"/>
                  </a:moveTo>
                  <a:lnTo>
                    <a:pt x="282242" y="608330"/>
                  </a:lnTo>
                  <a:lnTo>
                    <a:pt x="274786" y="607060"/>
                  </a:lnTo>
                  <a:lnTo>
                    <a:pt x="334538" y="607060"/>
                  </a:lnTo>
                  <a:lnTo>
                    <a:pt x="327082" y="608330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2" name="Google Shape;462;p61"/>
          <p:cNvSpPr txBox="1"/>
          <p:nvPr/>
        </p:nvSpPr>
        <p:spPr>
          <a:xfrm>
            <a:off x="3767524" y="4088875"/>
            <a:ext cx="1944300" cy="8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rgbClr val="D53F8B"/>
                </a:solidFill>
                <a:latin typeface="Montserrat"/>
                <a:ea typeface="Montserrat"/>
                <a:cs typeface="Montserrat"/>
                <a:sym typeface="Montserrat"/>
              </a:rPr>
              <a:t>10:00</a:t>
            </a:r>
            <a:endParaRPr sz="5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3" name="Google Shape;463;p61"/>
          <p:cNvSpPr/>
          <p:nvPr/>
        </p:nvSpPr>
        <p:spPr>
          <a:xfrm>
            <a:off x="8153399" y="1790699"/>
            <a:ext cx="19050" cy="3810000"/>
          </a:xfrm>
          <a:custGeom>
            <a:rect b="b" l="l" r="r" t="t"/>
            <a:pathLst>
              <a:path extrusionOk="0" h="3810000" w="19050">
                <a:moveTo>
                  <a:pt x="19049" y="3809999"/>
                </a:moveTo>
                <a:lnTo>
                  <a:pt x="0" y="3809999"/>
                </a:lnTo>
                <a:lnTo>
                  <a:pt x="0" y="0"/>
                </a:lnTo>
                <a:lnTo>
                  <a:pt x="19049" y="0"/>
                </a:lnTo>
                <a:lnTo>
                  <a:pt x="19049" y="3809999"/>
                </a:lnTo>
                <a:close/>
              </a:path>
            </a:pathLst>
          </a:custGeom>
          <a:solidFill>
            <a:srgbClr val="FFFFFF">
              <a:alpha val="19608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4" name="Google Shape;464;p61"/>
          <p:cNvGrpSpPr/>
          <p:nvPr/>
        </p:nvGrpSpPr>
        <p:grpSpPr>
          <a:xfrm>
            <a:off x="8401049" y="1790699"/>
            <a:ext cx="3181350" cy="857250"/>
            <a:chOff x="8401049" y="1790699"/>
            <a:chExt cx="3181350" cy="857250"/>
          </a:xfrm>
        </p:grpSpPr>
        <p:sp>
          <p:nvSpPr>
            <p:cNvPr id="465" name="Google Shape;465;p61"/>
            <p:cNvSpPr/>
            <p:nvPr/>
          </p:nvSpPr>
          <p:spPr>
            <a:xfrm>
              <a:off x="8429624" y="1790699"/>
              <a:ext cx="3152775" cy="857250"/>
            </a:xfrm>
            <a:custGeom>
              <a:rect b="b" l="l" r="r" t="t"/>
              <a:pathLst>
                <a:path extrusionOk="0" h="857250" w="3152775">
                  <a:moveTo>
                    <a:pt x="3081578" y="857249"/>
                  </a:moveTo>
                  <a:lnTo>
                    <a:pt x="44497" y="857249"/>
                  </a:lnTo>
                  <a:lnTo>
                    <a:pt x="41400" y="856761"/>
                  </a:lnTo>
                  <a:lnTo>
                    <a:pt x="11738" y="831393"/>
                  </a:lnTo>
                  <a:lnTo>
                    <a:pt x="305" y="791008"/>
                  </a:lnTo>
                  <a:lnTo>
                    <a:pt x="0" y="786053"/>
                  </a:lnTo>
                  <a:lnTo>
                    <a:pt x="0" y="781049"/>
                  </a:lnTo>
                  <a:lnTo>
                    <a:pt x="0" y="71196"/>
                  </a:lnTo>
                  <a:lnTo>
                    <a:pt x="9763" y="29705"/>
                  </a:lnTo>
                  <a:lnTo>
                    <a:pt x="41400" y="488"/>
                  </a:lnTo>
                  <a:lnTo>
                    <a:pt x="44497" y="0"/>
                  </a:lnTo>
                  <a:lnTo>
                    <a:pt x="3081578" y="0"/>
                  </a:lnTo>
                  <a:lnTo>
                    <a:pt x="3123067" y="15621"/>
                  </a:lnTo>
                  <a:lnTo>
                    <a:pt x="3148887" y="51661"/>
                  </a:lnTo>
                  <a:lnTo>
                    <a:pt x="3152774" y="71196"/>
                  </a:lnTo>
                  <a:lnTo>
                    <a:pt x="3152774" y="786053"/>
                  </a:lnTo>
                  <a:lnTo>
                    <a:pt x="3137151" y="827544"/>
                  </a:lnTo>
                  <a:lnTo>
                    <a:pt x="3101112" y="853364"/>
                  </a:lnTo>
                  <a:lnTo>
                    <a:pt x="3086532" y="856761"/>
                  </a:lnTo>
                  <a:lnTo>
                    <a:pt x="3081578" y="857249"/>
                  </a:lnTo>
                  <a:close/>
                </a:path>
              </a:pathLst>
            </a:custGeom>
            <a:solidFill>
              <a:srgbClr val="D53F8B">
                <a:alpha val="10196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61"/>
            <p:cNvSpPr/>
            <p:nvPr/>
          </p:nvSpPr>
          <p:spPr>
            <a:xfrm>
              <a:off x="8401049" y="1790699"/>
              <a:ext cx="74295" cy="857250"/>
            </a:xfrm>
            <a:custGeom>
              <a:rect b="b" l="l" r="r" t="t"/>
              <a:pathLst>
                <a:path extrusionOk="0" h="857250" w="74295">
                  <a:moveTo>
                    <a:pt x="73679" y="857249"/>
                  </a:moveTo>
                  <a:lnTo>
                    <a:pt x="33856" y="844419"/>
                  </a:lnTo>
                  <a:lnTo>
                    <a:pt x="5799" y="810210"/>
                  </a:lnTo>
                  <a:lnTo>
                    <a:pt x="0" y="781050"/>
                  </a:lnTo>
                  <a:lnTo>
                    <a:pt x="0" y="76200"/>
                  </a:lnTo>
                  <a:lnTo>
                    <a:pt x="12828" y="33857"/>
                  </a:lnTo>
                  <a:lnTo>
                    <a:pt x="47039" y="5800"/>
                  </a:lnTo>
                  <a:lnTo>
                    <a:pt x="73679" y="0"/>
                  </a:lnTo>
                  <a:lnTo>
                    <a:pt x="71242" y="1933"/>
                  </a:lnTo>
                  <a:lnTo>
                    <a:pt x="66574" y="9667"/>
                  </a:lnTo>
                  <a:lnTo>
                    <a:pt x="57964" y="54113"/>
                  </a:lnTo>
                  <a:lnTo>
                    <a:pt x="57240" y="68693"/>
                  </a:lnTo>
                  <a:lnTo>
                    <a:pt x="57240" y="788556"/>
                  </a:lnTo>
                  <a:lnTo>
                    <a:pt x="60942" y="827786"/>
                  </a:lnTo>
                  <a:lnTo>
                    <a:pt x="71242" y="855316"/>
                  </a:lnTo>
                  <a:lnTo>
                    <a:pt x="73679" y="857249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67" name="Google Shape;467;p6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616788" y="1971699"/>
              <a:ext cx="136145" cy="1980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8" name="Google Shape;468;p61"/>
          <p:cNvSpPr txBox="1"/>
          <p:nvPr/>
        </p:nvSpPr>
        <p:spPr>
          <a:xfrm>
            <a:off x="8594625" y="1907450"/>
            <a:ext cx="29055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276225" lvl="0" marL="12700" marR="5080" rtl="0" algn="l">
              <a:lnSpc>
                <a:spcPct val="106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The wilder the idea, the better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69" name="Google Shape;469;p61"/>
          <p:cNvGrpSpPr/>
          <p:nvPr/>
        </p:nvGrpSpPr>
        <p:grpSpPr>
          <a:xfrm>
            <a:off x="8401049" y="2800349"/>
            <a:ext cx="3181350" cy="857250"/>
            <a:chOff x="8401049" y="2800349"/>
            <a:chExt cx="3181350" cy="857250"/>
          </a:xfrm>
        </p:grpSpPr>
        <p:sp>
          <p:nvSpPr>
            <p:cNvPr id="470" name="Google Shape;470;p61"/>
            <p:cNvSpPr/>
            <p:nvPr/>
          </p:nvSpPr>
          <p:spPr>
            <a:xfrm>
              <a:off x="8429624" y="2800349"/>
              <a:ext cx="3152775" cy="857250"/>
            </a:xfrm>
            <a:custGeom>
              <a:rect b="b" l="l" r="r" t="t"/>
              <a:pathLst>
                <a:path extrusionOk="0" h="857250" w="3152775">
                  <a:moveTo>
                    <a:pt x="3081578" y="857249"/>
                  </a:moveTo>
                  <a:lnTo>
                    <a:pt x="44497" y="857249"/>
                  </a:lnTo>
                  <a:lnTo>
                    <a:pt x="41400" y="856761"/>
                  </a:lnTo>
                  <a:lnTo>
                    <a:pt x="11738" y="831393"/>
                  </a:lnTo>
                  <a:lnTo>
                    <a:pt x="305" y="791008"/>
                  </a:lnTo>
                  <a:lnTo>
                    <a:pt x="0" y="786053"/>
                  </a:lnTo>
                  <a:lnTo>
                    <a:pt x="0" y="781049"/>
                  </a:lnTo>
                  <a:lnTo>
                    <a:pt x="0" y="71196"/>
                  </a:lnTo>
                  <a:lnTo>
                    <a:pt x="9763" y="29705"/>
                  </a:lnTo>
                  <a:lnTo>
                    <a:pt x="41400" y="488"/>
                  </a:lnTo>
                  <a:lnTo>
                    <a:pt x="44497" y="0"/>
                  </a:lnTo>
                  <a:lnTo>
                    <a:pt x="3081578" y="0"/>
                  </a:lnTo>
                  <a:lnTo>
                    <a:pt x="3123067" y="15621"/>
                  </a:lnTo>
                  <a:lnTo>
                    <a:pt x="3148887" y="51661"/>
                  </a:lnTo>
                  <a:lnTo>
                    <a:pt x="3152774" y="71196"/>
                  </a:lnTo>
                  <a:lnTo>
                    <a:pt x="3152774" y="786053"/>
                  </a:lnTo>
                  <a:lnTo>
                    <a:pt x="3137151" y="827543"/>
                  </a:lnTo>
                  <a:lnTo>
                    <a:pt x="3101112" y="853363"/>
                  </a:lnTo>
                  <a:lnTo>
                    <a:pt x="3086532" y="856761"/>
                  </a:lnTo>
                  <a:lnTo>
                    <a:pt x="3081578" y="857249"/>
                  </a:lnTo>
                  <a:close/>
                </a:path>
              </a:pathLst>
            </a:custGeom>
            <a:solidFill>
              <a:srgbClr val="D53F8B">
                <a:alpha val="10196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61"/>
            <p:cNvSpPr/>
            <p:nvPr/>
          </p:nvSpPr>
          <p:spPr>
            <a:xfrm>
              <a:off x="8401049" y="2800349"/>
              <a:ext cx="74295" cy="857250"/>
            </a:xfrm>
            <a:custGeom>
              <a:rect b="b" l="l" r="r" t="t"/>
              <a:pathLst>
                <a:path extrusionOk="0" h="857250" w="74295">
                  <a:moveTo>
                    <a:pt x="73679" y="857249"/>
                  </a:moveTo>
                  <a:lnTo>
                    <a:pt x="33856" y="844419"/>
                  </a:lnTo>
                  <a:lnTo>
                    <a:pt x="5799" y="810210"/>
                  </a:lnTo>
                  <a:lnTo>
                    <a:pt x="0" y="781050"/>
                  </a:lnTo>
                  <a:lnTo>
                    <a:pt x="0" y="76200"/>
                  </a:lnTo>
                  <a:lnTo>
                    <a:pt x="12828" y="33857"/>
                  </a:lnTo>
                  <a:lnTo>
                    <a:pt x="47039" y="5800"/>
                  </a:lnTo>
                  <a:lnTo>
                    <a:pt x="73679" y="0"/>
                  </a:lnTo>
                  <a:lnTo>
                    <a:pt x="71242" y="1933"/>
                  </a:lnTo>
                  <a:lnTo>
                    <a:pt x="66574" y="9667"/>
                  </a:lnTo>
                  <a:lnTo>
                    <a:pt x="57964" y="54113"/>
                  </a:lnTo>
                  <a:lnTo>
                    <a:pt x="57240" y="68693"/>
                  </a:lnTo>
                  <a:lnTo>
                    <a:pt x="57240" y="788556"/>
                  </a:lnTo>
                  <a:lnTo>
                    <a:pt x="60942" y="827786"/>
                  </a:lnTo>
                  <a:lnTo>
                    <a:pt x="71242" y="855316"/>
                  </a:lnTo>
                  <a:lnTo>
                    <a:pt x="73679" y="857249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72" name="Google Shape;472;p6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610599" y="3002224"/>
              <a:ext cx="198128" cy="1753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3" name="Google Shape;473;p61"/>
          <p:cNvSpPr txBox="1"/>
          <p:nvPr/>
        </p:nvSpPr>
        <p:spPr>
          <a:xfrm>
            <a:off x="8594625" y="2917100"/>
            <a:ext cx="29055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325755" lvl="0" marL="12700" marR="5080" rtl="0" algn="l">
              <a:lnSpc>
                <a:spcPct val="106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Change and combine as you go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74" name="Google Shape;474;p61"/>
          <p:cNvGrpSpPr/>
          <p:nvPr/>
        </p:nvGrpSpPr>
        <p:grpSpPr>
          <a:xfrm>
            <a:off x="8401049" y="3809999"/>
            <a:ext cx="3181350" cy="581025"/>
            <a:chOff x="8401049" y="3809999"/>
            <a:chExt cx="3181350" cy="581025"/>
          </a:xfrm>
        </p:grpSpPr>
        <p:sp>
          <p:nvSpPr>
            <p:cNvPr id="475" name="Google Shape;475;p61"/>
            <p:cNvSpPr/>
            <p:nvPr/>
          </p:nvSpPr>
          <p:spPr>
            <a:xfrm>
              <a:off x="8429624" y="3809999"/>
              <a:ext cx="3152775" cy="581025"/>
            </a:xfrm>
            <a:custGeom>
              <a:rect b="b" l="l" r="r" t="t"/>
              <a:pathLst>
                <a:path extrusionOk="0" h="581025" w="3152775">
                  <a:moveTo>
                    <a:pt x="3081578" y="581024"/>
                  </a:moveTo>
                  <a:lnTo>
                    <a:pt x="44497" y="581024"/>
                  </a:lnTo>
                  <a:lnTo>
                    <a:pt x="41400" y="580536"/>
                  </a:lnTo>
                  <a:lnTo>
                    <a:pt x="11738" y="555168"/>
                  </a:lnTo>
                  <a:lnTo>
                    <a:pt x="305" y="514783"/>
                  </a:lnTo>
                  <a:lnTo>
                    <a:pt x="0" y="509828"/>
                  </a:lnTo>
                  <a:lnTo>
                    <a:pt x="0" y="504824"/>
                  </a:lnTo>
                  <a:lnTo>
                    <a:pt x="0" y="71196"/>
                  </a:lnTo>
                  <a:lnTo>
                    <a:pt x="9763" y="29704"/>
                  </a:lnTo>
                  <a:lnTo>
                    <a:pt x="41400" y="488"/>
                  </a:lnTo>
                  <a:lnTo>
                    <a:pt x="44497" y="0"/>
                  </a:lnTo>
                  <a:lnTo>
                    <a:pt x="3081578" y="0"/>
                  </a:lnTo>
                  <a:lnTo>
                    <a:pt x="3123067" y="15621"/>
                  </a:lnTo>
                  <a:lnTo>
                    <a:pt x="3148887" y="51661"/>
                  </a:lnTo>
                  <a:lnTo>
                    <a:pt x="3152774" y="71196"/>
                  </a:lnTo>
                  <a:lnTo>
                    <a:pt x="3152774" y="509828"/>
                  </a:lnTo>
                  <a:lnTo>
                    <a:pt x="3137151" y="551318"/>
                  </a:lnTo>
                  <a:lnTo>
                    <a:pt x="3101112" y="577138"/>
                  </a:lnTo>
                  <a:lnTo>
                    <a:pt x="3086532" y="580536"/>
                  </a:lnTo>
                  <a:lnTo>
                    <a:pt x="3081578" y="581024"/>
                  </a:lnTo>
                  <a:close/>
                </a:path>
              </a:pathLst>
            </a:custGeom>
            <a:solidFill>
              <a:srgbClr val="D53F8B">
                <a:alpha val="10196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61"/>
            <p:cNvSpPr/>
            <p:nvPr/>
          </p:nvSpPr>
          <p:spPr>
            <a:xfrm>
              <a:off x="8401049" y="3809999"/>
              <a:ext cx="74295" cy="581025"/>
            </a:xfrm>
            <a:custGeom>
              <a:rect b="b" l="l" r="r" t="t"/>
              <a:pathLst>
                <a:path extrusionOk="0" h="581025" w="74295">
                  <a:moveTo>
                    <a:pt x="73679" y="581024"/>
                  </a:moveTo>
                  <a:lnTo>
                    <a:pt x="33856" y="568194"/>
                  </a:lnTo>
                  <a:lnTo>
                    <a:pt x="5799" y="533985"/>
                  </a:lnTo>
                  <a:lnTo>
                    <a:pt x="0" y="504825"/>
                  </a:lnTo>
                  <a:lnTo>
                    <a:pt x="0" y="76200"/>
                  </a:lnTo>
                  <a:lnTo>
                    <a:pt x="12828" y="33857"/>
                  </a:lnTo>
                  <a:lnTo>
                    <a:pt x="47039" y="5800"/>
                  </a:lnTo>
                  <a:lnTo>
                    <a:pt x="73679" y="0"/>
                  </a:lnTo>
                  <a:lnTo>
                    <a:pt x="71242" y="1933"/>
                  </a:lnTo>
                  <a:lnTo>
                    <a:pt x="66574" y="9667"/>
                  </a:lnTo>
                  <a:lnTo>
                    <a:pt x="57964" y="54113"/>
                  </a:lnTo>
                  <a:lnTo>
                    <a:pt x="57240" y="68693"/>
                  </a:lnTo>
                  <a:lnTo>
                    <a:pt x="57240" y="512331"/>
                  </a:lnTo>
                  <a:lnTo>
                    <a:pt x="60942" y="551561"/>
                  </a:lnTo>
                  <a:lnTo>
                    <a:pt x="71242" y="579091"/>
                  </a:lnTo>
                  <a:lnTo>
                    <a:pt x="73679" y="581024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77" name="Google Shape;477;p6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610599" y="4000553"/>
              <a:ext cx="173235" cy="19798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8" name="Google Shape;478;p61"/>
          <p:cNvSpPr txBox="1"/>
          <p:nvPr/>
        </p:nvSpPr>
        <p:spPr>
          <a:xfrm>
            <a:off x="8895949" y="3940651"/>
            <a:ext cx="25482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Think about a real user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9" name="Google Shape;479;p61"/>
          <p:cNvSpPr txBox="1"/>
          <p:nvPr/>
        </p:nvSpPr>
        <p:spPr>
          <a:xfrm>
            <a:off x="177799" y="94837"/>
            <a:ext cx="5534025" cy="509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2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Ready, Set, Design! Self Guided Design Thinking Activity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ASU Edson E &amp; I Youth Entrepreneurship</a:t>
            </a:r>
            <a:endParaRPr sz="11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0" name="Google Shape;480;p61"/>
          <p:cNvSpPr txBox="1"/>
          <p:nvPr/>
        </p:nvSpPr>
        <p:spPr>
          <a:xfrm>
            <a:off x="3501725" y="5204651"/>
            <a:ext cx="1793100" cy="2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(COUNTDOWN)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1" name="Google Shape;481;p61"/>
          <p:cNvSpPr/>
          <p:nvPr/>
        </p:nvSpPr>
        <p:spPr>
          <a:xfrm>
            <a:off x="0" y="6200774"/>
            <a:ext cx="12192000" cy="466725"/>
          </a:xfrm>
          <a:custGeom>
            <a:rect b="b" l="l" r="r" t="t"/>
            <a:pathLst>
              <a:path extrusionOk="0" h="466725" w="12192000">
                <a:moveTo>
                  <a:pt x="12191999" y="466724"/>
                </a:moveTo>
                <a:lnTo>
                  <a:pt x="0" y="466724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466724"/>
                </a:lnTo>
                <a:close/>
              </a:path>
            </a:pathLst>
          </a:custGeom>
          <a:solidFill>
            <a:srgbClr val="000000">
              <a:alpha val="3019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61"/>
          <p:cNvSpPr txBox="1"/>
          <p:nvPr/>
        </p:nvSpPr>
        <p:spPr>
          <a:xfrm>
            <a:off x="177801" y="6275226"/>
            <a:ext cx="19443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10 min.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3" name="Google Shape;483;p61"/>
          <p:cNvSpPr txBox="1"/>
          <p:nvPr/>
        </p:nvSpPr>
        <p:spPr>
          <a:xfrm>
            <a:off x="3311976" y="6266175"/>
            <a:ext cx="17931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 </a:t>
            </a:r>
            <a:r>
              <a:rPr lang="en-US" sz="17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🟢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Talk.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4" name="Google Shape;484;p61"/>
          <p:cNvSpPr txBox="1"/>
          <p:nvPr/>
        </p:nvSpPr>
        <p:spPr>
          <a:xfrm>
            <a:off x="5711825" y="6275225"/>
            <a:ext cx="63021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Hands building, sitting with group, materials on desk.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2"/>
          <p:cNvSpPr/>
          <p:nvPr/>
        </p:nvSpPr>
        <p:spPr>
          <a:xfrm>
            <a:off x="0" y="771524"/>
            <a:ext cx="12192000" cy="38100"/>
          </a:xfrm>
          <a:custGeom>
            <a:rect b="b" l="l" r="r" t="t"/>
            <a:pathLst>
              <a:path extrusionOk="0" h="38100" w="12192000">
                <a:moveTo>
                  <a:pt x="1219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38099"/>
                </a:lnTo>
                <a:close/>
              </a:path>
            </a:pathLst>
          </a:custGeom>
          <a:solidFill>
            <a:srgbClr val="EC48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62"/>
          <p:cNvSpPr txBox="1"/>
          <p:nvPr/>
        </p:nvSpPr>
        <p:spPr>
          <a:xfrm>
            <a:off x="1708900" y="1664325"/>
            <a:ext cx="25449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7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TEST</a:t>
            </a:r>
            <a:endParaRPr sz="575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91" name="Google Shape;491;p62"/>
          <p:cNvGrpSpPr/>
          <p:nvPr/>
        </p:nvGrpSpPr>
        <p:grpSpPr>
          <a:xfrm>
            <a:off x="2009774" y="2733674"/>
            <a:ext cx="2686050" cy="990600"/>
            <a:chOff x="2009774" y="2733674"/>
            <a:chExt cx="2686050" cy="990600"/>
          </a:xfrm>
        </p:grpSpPr>
        <p:sp>
          <p:nvSpPr>
            <p:cNvPr id="492" name="Google Shape;492;p62"/>
            <p:cNvSpPr/>
            <p:nvPr/>
          </p:nvSpPr>
          <p:spPr>
            <a:xfrm>
              <a:off x="2009774" y="2733674"/>
              <a:ext cx="2686050" cy="990600"/>
            </a:xfrm>
            <a:custGeom>
              <a:rect b="b" l="l" r="r" t="t"/>
              <a:pathLst>
                <a:path extrusionOk="0" h="990600" w="2686050">
                  <a:moveTo>
                    <a:pt x="2533649" y="990599"/>
                  </a:moveTo>
                  <a:lnTo>
                    <a:pt x="152399" y="990599"/>
                  </a:lnTo>
                  <a:lnTo>
                    <a:pt x="144912" y="990416"/>
                  </a:lnTo>
                  <a:lnTo>
                    <a:pt x="101066" y="981694"/>
                  </a:lnTo>
                  <a:lnTo>
                    <a:pt x="61607" y="960603"/>
                  </a:lnTo>
                  <a:lnTo>
                    <a:pt x="29995" y="928991"/>
                  </a:lnTo>
                  <a:lnTo>
                    <a:pt x="8904" y="889533"/>
                  </a:lnTo>
                  <a:lnTo>
                    <a:pt x="182" y="845686"/>
                  </a:lnTo>
                  <a:lnTo>
                    <a:pt x="0" y="838199"/>
                  </a:lnTo>
                  <a:lnTo>
                    <a:pt x="0" y="152399"/>
                  </a:lnTo>
                  <a:lnTo>
                    <a:pt x="6560" y="108159"/>
                  </a:lnTo>
                  <a:lnTo>
                    <a:pt x="25683" y="67731"/>
                  </a:lnTo>
                  <a:lnTo>
                    <a:pt x="55717" y="34591"/>
                  </a:lnTo>
                  <a:lnTo>
                    <a:pt x="94078" y="11600"/>
                  </a:lnTo>
                  <a:lnTo>
                    <a:pt x="137461" y="732"/>
                  </a:lnTo>
                  <a:lnTo>
                    <a:pt x="152399" y="0"/>
                  </a:lnTo>
                  <a:lnTo>
                    <a:pt x="2533649" y="0"/>
                  </a:lnTo>
                  <a:lnTo>
                    <a:pt x="2577889" y="6560"/>
                  </a:lnTo>
                  <a:lnTo>
                    <a:pt x="2618318" y="25683"/>
                  </a:lnTo>
                  <a:lnTo>
                    <a:pt x="2651457" y="55717"/>
                  </a:lnTo>
                  <a:lnTo>
                    <a:pt x="2674448" y="94078"/>
                  </a:lnTo>
                  <a:lnTo>
                    <a:pt x="2685317" y="137461"/>
                  </a:lnTo>
                  <a:lnTo>
                    <a:pt x="2686049" y="152399"/>
                  </a:lnTo>
                  <a:lnTo>
                    <a:pt x="2686049" y="838199"/>
                  </a:lnTo>
                  <a:lnTo>
                    <a:pt x="2679488" y="882439"/>
                  </a:lnTo>
                  <a:lnTo>
                    <a:pt x="2660365" y="922868"/>
                  </a:lnTo>
                  <a:lnTo>
                    <a:pt x="2630332" y="956007"/>
                  </a:lnTo>
                  <a:lnTo>
                    <a:pt x="2591970" y="978998"/>
                  </a:lnTo>
                  <a:lnTo>
                    <a:pt x="2548587" y="989867"/>
                  </a:lnTo>
                  <a:lnTo>
                    <a:pt x="2533649" y="990599"/>
                  </a:lnTo>
                  <a:close/>
                </a:path>
              </a:pathLst>
            </a:custGeom>
            <a:solidFill>
              <a:srgbClr val="000000">
                <a:alpha val="2509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62"/>
            <p:cNvSpPr/>
            <p:nvPr/>
          </p:nvSpPr>
          <p:spPr>
            <a:xfrm>
              <a:off x="2247980" y="2962355"/>
              <a:ext cx="533400" cy="532130"/>
            </a:xfrm>
            <a:custGeom>
              <a:rect b="b" l="l" r="r" t="t"/>
              <a:pathLst>
                <a:path extrusionOk="0" h="532129" w="533400">
                  <a:moveTo>
                    <a:pt x="312213" y="3810"/>
                  </a:moveTo>
                  <a:lnTo>
                    <a:pt x="221026" y="3810"/>
                  </a:lnTo>
                  <a:lnTo>
                    <a:pt x="240478" y="0"/>
                  </a:lnTo>
                  <a:lnTo>
                    <a:pt x="292760" y="0"/>
                  </a:lnTo>
                  <a:lnTo>
                    <a:pt x="312213" y="3810"/>
                  </a:lnTo>
                  <a:close/>
                </a:path>
                <a:path extrusionOk="0" h="532129" w="533400">
                  <a:moveTo>
                    <a:pt x="299268" y="530860"/>
                  </a:moveTo>
                  <a:lnTo>
                    <a:pt x="233970" y="530860"/>
                  </a:lnTo>
                  <a:lnTo>
                    <a:pt x="195489" y="523240"/>
                  </a:lnTo>
                  <a:lnTo>
                    <a:pt x="189200" y="520700"/>
                  </a:lnTo>
                  <a:lnTo>
                    <a:pt x="182958" y="519430"/>
                  </a:lnTo>
                  <a:lnTo>
                    <a:pt x="158540" y="509270"/>
                  </a:lnTo>
                  <a:lnTo>
                    <a:pt x="140898" y="501650"/>
                  </a:lnTo>
                  <a:lnTo>
                    <a:pt x="135162" y="497840"/>
                  </a:lnTo>
                  <a:lnTo>
                    <a:pt x="129508" y="495300"/>
                  </a:lnTo>
                  <a:lnTo>
                    <a:pt x="97427" y="472440"/>
                  </a:lnTo>
                  <a:lnTo>
                    <a:pt x="92416" y="467360"/>
                  </a:lnTo>
                  <a:lnTo>
                    <a:pt x="87514" y="463550"/>
                  </a:lnTo>
                  <a:lnTo>
                    <a:pt x="82720" y="459740"/>
                  </a:lnTo>
                  <a:lnTo>
                    <a:pt x="78034" y="454660"/>
                  </a:lnTo>
                  <a:lnTo>
                    <a:pt x="73461" y="449580"/>
                  </a:lnTo>
                  <a:lnTo>
                    <a:pt x="69007" y="444500"/>
                  </a:lnTo>
                  <a:lnTo>
                    <a:pt x="64673" y="440690"/>
                  </a:lnTo>
                  <a:lnTo>
                    <a:pt x="60457" y="435610"/>
                  </a:lnTo>
                  <a:lnTo>
                    <a:pt x="56366" y="430530"/>
                  </a:lnTo>
                  <a:lnTo>
                    <a:pt x="52404" y="425450"/>
                  </a:lnTo>
                  <a:lnTo>
                    <a:pt x="48570" y="419100"/>
                  </a:lnTo>
                  <a:lnTo>
                    <a:pt x="44866" y="414020"/>
                  </a:lnTo>
                  <a:lnTo>
                    <a:pt x="41296" y="408940"/>
                  </a:lnTo>
                  <a:lnTo>
                    <a:pt x="37863" y="402590"/>
                  </a:lnTo>
                  <a:lnTo>
                    <a:pt x="34568" y="397510"/>
                  </a:lnTo>
                  <a:lnTo>
                    <a:pt x="31411" y="391160"/>
                  </a:lnTo>
                  <a:lnTo>
                    <a:pt x="28395" y="386080"/>
                  </a:lnTo>
                  <a:lnTo>
                    <a:pt x="25525" y="379730"/>
                  </a:lnTo>
                  <a:lnTo>
                    <a:pt x="11403" y="342900"/>
                  </a:lnTo>
                  <a:lnTo>
                    <a:pt x="2806" y="304800"/>
                  </a:lnTo>
                  <a:lnTo>
                    <a:pt x="401" y="281940"/>
                  </a:lnTo>
                  <a:lnTo>
                    <a:pt x="321" y="280670"/>
                  </a:lnTo>
                  <a:lnTo>
                    <a:pt x="240" y="279400"/>
                  </a:lnTo>
                  <a:lnTo>
                    <a:pt x="48" y="274320"/>
                  </a:lnTo>
                  <a:lnTo>
                    <a:pt x="0" y="259080"/>
                  </a:lnTo>
                  <a:lnTo>
                    <a:pt x="240" y="252730"/>
                  </a:lnTo>
                  <a:lnTo>
                    <a:pt x="3845" y="220980"/>
                  </a:lnTo>
                  <a:lnTo>
                    <a:pt x="5044" y="213360"/>
                  </a:lnTo>
                  <a:lnTo>
                    <a:pt x="13381" y="182880"/>
                  </a:lnTo>
                  <a:lnTo>
                    <a:pt x="15509" y="176530"/>
                  </a:lnTo>
                  <a:lnTo>
                    <a:pt x="17789" y="170180"/>
                  </a:lnTo>
                  <a:lnTo>
                    <a:pt x="20221" y="163830"/>
                  </a:lnTo>
                  <a:lnTo>
                    <a:pt x="22800" y="157480"/>
                  </a:lnTo>
                  <a:lnTo>
                    <a:pt x="25525" y="152400"/>
                  </a:lnTo>
                  <a:lnTo>
                    <a:pt x="28395" y="146050"/>
                  </a:lnTo>
                  <a:lnTo>
                    <a:pt x="31411" y="139700"/>
                  </a:lnTo>
                  <a:lnTo>
                    <a:pt x="34568" y="134620"/>
                  </a:lnTo>
                  <a:lnTo>
                    <a:pt x="37863" y="128270"/>
                  </a:lnTo>
                  <a:lnTo>
                    <a:pt x="41296" y="123190"/>
                  </a:lnTo>
                  <a:lnTo>
                    <a:pt x="44866" y="118110"/>
                  </a:lnTo>
                  <a:lnTo>
                    <a:pt x="48570" y="113030"/>
                  </a:lnTo>
                  <a:lnTo>
                    <a:pt x="52404" y="106680"/>
                  </a:lnTo>
                  <a:lnTo>
                    <a:pt x="73461" y="82550"/>
                  </a:lnTo>
                  <a:lnTo>
                    <a:pt x="78034" y="77470"/>
                  </a:lnTo>
                  <a:lnTo>
                    <a:pt x="82720" y="72390"/>
                  </a:lnTo>
                  <a:lnTo>
                    <a:pt x="87514" y="68580"/>
                  </a:lnTo>
                  <a:lnTo>
                    <a:pt x="92416" y="63500"/>
                  </a:lnTo>
                  <a:lnTo>
                    <a:pt x="123937" y="40640"/>
                  </a:lnTo>
                  <a:lnTo>
                    <a:pt x="135162" y="34290"/>
                  </a:lnTo>
                  <a:lnTo>
                    <a:pt x="140898" y="30480"/>
                  </a:lnTo>
                  <a:lnTo>
                    <a:pt x="152590" y="25400"/>
                  </a:lnTo>
                  <a:lnTo>
                    <a:pt x="158540" y="21590"/>
                  </a:lnTo>
                  <a:lnTo>
                    <a:pt x="164558" y="19050"/>
                  </a:lnTo>
                  <a:lnTo>
                    <a:pt x="170637" y="17780"/>
                  </a:lnTo>
                  <a:lnTo>
                    <a:pt x="189200" y="10160"/>
                  </a:lnTo>
                  <a:lnTo>
                    <a:pt x="208183" y="6350"/>
                  </a:lnTo>
                  <a:lnTo>
                    <a:pt x="214589" y="3810"/>
                  </a:lnTo>
                  <a:lnTo>
                    <a:pt x="318650" y="3810"/>
                  </a:lnTo>
                  <a:lnTo>
                    <a:pt x="325055" y="6350"/>
                  </a:lnTo>
                  <a:lnTo>
                    <a:pt x="344038" y="10160"/>
                  </a:lnTo>
                  <a:lnTo>
                    <a:pt x="362601" y="17780"/>
                  </a:lnTo>
                  <a:lnTo>
                    <a:pt x="368681" y="19050"/>
                  </a:lnTo>
                  <a:lnTo>
                    <a:pt x="374699" y="21590"/>
                  </a:lnTo>
                  <a:lnTo>
                    <a:pt x="380648" y="25400"/>
                  </a:lnTo>
                  <a:lnTo>
                    <a:pt x="392341" y="30480"/>
                  </a:lnTo>
                  <a:lnTo>
                    <a:pt x="398077" y="34290"/>
                  </a:lnTo>
                  <a:lnTo>
                    <a:pt x="421957" y="49530"/>
                  </a:lnTo>
                  <a:lnTo>
                    <a:pt x="252442" y="49530"/>
                  </a:lnTo>
                  <a:lnTo>
                    <a:pt x="238317" y="50800"/>
                  </a:lnTo>
                  <a:lnTo>
                    <a:pt x="217384" y="54610"/>
                  </a:lnTo>
                  <a:lnTo>
                    <a:pt x="210508" y="57150"/>
                  </a:lnTo>
                  <a:lnTo>
                    <a:pt x="196925" y="60960"/>
                  </a:lnTo>
                  <a:lnTo>
                    <a:pt x="177137" y="68580"/>
                  </a:lnTo>
                  <a:lnTo>
                    <a:pt x="170729" y="71120"/>
                  </a:lnTo>
                  <a:lnTo>
                    <a:pt x="158212" y="78740"/>
                  </a:lnTo>
                  <a:lnTo>
                    <a:pt x="152132" y="81280"/>
                  </a:lnTo>
                  <a:lnTo>
                    <a:pt x="140330" y="90170"/>
                  </a:lnTo>
                  <a:lnTo>
                    <a:pt x="134636" y="93980"/>
                  </a:lnTo>
                  <a:lnTo>
                    <a:pt x="123664" y="102870"/>
                  </a:lnTo>
                  <a:lnTo>
                    <a:pt x="118412" y="107950"/>
                  </a:lnTo>
                  <a:lnTo>
                    <a:pt x="108375" y="118110"/>
                  </a:lnTo>
                  <a:lnTo>
                    <a:pt x="103615" y="123190"/>
                  </a:lnTo>
                  <a:lnTo>
                    <a:pt x="94610" y="134620"/>
                  </a:lnTo>
                  <a:lnTo>
                    <a:pt x="90388" y="139700"/>
                  </a:lnTo>
                  <a:lnTo>
                    <a:pt x="69136" y="176530"/>
                  </a:lnTo>
                  <a:lnTo>
                    <a:pt x="61316" y="196850"/>
                  </a:lnTo>
                  <a:lnTo>
                    <a:pt x="57196" y="209550"/>
                  </a:lnTo>
                  <a:lnTo>
                    <a:pt x="50273" y="251460"/>
                  </a:lnTo>
                  <a:lnTo>
                    <a:pt x="49925" y="259080"/>
                  </a:lnTo>
                  <a:lnTo>
                    <a:pt x="49983" y="274320"/>
                  </a:lnTo>
                  <a:lnTo>
                    <a:pt x="50215" y="279400"/>
                  </a:lnTo>
                  <a:lnTo>
                    <a:pt x="50273" y="280670"/>
                  </a:lnTo>
                  <a:lnTo>
                    <a:pt x="57196" y="322580"/>
                  </a:lnTo>
                  <a:lnTo>
                    <a:pt x="61316" y="335280"/>
                  </a:lnTo>
                  <a:lnTo>
                    <a:pt x="63704" y="342900"/>
                  </a:lnTo>
                  <a:lnTo>
                    <a:pt x="82502" y="381000"/>
                  </a:lnTo>
                  <a:lnTo>
                    <a:pt x="94610" y="397510"/>
                  </a:lnTo>
                  <a:lnTo>
                    <a:pt x="103615" y="408940"/>
                  </a:lnTo>
                  <a:lnTo>
                    <a:pt x="134636" y="438150"/>
                  </a:lnTo>
                  <a:lnTo>
                    <a:pt x="170729" y="461010"/>
                  </a:lnTo>
                  <a:lnTo>
                    <a:pt x="210508" y="474980"/>
                  </a:lnTo>
                  <a:lnTo>
                    <a:pt x="217384" y="477520"/>
                  </a:lnTo>
                  <a:lnTo>
                    <a:pt x="238317" y="481330"/>
                  </a:lnTo>
                  <a:lnTo>
                    <a:pt x="252442" y="482600"/>
                  </a:lnTo>
                  <a:lnTo>
                    <a:pt x="421957" y="482600"/>
                  </a:lnTo>
                  <a:lnTo>
                    <a:pt x="420189" y="483870"/>
                  </a:lnTo>
                  <a:lnTo>
                    <a:pt x="414790" y="487680"/>
                  </a:lnTo>
                  <a:lnTo>
                    <a:pt x="409301" y="491490"/>
                  </a:lnTo>
                  <a:lnTo>
                    <a:pt x="403731" y="495300"/>
                  </a:lnTo>
                  <a:lnTo>
                    <a:pt x="398077" y="497840"/>
                  </a:lnTo>
                  <a:lnTo>
                    <a:pt x="392341" y="501650"/>
                  </a:lnTo>
                  <a:lnTo>
                    <a:pt x="374699" y="509270"/>
                  </a:lnTo>
                  <a:lnTo>
                    <a:pt x="350280" y="519430"/>
                  </a:lnTo>
                  <a:lnTo>
                    <a:pt x="344038" y="520700"/>
                  </a:lnTo>
                  <a:lnTo>
                    <a:pt x="337750" y="523240"/>
                  </a:lnTo>
                  <a:lnTo>
                    <a:pt x="299268" y="530860"/>
                  </a:lnTo>
                  <a:close/>
                </a:path>
                <a:path extrusionOk="0" h="532129" w="533400">
                  <a:moveTo>
                    <a:pt x="421957" y="482600"/>
                  </a:moveTo>
                  <a:lnTo>
                    <a:pt x="280796" y="482600"/>
                  </a:lnTo>
                  <a:lnTo>
                    <a:pt x="294922" y="481330"/>
                  </a:lnTo>
                  <a:lnTo>
                    <a:pt x="315855" y="477520"/>
                  </a:lnTo>
                  <a:lnTo>
                    <a:pt x="322731" y="474980"/>
                  </a:lnTo>
                  <a:lnTo>
                    <a:pt x="336313" y="471170"/>
                  </a:lnTo>
                  <a:lnTo>
                    <a:pt x="362509" y="461010"/>
                  </a:lnTo>
                  <a:lnTo>
                    <a:pt x="398602" y="438150"/>
                  </a:lnTo>
                  <a:lnTo>
                    <a:pt x="429623" y="408940"/>
                  </a:lnTo>
                  <a:lnTo>
                    <a:pt x="438628" y="397510"/>
                  </a:lnTo>
                  <a:lnTo>
                    <a:pt x="442851" y="392430"/>
                  </a:lnTo>
                  <a:lnTo>
                    <a:pt x="464102" y="355600"/>
                  </a:lnTo>
                  <a:lnTo>
                    <a:pt x="471922" y="335280"/>
                  </a:lnTo>
                  <a:lnTo>
                    <a:pt x="476042" y="322580"/>
                  </a:lnTo>
                  <a:lnTo>
                    <a:pt x="482839" y="281940"/>
                  </a:lnTo>
                  <a:lnTo>
                    <a:pt x="483313" y="259080"/>
                  </a:lnTo>
                  <a:lnTo>
                    <a:pt x="483023" y="252730"/>
                  </a:lnTo>
                  <a:lnTo>
                    <a:pt x="476042" y="209550"/>
                  </a:lnTo>
                  <a:lnTo>
                    <a:pt x="471922" y="196850"/>
                  </a:lnTo>
                  <a:lnTo>
                    <a:pt x="469534" y="189230"/>
                  </a:lnTo>
                  <a:lnTo>
                    <a:pt x="450736" y="151130"/>
                  </a:lnTo>
                  <a:lnTo>
                    <a:pt x="438628" y="134620"/>
                  </a:lnTo>
                  <a:lnTo>
                    <a:pt x="429623" y="123190"/>
                  </a:lnTo>
                  <a:lnTo>
                    <a:pt x="398602" y="93980"/>
                  </a:lnTo>
                  <a:lnTo>
                    <a:pt x="392909" y="90170"/>
                  </a:lnTo>
                  <a:lnTo>
                    <a:pt x="381107" y="81280"/>
                  </a:lnTo>
                  <a:lnTo>
                    <a:pt x="375027" y="78740"/>
                  </a:lnTo>
                  <a:lnTo>
                    <a:pt x="362509" y="71120"/>
                  </a:lnTo>
                  <a:lnTo>
                    <a:pt x="356101" y="68580"/>
                  </a:lnTo>
                  <a:lnTo>
                    <a:pt x="336313" y="60960"/>
                  </a:lnTo>
                  <a:lnTo>
                    <a:pt x="322731" y="57150"/>
                  </a:lnTo>
                  <a:lnTo>
                    <a:pt x="315855" y="54610"/>
                  </a:lnTo>
                  <a:lnTo>
                    <a:pt x="294922" y="50800"/>
                  </a:lnTo>
                  <a:lnTo>
                    <a:pt x="280796" y="49530"/>
                  </a:lnTo>
                  <a:lnTo>
                    <a:pt x="421957" y="49530"/>
                  </a:lnTo>
                  <a:lnTo>
                    <a:pt x="445724" y="68580"/>
                  </a:lnTo>
                  <a:lnTo>
                    <a:pt x="450518" y="72390"/>
                  </a:lnTo>
                  <a:lnTo>
                    <a:pt x="455205" y="77470"/>
                  </a:lnTo>
                  <a:lnTo>
                    <a:pt x="459777" y="82550"/>
                  </a:lnTo>
                  <a:lnTo>
                    <a:pt x="464231" y="86360"/>
                  </a:lnTo>
                  <a:lnTo>
                    <a:pt x="484668" y="113030"/>
                  </a:lnTo>
                  <a:lnTo>
                    <a:pt x="488372" y="118110"/>
                  </a:lnTo>
                  <a:lnTo>
                    <a:pt x="491943" y="123190"/>
                  </a:lnTo>
                  <a:lnTo>
                    <a:pt x="495376" y="128270"/>
                  </a:lnTo>
                  <a:lnTo>
                    <a:pt x="498671" y="134620"/>
                  </a:lnTo>
                  <a:lnTo>
                    <a:pt x="501828" y="139700"/>
                  </a:lnTo>
                  <a:lnTo>
                    <a:pt x="504843" y="146050"/>
                  </a:lnTo>
                  <a:lnTo>
                    <a:pt x="507713" y="152400"/>
                  </a:lnTo>
                  <a:lnTo>
                    <a:pt x="510438" y="157480"/>
                  </a:lnTo>
                  <a:lnTo>
                    <a:pt x="513018" y="163830"/>
                  </a:lnTo>
                  <a:lnTo>
                    <a:pt x="515449" y="170180"/>
                  </a:lnTo>
                  <a:lnTo>
                    <a:pt x="517729" y="176530"/>
                  </a:lnTo>
                  <a:lnTo>
                    <a:pt x="519858" y="182880"/>
                  </a:lnTo>
                  <a:lnTo>
                    <a:pt x="521835" y="187960"/>
                  </a:lnTo>
                  <a:lnTo>
                    <a:pt x="529393" y="220980"/>
                  </a:lnTo>
                  <a:lnTo>
                    <a:pt x="530433" y="227330"/>
                  </a:lnTo>
                  <a:lnTo>
                    <a:pt x="531313" y="233680"/>
                  </a:lnTo>
                  <a:lnTo>
                    <a:pt x="532035" y="240030"/>
                  </a:lnTo>
                  <a:lnTo>
                    <a:pt x="532597" y="246380"/>
                  </a:lnTo>
                  <a:lnTo>
                    <a:pt x="532918" y="251460"/>
                  </a:lnTo>
                  <a:lnTo>
                    <a:pt x="532998" y="252730"/>
                  </a:lnTo>
                  <a:lnTo>
                    <a:pt x="533239" y="259080"/>
                  </a:lnTo>
                  <a:lnTo>
                    <a:pt x="533191" y="274320"/>
                  </a:lnTo>
                  <a:lnTo>
                    <a:pt x="532998" y="279400"/>
                  </a:lnTo>
                  <a:lnTo>
                    <a:pt x="528195" y="317500"/>
                  </a:lnTo>
                  <a:lnTo>
                    <a:pt x="517729" y="355600"/>
                  </a:lnTo>
                  <a:lnTo>
                    <a:pt x="507713" y="379730"/>
                  </a:lnTo>
                  <a:lnTo>
                    <a:pt x="504843" y="386080"/>
                  </a:lnTo>
                  <a:lnTo>
                    <a:pt x="501828" y="391160"/>
                  </a:lnTo>
                  <a:lnTo>
                    <a:pt x="498671" y="397510"/>
                  </a:lnTo>
                  <a:lnTo>
                    <a:pt x="495376" y="402590"/>
                  </a:lnTo>
                  <a:lnTo>
                    <a:pt x="491943" y="408940"/>
                  </a:lnTo>
                  <a:lnTo>
                    <a:pt x="488372" y="414020"/>
                  </a:lnTo>
                  <a:lnTo>
                    <a:pt x="484668" y="419100"/>
                  </a:lnTo>
                  <a:lnTo>
                    <a:pt x="480835" y="425450"/>
                  </a:lnTo>
                  <a:lnTo>
                    <a:pt x="476873" y="430530"/>
                  </a:lnTo>
                  <a:lnTo>
                    <a:pt x="472781" y="435610"/>
                  </a:lnTo>
                  <a:lnTo>
                    <a:pt x="468566" y="440690"/>
                  </a:lnTo>
                  <a:lnTo>
                    <a:pt x="464231" y="444500"/>
                  </a:lnTo>
                  <a:lnTo>
                    <a:pt x="459777" y="449580"/>
                  </a:lnTo>
                  <a:lnTo>
                    <a:pt x="455205" y="454660"/>
                  </a:lnTo>
                  <a:lnTo>
                    <a:pt x="450518" y="459740"/>
                  </a:lnTo>
                  <a:lnTo>
                    <a:pt x="445724" y="463550"/>
                  </a:lnTo>
                  <a:lnTo>
                    <a:pt x="440822" y="467360"/>
                  </a:lnTo>
                  <a:lnTo>
                    <a:pt x="435812" y="472440"/>
                  </a:lnTo>
                  <a:lnTo>
                    <a:pt x="430700" y="476250"/>
                  </a:lnTo>
                  <a:lnTo>
                    <a:pt x="425492" y="480060"/>
                  </a:lnTo>
                  <a:lnTo>
                    <a:pt x="421957" y="482600"/>
                  </a:lnTo>
                  <a:close/>
                </a:path>
                <a:path extrusionOk="0" h="532129" w="533400">
                  <a:moveTo>
                    <a:pt x="371528" y="356870"/>
                  </a:moveTo>
                  <a:lnTo>
                    <a:pt x="361947" y="356870"/>
                  </a:lnTo>
                  <a:lnTo>
                    <a:pt x="352776" y="353060"/>
                  </a:lnTo>
                  <a:lnTo>
                    <a:pt x="252763" y="287020"/>
                  </a:lnTo>
                  <a:lnTo>
                    <a:pt x="245783" y="281940"/>
                  </a:lnTo>
                  <a:lnTo>
                    <a:pt x="241616" y="274320"/>
                  </a:lnTo>
                  <a:lnTo>
                    <a:pt x="241616" y="124460"/>
                  </a:lnTo>
                  <a:lnTo>
                    <a:pt x="243574" y="114300"/>
                  </a:lnTo>
                  <a:lnTo>
                    <a:pt x="248922" y="106680"/>
                  </a:lnTo>
                  <a:lnTo>
                    <a:pt x="256867" y="101600"/>
                  </a:lnTo>
                  <a:lnTo>
                    <a:pt x="266619" y="99060"/>
                  </a:lnTo>
                  <a:lnTo>
                    <a:pt x="276371" y="101600"/>
                  </a:lnTo>
                  <a:lnTo>
                    <a:pt x="284317" y="106680"/>
                  </a:lnTo>
                  <a:lnTo>
                    <a:pt x="289664" y="114300"/>
                  </a:lnTo>
                  <a:lnTo>
                    <a:pt x="291622" y="124460"/>
                  </a:lnTo>
                  <a:lnTo>
                    <a:pt x="291622" y="252730"/>
                  </a:lnTo>
                  <a:lnTo>
                    <a:pt x="380488" y="312420"/>
                  </a:lnTo>
                  <a:lnTo>
                    <a:pt x="387541" y="318770"/>
                  </a:lnTo>
                  <a:lnTo>
                    <a:pt x="391205" y="327660"/>
                  </a:lnTo>
                  <a:lnTo>
                    <a:pt x="391256" y="337820"/>
                  </a:lnTo>
                  <a:lnTo>
                    <a:pt x="387468" y="346710"/>
                  </a:lnTo>
                  <a:lnTo>
                    <a:pt x="380406" y="353060"/>
                  </a:lnTo>
                  <a:lnTo>
                    <a:pt x="371528" y="356870"/>
                  </a:lnTo>
                  <a:close/>
                </a:path>
                <a:path extrusionOk="0" h="532129" w="533400">
                  <a:moveTo>
                    <a:pt x="286237" y="532130"/>
                  </a:moveTo>
                  <a:lnTo>
                    <a:pt x="247002" y="532130"/>
                  </a:lnTo>
                  <a:lnTo>
                    <a:pt x="240478" y="530860"/>
                  </a:lnTo>
                  <a:lnTo>
                    <a:pt x="292760" y="530860"/>
                  </a:lnTo>
                  <a:lnTo>
                    <a:pt x="286237" y="532130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4" name="Google Shape;494;p62"/>
          <p:cNvSpPr txBox="1"/>
          <p:nvPr/>
        </p:nvSpPr>
        <p:spPr>
          <a:xfrm>
            <a:off x="2918627" y="2836800"/>
            <a:ext cx="1872000" cy="7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50">
                <a:solidFill>
                  <a:srgbClr val="D53F8B"/>
                </a:solidFill>
                <a:latin typeface="Montserrat"/>
                <a:ea typeface="Montserrat"/>
                <a:cs typeface="Montserrat"/>
                <a:sym typeface="Montserrat"/>
              </a:rPr>
              <a:t>02:00</a:t>
            </a:r>
            <a:endParaRPr sz="44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5" name="Google Shape;495;p62"/>
          <p:cNvSpPr txBox="1"/>
          <p:nvPr/>
        </p:nvSpPr>
        <p:spPr>
          <a:xfrm>
            <a:off x="2022826" y="4078477"/>
            <a:ext cx="3384000" cy="3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50">
                <a:solidFill>
                  <a:srgbClr val="D53F8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Evaluate and Improve!</a:t>
            </a:r>
            <a:endParaRPr sz="195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96" name="Google Shape;496;p62"/>
          <p:cNvSpPr/>
          <p:nvPr/>
        </p:nvSpPr>
        <p:spPr>
          <a:xfrm>
            <a:off x="6476999" y="1590674"/>
            <a:ext cx="19050" cy="3810000"/>
          </a:xfrm>
          <a:custGeom>
            <a:rect b="b" l="l" r="r" t="t"/>
            <a:pathLst>
              <a:path extrusionOk="0" h="3810000" w="19050">
                <a:moveTo>
                  <a:pt x="19049" y="3809999"/>
                </a:moveTo>
                <a:lnTo>
                  <a:pt x="0" y="3809999"/>
                </a:lnTo>
                <a:lnTo>
                  <a:pt x="0" y="0"/>
                </a:lnTo>
                <a:lnTo>
                  <a:pt x="19049" y="0"/>
                </a:lnTo>
                <a:lnTo>
                  <a:pt x="19049" y="3809999"/>
                </a:lnTo>
                <a:close/>
              </a:path>
            </a:pathLst>
          </a:custGeom>
          <a:solidFill>
            <a:srgbClr val="FFFFFF">
              <a:alpha val="19608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7" name="Google Shape;497;p62"/>
          <p:cNvGrpSpPr/>
          <p:nvPr/>
        </p:nvGrpSpPr>
        <p:grpSpPr>
          <a:xfrm>
            <a:off x="6800849" y="1590674"/>
            <a:ext cx="4248150" cy="495300"/>
            <a:chOff x="6800849" y="1590674"/>
            <a:chExt cx="4248150" cy="495300"/>
          </a:xfrm>
        </p:grpSpPr>
        <p:sp>
          <p:nvSpPr>
            <p:cNvPr id="498" name="Google Shape;498;p62"/>
            <p:cNvSpPr/>
            <p:nvPr/>
          </p:nvSpPr>
          <p:spPr>
            <a:xfrm>
              <a:off x="6829424" y="1590674"/>
              <a:ext cx="4219575" cy="495300"/>
            </a:xfrm>
            <a:custGeom>
              <a:rect b="b" l="l" r="r" t="t"/>
              <a:pathLst>
                <a:path extrusionOk="0" h="495300" w="4219575">
                  <a:moveTo>
                    <a:pt x="4148377" y="495299"/>
                  </a:moveTo>
                  <a:lnTo>
                    <a:pt x="44497" y="495299"/>
                  </a:lnTo>
                  <a:lnTo>
                    <a:pt x="41400" y="494811"/>
                  </a:lnTo>
                  <a:lnTo>
                    <a:pt x="11737" y="469443"/>
                  </a:lnTo>
                  <a:lnTo>
                    <a:pt x="305" y="429058"/>
                  </a:lnTo>
                  <a:lnTo>
                    <a:pt x="0" y="424103"/>
                  </a:lnTo>
                  <a:lnTo>
                    <a:pt x="0" y="419099"/>
                  </a:lnTo>
                  <a:lnTo>
                    <a:pt x="0" y="71196"/>
                  </a:lnTo>
                  <a:lnTo>
                    <a:pt x="9763" y="29705"/>
                  </a:lnTo>
                  <a:lnTo>
                    <a:pt x="41400" y="488"/>
                  </a:lnTo>
                  <a:lnTo>
                    <a:pt x="44497" y="0"/>
                  </a:lnTo>
                  <a:lnTo>
                    <a:pt x="4148377" y="0"/>
                  </a:lnTo>
                  <a:lnTo>
                    <a:pt x="4189868" y="15621"/>
                  </a:lnTo>
                  <a:lnTo>
                    <a:pt x="4215688" y="51661"/>
                  </a:lnTo>
                  <a:lnTo>
                    <a:pt x="4219574" y="71196"/>
                  </a:lnTo>
                  <a:lnTo>
                    <a:pt x="4219574" y="424103"/>
                  </a:lnTo>
                  <a:lnTo>
                    <a:pt x="4203952" y="465594"/>
                  </a:lnTo>
                  <a:lnTo>
                    <a:pt x="4167911" y="491414"/>
                  </a:lnTo>
                  <a:lnTo>
                    <a:pt x="4153332" y="494811"/>
                  </a:lnTo>
                  <a:lnTo>
                    <a:pt x="4148377" y="495299"/>
                  </a:lnTo>
                  <a:close/>
                </a:path>
              </a:pathLst>
            </a:custGeom>
            <a:solidFill>
              <a:srgbClr val="D53F8B">
                <a:alpha val="10196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62"/>
            <p:cNvSpPr/>
            <p:nvPr/>
          </p:nvSpPr>
          <p:spPr>
            <a:xfrm>
              <a:off x="6800849" y="1590674"/>
              <a:ext cx="74295" cy="495300"/>
            </a:xfrm>
            <a:custGeom>
              <a:rect b="b" l="l" r="r" t="t"/>
              <a:pathLst>
                <a:path extrusionOk="0" h="495300" w="74295">
                  <a:moveTo>
                    <a:pt x="73680" y="495299"/>
                  </a:moveTo>
                  <a:lnTo>
                    <a:pt x="33857" y="482469"/>
                  </a:lnTo>
                  <a:lnTo>
                    <a:pt x="5800" y="448260"/>
                  </a:lnTo>
                  <a:lnTo>
                    <a:pt x="0" y="419100"/>
                  </a:lnTo>
                  <a:lnTo>
                    <a:pt x="0" y="76200"/>
                  </a:lnTo>
                  <a:lnTo>
                    <a:pt x="12830" y="33857"/>
                  </a:lnTo>
                  <a:lnTo>
                    <a:pt x="47038" y="5800"/>
                  </a:lnTo>
                  <a:lnTo>
                    <a:pt x="73679" y="0"/>
                  </a:lnTo>
                  <a:lnTo>
                    <a:pt x="71243" y="1933"/>
                  </a:lnTo>
                  <a:lnTo>
                    <a:pt x="66575" y="9667"/>
                  </a:lnTo>
                  <a:lnTo>
                    <a:pt x="57964" y="54113"/>
                  </a:lnTo>
                  <a:lnTo>
                    <a:pt x="57240" y="68693"/>
                  </a:lnTo>
                  <a:lnTo>
                    <a:pt x="57240" y="426606"/>
                  </a:lnTo>
                  <a:lnTo>
                    <a:pt x="60942" y="465836"/>
                  </a:lnTo>
                  <a:lnTo>
                    <a:pt x="71243" y="493366"/>
                  </a:lnTo>
                  <a:lnTo>
                    <a:pt x="73680" y="495299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0" name="Google Shape;500;p62"/>
          <p:cNvSpPr txBox="1"/>
          <p:nvPr/>
        </p:nvSpPr>
        <p:spPr>
          <a:xfrm>
            <a:off x="7283450" y="1690525"/>
            <a:ext cx="3236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Fit - Does it adjust to the user?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01" name="Google Shape;501;p62"/>
          <p:cNvGrpSpPr/>
          <p:nvPr/>
        </p:nvGrpSpPr>
        <p:grpSpPr>
          <a:xfrm>
            <a:off x="6800849" y="2200274"/>
            <a:ext cx="4248150" cy="504825"/>
            <a:chOff x="6800849" y="2200274"/>
            <a:chExt cx="4248150" cy="504825"/>
          </a:xfrm>
        </p:grpSpPr>
        <p:sp>
          <p:nvSpPr>
            <p:cNvPr id="502" name="Google Shape;502;p62"/>
            <p:cNvSpPr/>
            <p:nvPr/>
          </p:nvSpPr>
          <p:spPr>
            <a:xfrm>
              <a:off x="6829424" y="2200274"/>
              <a:ext cx="4219575" cy="504825"/>
            </a:xfrm>
            <a:custGeom>
              <a:rect b="b" l="l" r="r" t="t"/>
              <a:pathLst>
                <a:path extrusionOk="0" h="504825" w="4219575">
                  <a:moveTo>
                    <a:pt x="4148377" y="504824"/>
                  </a:moveTo>
                  <a:lnTo>
                    <a:pt x="44497" y="504824"/>
                  </a:lnTo>
                  <a:lnTo>
                    <a:pt x="41400" y="504336"/>
                  </a:lnTo>
                  <a:lnTo>
                    <a:pt x="11737" y="478968"/>
                  </a:lnTo>
                  <a:lnTo>
                    <a:pt x="305" y="438583"/>
                  </a:lnTo>
                  <a:lnTo>
                    <a:pt x="0" y="433628"/>
                  </a:lnTo>
                  <a:lnTo>
                    <a:pt x="0" y="428624"/>
                  </a:lnTo>
                  <a:lnTo>
                    <a:pt x="0" y="71196"/>
                  </a:lnTo>
                  <a:lnTo>
                    <a:pt x="9763" y="29705"/>
                  </a:lnTo>
                  <a:lnTo>
                    <a:pt x="41400" y="488"/>
                  </a:lnTo>
                  <a:lnTo>
                    <a:pt x="44497" y="0"/>
                  </a:lnTo>
                  <a:lnTo>
                    <a:pt x="4148377" y="0"/>
                  </a:lnTo>
                  <a:lnTo>
                    <a:pt x="4189868" y="15621"/>
                  </a:lnTo>
                  <a:lnTo>
                    <a:pt x="4215688" y="51661"/>
                  </a:lnTo>
                  <a:lnTo>
                    <a:pt x="4219574" y="71196"/>
                  </a:lnTo>
                  <a:lnTo>
                    <a:pt x="4219574" y="433628"/>
                  </a:lnTo>
                  <a:lnTo>
                    <a:pt x="4203952" y="475119"/>
                  </a:lnTo>
                  <a:lnTo>
                    <a:pt x="4167911" y="500939"/>
                  </a:lnTo>
                  <a:lnTo>
                    <a:pt x="4153332" y="504336"/>
                  </a:lnTo>
                  <a:lnTo>
                    <a:pt x="4148377" y="504824"/>
                  </a:lnTo>
                  <a:close/>
                </a:path>
              </a:pathLst>
            </a:custGeom>
            <a:solidFill>
              <a:srgbClr val="D53F8B">
                <a:alpha val="10196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62"/>
            <p:cNvSpPr/>
            <p:nvPr/>
          </p:nvSpPr>
          <p:spPr>
            <a:xfrm>
              <a:off x="6800849" y="2200274"/>
              <a:ext cx="74295" cy="504825"/>
            </a:xfrm>
            <a:custGeom>
              <a:rect b="b" l="l" r="r" t="t"/>
              <a:pathLst>
                <a:path extrusionOk="0" h="504825" w="74295">
                  <a:moveTo>
                    <a:pt x="73680" y="504824"/>
                  </a:moveTo>
                  <a:lnTo>
                    <a:pt x="33857" y="491994"/>
                  </a:lnTo>
                  <a:lnTo>
                    <a:pt x="5800" y="457785"/>
                  </a:lnTo>
                  <a:lnTo>
                    <a:pt x="0" y="428625"/>
                  </a:lnTo>
                  <a:lnTo>
                    <a:pt x="0" y="76200"/>
                  </a:lnTo>
                  <a:lnTo>
                    <a:pt x="12830" y="33857"/>
                  </a:lnTo>
                  <a:lnTo>
                    <a:pt x="47038" y="5800"/>
                  </a:lnTo>
                  <a:lnTo>
                    <a:pt x="73679" y="0"/>
                  </a:lnTo>
                  <a:lnTo>
                    <a:pt x="71243" y="1933"/>
                  </a:lnTo>
                  <a:lnTo>
                    <a:pt x="66575" y="9667"/>
                  </a:lnTo>
                  <a:lnTo>
                    <a:pt x="57964" y="54113"/>
                  </a:lnTo>
                  <a:lnTo>
                    <a:pt x="57240" y="68693"/>
                  </a:lnTo>
                  <a:lnTo>
                    <a:pt x="57240" y="436131"/>
                  </a:lnTo>
                  <a:lnTo>
                    <a:pt x="60942" y="475361"/>
                  </a:lnTo>
                  <a:lnTo>
                    <a:pt x="71243" y="502891"/>
                  </a:lnTo>
                  <a:lnTo>
                    <a:pt x="73680" y="504824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4" name="Google Shape;504;p62"/>
          <p:cNvSpPr txBox="1"/>
          <p:nvPr/>
        </p:nvSpPr>
        <p:spPr>
          <a:xfrm>
            <a:off x="7283450" y="2300125"/>
            <a:ext cx="35724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Strength - Will it hold up to use?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05" name="Google Shape;505;p62"/>
          <p:cNvGrpSpPr/>
          <p:nvPr/>
        </p:nvGrpSpPr>
        <p:grpSpPr>
          <a:xfrm>
            <a:off x="6800849" y="2819399"/>
            <a:ext cx="4248150" cy="504825"/>
            <a:chOff x="6800849" y="2819399"/>
            <a:chExt cx="4248150" cy="504825"/>
          </a:xfrm>
        </p:grpSpPr>
        <p:sp>
          <p:nvSpPr>
            <p:cNvPr id="506" name="Google Shape;506;p62"/>
            <p:cNvSpPr/>
            <p:nvPr/>
          </p:nvSpPr>
          <p:spPr>
            <a:xfrm>
              <a:off x="6829424" y="2819399"/>
              <a:ext cx="4219575" cy="504825"/>
            </a:xfrm>
            <a:custGeom>
              <a:rect b="b" l="l" r="r" t="t"/>
              <a:pathLst>
                <a:path extrusionOk="0" h="504825" w="4219575">
                  <a:moveTo>
                    <a:pt x="4148377" y="504824"/>
                  </a:moveTo>
                  <a:lnTo>
                    <a:pt x="44497" y="504824"/>
                  </a:lnTo>
                  <a:lnTo>
                    <a:pt x="41400" y="504336"/>
                  </a:lnTo>
                  <a:lnTo>
                    <a:pt x="11737" y="478968"/>
                  </a:lnTo>
                  <a:lnTo>
                    <a:pt x="305" y="438583"/>
                  </a:lnTo>
                  <a:lnTo>
                    <a:pt x="0" y="433627"/>
                  </a:lnTo>
                  <a:lnTo>
                    <a:pt x="0" y="428624"/>
                  </a:lnTo>
                  <a:lnTo>
                    <a:pt x="0" y="71196"/>
                  </a:lnTo>
                  <a:lnTo>
                    <a:pt x="9763" y="29705"/>
                  </a:lnTo>
                  <a:lnTo>
                    <a:pt x="41400" y="488"/>
                  </a:lnTo>
                  <a:lnTo>
                    <a:pt x="44497" y="0"/>
                  </a:lnTo>
                  <a:lnTo>
                    <a:pt x="4148377" y="0"/>
                  </a:lnTo>
                  <a:lnTo>
                    <a:pt x="4189868" y="15621"/>
                  </a:lnTo>
                  <a:lnTo>
                    <a:pt x="4215688" y="51661"/>
                  </a:lnTo>
                  <a:lnTo>
                    <a:pt x="4219574" y="71196"/>
                  </a:lnTo>
                  <a:lnTo>
                    <a:pt x="4219574" y="433627"/>
                  </a:lnTo>
                  <a:lnTo>
                    <a:pt x="4203952" y="475119"/>
                  </a:lnTo>
                  <a:lnTo>
                    <a:pt x="4167911" y="500938"/>
                  </a:lnTo>
                  <a:lnTo>
                    <a:pt x="4153332" y="504336"/>
                  </a:lnTo>
                  <a:lnTo>
                    <a:pt x="4148377" y="504824"/>
                  </a:lnTo>
                  <a:close/>
                </a:path>
              </a:pathLst>
            </a:custGeom>
            <a:solidFill>
              <a:srgbClr val="D53F8B">
                <a:alpha val="10196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62"/>
            <p:cNvSpPr/>
            <p:nvPr/>
          </p:nvSpPr>
          <p:spPr>
            <a:xfrm>
              <a:off x="6800849" y="2819399"/>
              <a:ext cx="74295" cy="504825"/>
            </a:xfrm>
            <a:custGeom>
              <a:rect b="b" l="l" r="r" t="t"/>
              <a:pathLst>
                <a:path extrusionOk="0" h="504825" w="74295">
                  <a:moveTo>
                    <a:pt x="73680" y="504824"/>
                  </a:moveTo>
                  <a:lnTo>
                    <a:pt x="33857" y="491994"/>
                  </a:lnTo>
                  <a:lnTo>
                    <a:pt x="5800" y="457785"/>
                  </a:lnTo>
                  <a:lnTo>
                    <a:pt x="0" y="428625"/>
                  </a:lnTo>
                  <a:lnTo>
                    <a:pt x="0" y="76200"/>
                  </a:lnTo>
                  <a:lnTo>
                    <a:pt x="12830" y="33857"/>
                  </a:lnTo>
                  <a:lnTo>
                    <a:pt x="47038" y="5800"/>
                  </a:lnTo>
                  <a:lnTo>
                    <a:pt x="73679" y="0"/>
                  </a:lnTo>
                  <a:lnTo>
                    <a:pt x="71243" y="1933"/>
                  </a:lnTo>
                  <a:lnTo>
                    <a:pt x="66575" y="9667"/>
                  </a:lnTo>
                  <a:lnTo>
                    <a:pt x="57964" y="54113"/>
                  </a:lnTo>
                  <a:lnTo>
                    <a:pt x="57240" y="68693"/>
                  </a:lnTo>
                  <a:lnTo>
                    <a:pt x="57240" y="436131"/>
                  </a:lnTo>
                  <a:lnTo>
                    <a:pt x="60942" y="475360"/>
                  </a:lnTo>
                  <a:lnTo>
                    <a:pt x="71243" y="502891"/>
                  </a:lnTo>
                  <a:lnTo>
                    <a:pt x="73680" y="504824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8" name="Google Shape;508;p62"/>
          <p:cNvSpPr txBox="1"/>
          <p:nvPr/>
        </p:nvSpPr>
        <p:spPr>
          <a:xfrm>
            <a:off x="7283450" y="2919250"/>
            <a:ext cx="41184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Attachments - Are connections secure?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09" name="Google Shape;509;p62"/>
          <p:cNvGrpSpPr/>
          <p:nvPr/>
        </p:nvGrpSpPr>
        <p:grpSpPr>
          <a:xfrm>
            <a:off x="6800849" y="3438524"/>
            <a:ext cx="4248150" cy="504825"/>
            <a:chOff x="6800849" y="3438524"/>
            <a:chExt cx="4248150" cy="504825"/>
          </a:xfrm>
        </p:grpSpPr>
        <p:sp>
          <p:nvSpPr>
            <p:cNvPr id="510" name="Google Shape;510;p62"/>
            <p:cNvSpPr/>
            <p:nvPr/>
          </p:nvSpPr>
          <p:spPr>
            <a:xfrm>
              <a:off x="6829424" y="3438524"/>
              <a:ext cx="4219575" cy="504825"/>
            </a:xfrm>
            <a:custGeom>
              <a:rect b="b" l="l" r="r" t="t"/>
              <a:pathLst>
                <a:path extrusionOk="0" h="504825" w="4219575">
                  <a:moveTo>
                    <a:pt x="4148377" y="504824"/>
                  </a:moveTo>
                  <a:lnTo>
                    <a:pt x="44497" y="504824"/>
                  </a:lnTo>
                  <a:lnTo>
                    <a:pt x="41400" y="504336"/>
                  </a:lnTo>
                  <a:lnTo>
                    <a:pt x="11737" y="478968"/>
                  </a:lnTo>
                  <a:lnTo>
                    <a:pt x="305" y="438583"/>
                  </a:lnTo>
                  <a:lnTo>
                    <a:pt x="0" y="433628"/>
                  </a:lnTo>
                  <a:lnTo>
                    <a:pt x="0" y="428624"/>
                  </a:lnTo>
                  <a:lnTo>
                    <a:pt x="0" y="71196"/>
                  </a:lnTo>
                  <a:lnTo>
                    <a:pt x="9763" y="29705"/>
                  </a:lnTo>
                  <a:lnTo>
                    <a:pt x="41400" y="488"/>
                  </a:lnTo>
                  <a:lnTo>
                    <a:pt x="44497" y="0"/>
                  </a:lnTo>
                  <a:lnTo>
                    <a:pt x="4148377" y="0"/>
                  </a:lnTo>
                  <a:lnTo>
                    <a:pt x="4189868" y="15621"/>
                  </a:lnTo>
                  <a:lnTo>
                    <a:pt x="4215688" y="51661"/>
                  </a:lnTo>
                  <a:lnTo>
                    <a:pt x="4219574" y="71196"/>
                  </a:lnTo>
                  <a:lnTo>
                    <a:pt x="4219574" y="433628"/>
                  </a:lnTo>
                  <a:lnTo>
                    <a:pt x="4203952" y="475119"/>
                  </a:lnTo>
                  <a:lnTo>
                    <a:pt x="4167911" y="500938"/>
                  </a:lnTo>
                  <a:lnTo>
                    <a:pt x="4153332" y="504336"/>
                  </a:lnTo>
                  <a:lnTo>
                    <a:pt x="4148377" y="504824"/>
                  </a:lnTo>
                  <a:close/>
                </a:path>
              </a:pathLst>
            </a:custGeom>
            <a:solidFill>
              <a:srgbClr val="D53F8B">
                <a:alpha val="10196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62"/>
            <p:cNvSpPr/>
            <p:nvPr/>
          </p:nvSpPr>
          <p:spPr>
            <a:xfrm>
              <a:off x="6800849" y="3438524"/>
              <a:ext cx="74295" cy="504825"/>
            </a:xfrm>
            <a:custGeom>
              <a:rect b="b" l="l" r="r" t="t"/>
              <a:pathLst>
                <a:path extrusionOk="0" h="504825" w="74295">
                  <a:moveTo>
                    <a:pt x="73680" y="504824"/>
                  </a:moveTo>
                  <a:lnTo>
                    <a:pt x="33857" y="491994"/>
                  </a:lnTo>
                  <a:lnTo>
                    <a:pt x="5800" y="457785"/>
                  </a:lnTo>
                  <a:lnTo>
                    <a:pt x="0" y="428625"/>
                  </a:lnTo>
                  <a:lnTo>
                    <a:pt x="0" y="76200"/>
                  </a:lnTo>
                  <a:lnTo>
                    <a:pt x="12830" y="33857"/>
                  </a:lnTo>
                  <a:lnTo>
                    <a:pt x="47038" y="5800"/>
                  </a:lnTo>
                  <a:lnTo>
                    <a:pt x="73679" y="0"/>
                  </a:lnTo>
                  <a:lnTo>
                    <a:pt x="71243" y="1933"/>
                  </a:lnTo>
                  <a:lnTo>
                    <a:pt x="66575" y="9666"/>
                  </a:lnTo>
                  <a:lnTo>
                    <a:pt x="57964" y="54112"/>
                  </a:lnTo>
                  <a:lnTo>
                    <a:pt x="57240" y="68693"/>
                  </a:lnTo>
                  <a:lnTo>
                    <a:pt x="57240" y="436131"/>
                  </a:lnTo>
                  <a:lnTo>
                    <a:pt x="60942" y="475360"/>
                  </a:lnTo>
                  <a:lnTo>
                    <a:pt x="71243" y="502891"/>
                  </a:lnTo>
                  <a:lnTo>
                    <a:pt x="73680" y="504824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2" name="Google Shape;512;p62"/>
          <p:cNvSpPr txBox="1"/>
          <p:nvPr/>
        </p:nvSpPr>
        <p:spPr>
          <a:xfrm>
            <a:off x="7283450" y="3538376"/>
            <a:ext cx="3236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Comfort - Is it pleasant to use?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13" name="Google Shape;513;p62"/>
          <p:cNvGrpSpPr/>
          <p:nvPr/>
        </p:nvGrpSpPr>
        <p:grpSpPr>
          <a:xfrm>
            <a:off x="6800849" y="4057649"/>
            <a:ext cx="4248150" cy="495300"/>
            <a:chOff x="6800849" y="4057649"/>
            <a:chExt cx="4248150" cy="495300"/>
          </a:xfrm>
        </p:grpSpPr>
        <p:sp>
          <p:nvSpPr>
            <p:cNvPr id="514" name="Google Shape;514;p62"/>
            <p:cNvSpPr/>
            <p:nvPr/>
          </p:nvSpPr>
          <p:spPr>
            <a:xfrm>
              <a:off x="6829424" y="4057649"/>
              <a:ext cx="4219575" cy="495300"/>
            </a:xfrm>
            <a:custGeom>
              <a:rect b="b" l="l" r="r" t="t"/>
              <a:pathLst>
                <a:path extrusionOk="0" h="495300" w="4219575">
                  <a:moveTo>
                    <a:pt x="4148377" y="495299"/>
                  </a:moveTo>
                  <a:lnTo>
                    <a:pt x="44497" y="495299"/>
                  </a:lnTo>
                  <a:lnTo>
                    <a:pt x="41400" y="494811"/>
                  </a:lnTo>
                  <a:lnTo>
                    <a:pt x="11737" y="469443"/>
                  </a:lnTo>
                  <a:lnTo>
                    <a:pt x="305" y="429058"/>
                  </a:lnTo>
                  <a:lnTo>
                    <a:pt x="0" y="424103"/>
                  </a:lnTo>
                  <a:lnTo>
                    <a:pt x="0" y="419099"/>
                  </a:lnTo>
                  <a:lnTo>
                    <a:pt x="0" y="71196"/>
                  </a:lnTo>
                  <a:lnTo>
                    <a:pt x="9763" y="29705"/>
                  </a:lnTo>
                  <a:lnTo>
                    <a:pt x="41400" y="488"/>
                  </a:lnTo>
                  <a:lnTo>
                    <a:pt x="44497" y="0"/>
                  </a:lnTo>
                  <a:lnTo>
                    <a:pt x="4148377" y="0"/>
                  </a:lnTo>
                  <a:lnTo>
                    <a:pt x="4189868" y="15621"/>
                  </a:lnTo>
                  <a:lnTo>
                    <a:pt x="4215688" y="51661"/>
                  </a:lnTo>
                  <a:lnTo>
                    <a:pt x="4219574" y="71196"/>
                  </a:lnTo>
                  <a:lnTo>
                    <a:pt x="4219574" y="424103"/>
                  </a:lnTo>
                  <a:lnTo>
                    <a:pt x="4203952" y="465594"/>
                  </a:lnTo>
                  <a:lnTo>
                    <a:pt x="4167911" y="491414"/>
                  </a:lnTo>
                  <a:lnTo>
                    <a:pt x="4153332" y="494811"/>
                  </a:lnTo>
                  <a:lnTo>
                    <a:pt x="4148377" y="495299"/>
                  </a:lnTo>
                  <a:close/>
                </a:path>
              </a:pathLst>
            </a:custGeom>
            <a:solidFill>
              <a:srgbClr val="D53F8B">
                <a:alpha val="10196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62"/>
            <p:cNvSpPr/>
            <p:nvPr/>
          </p:nvSpPr>
          <p:spPr>
            <a:xfrm>
              <a:off x="6800849" y="4057649"/>
              <a:ext cx="74295" cy="495300"/>
            </a:xfrm>
            <a:custGeom>
              <a:rect b="b" l="l" r="r" t="t"/>
              <a:pathLst>
                <a:path extrusionOk="0" h="495300" w="74295">
                  <a:moveTo>
                    <a:pt x="73680" y="495299"/>
                  </a:moveTo>
                  <a:lnTo>
                    <a:pt x="33857" y="482469"/>
                  </a:lnTo>
                  <a:lnTo>
                    <a:pt x="5800" y="448260"/>
                  </a:lnTo>
                  <a:lnTo>
                    <a:pt x="0" y="419100"/>
                  </a:lnTo>
                  <a:lnTo>
                    <a:pt x="0" y="76200"/>
                  </a:lnTo>
                  <a:lnTo>
                    <a:pt x="12830" y="33857"/>
                  </a:lnTo>
                  <a:lnTo>
                    <a:pt x="47038" y="5800"/>
                  </a:lnTo>
                  <a:lnTo>
                    <a:pt x="73679" y="0"/>
                  </a:lnTo>
                  <a:lnTo>
                    <a:pt x="71243" y="1933"/>
                  </a:lnTo>
                  <a:lnTo>
                    <a:pt x="66575" y="9666"/>
                  </a:lnTo>
                  <a:lnTo>
                    <a:pt x="57964" y="54113"/>
                  </a:lnTo>
                  <a:lnTo>
                    <a:pt x="57240" y="68693"/>
                  </a:lnTo>
                  <a:lnTo>
                    <a:pt x="57240" y="426606"/>
                  </a:lnTo>
                  <a:lnTo>
                    <a:pt x="60942" y="465836"/>
                  </a:lnTo>
                  <a:lnTo>
                    <a:pt x="71243" y="493366"/>
                  </a:lnTo>
                  <a:lnTo>
                    <a:pt x="73680" y="495299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6" name="Google Shape;516;p62"/>
          <p:cNvSpPr txBox="1"/>
          <p:nvPr/>
        </p:nvSpPr>
        <p:spPr>
          <a:xfrm>
            <a:off x="7283450" y="4157501"/>
            <a:ext cx="39786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Speed - Can the user operate it quickly?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7" name="Google Shape;517;p62"/>
          <p:cNvSpPr/>
          <p:nvPr/>
        </p:nvSpPr>
        <p:spPr>
          <a:xfrm>
            <a:off x="476249" y="857249"/>
            <a:ext cx="2457450" cy="304800"/>
          </a:xfrm>
          <a:custGeom>
            <a:rect b="b" l="l" r="r" t="t"/>
            <a:pathLst>
              <a:path extrusionOk="0" h="304800" w="2457450">
                <a:moveTo>
                  <a:pt x="2305049" y="304799"/>
                </a:moveTo>
                <a:lnTo>
                  <a:pt x="152399" y="304799"/>
                </a:lnTo>
                <a:lnTo>
                  <a:pt x="144912" y="304616"/>
                </a:lnTo>
                <a:lnTo>
                  <a:pt x="101066" y="295895"/>
                </a:lnTo>
                <a:lnTo>
                  <a:pt x="61607" y="274804"/>
                </a:lnTo>
                <a:lnTo>
                  <a:pt x="29995" y="243192"/>
                </a:lnTo>
                <a:lnTo>
                  <a:pt x="8904" y="203733"/>
                </a:lnTo>
                <a:lnTo>
                  <a:pt x="182" y="159887"/>
                </a:lnTo>
                <a:lnTo>
                  <a:pt x="0" y="152399"/>
                </a:lnTo>
                <a:lnTo>
                  <a:pt x="182" y="144912"/>
                </a:lnTo>
                <a:lnTo>
                  <a:pt x="8904" y="101066"/>
                </a:lnTo>
                <a:lnTo>
                  <a:pt x="29995" y="61607"/>
                </a:lnTo>
                <a:lnTo>
                  <a:pt x="61607" y="29995"/>
                </a:lnTo>
                <a:lnTo>
                  <a:pt x="101066" y="8904"/>
                </a:lnTo>
                <a:lnTo>
                  <a:pt x="144912" y="183"/>
                </a:lnTo>
                <a:lnTo>
                  <a:pt x="152399" y="0"/>
                </a:lnTo>
                <a:lnTo>
                  <a:pt x="2305049" y="0"/>
                </a:lnTo>
                <a:lnTo>
                  <a:pt x="2349289" y="6560"/>
                </a:lnTo>
                <a:lnTo>
                  <a:pt x="2389718" y="25683"/>
                </a:lnTo>
                <a:lnTo>
                  <a:pt x="2422857" y="55717"/>
                </a:lnTo>
                <a:lnTo>
                  <a:pt x="2445848" y="94078"/>
                </a:lnTo>
                <a:lnTo>
                  <a:pt x="2456717" y="137461"/>
                </a:lnTo>
                <a:lnTo>
                  <a:pt x="2457449" y="152399"/>
                </a:lnTo>
                <a:lnTo>
                  <a:pt x="2457266" y="159887"/>
                </a:lnTo>
                <a:lnTo>
                  <a:pt x="2448544" y="203733"/>
                </a:lnTo>
                <a:lnTo>
                  <a:pt x="2427453" y="243192"/>
                </a:lnTo>
                <a:lnTo>
                  <a:pt x="2395841" y="274804"/>
                </a:lnTo>
                <a:lnTo>
                  <a:pt x="2356382" y="295895"/>
                </a:lnTo>
                <a:lnTo>
                  <a:pt x="2312536" y="304616"/>
                </a:lnTo>
                <a:lnTo>
                  <a:pt x="2305049" y="304799"/>
                </a:lnTo>
                <a:close/>
              </a:path>
            </a:pathLst>
          </a:custGeom>
          <a:solidFill>
            <a:srgbClr val="D53F8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62"/>
          <p:cNvSpPr txBox="1"/>
          <p:nvPr/>
        </p:nvSpPr>
        <p:spPr>
          <a:xfrm>
            <a:off x="177800" y="94825"/>
            <a:ext cx="6623100" cy="9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2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Ready, Set, Design! Self Guided Design Thinking Activity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ASU Edson E &amp; I Youth Entrepreneurship</a:t>
            </a:r>
            <a:endParaRPr sz="115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975"/>
              </a:spcBef>
              <a:spcAft>
                <a:spcPts val="0"/>
              </a:spcAft>
              <a:buNone/>
            </a:pPr>
            <a:r>
              <a:t/>
            </a:r>
            <a:endParaRPr sz="105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1211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DESIGN THINKING STEP 5</a:t>
            </a:r>
            <a:endParaRPr sz="125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9" name="Google Shape;519;p62"/>
          <p:cNvSpPr txBox="1"/>
          <p:nvPr/>
        </p:nvSpPr>
        <p:spPr>
          <a:xfrm>
            <a:off x="733825" y="4618700"/>
            <a:ext cx="5501400" cy="5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-1725295" lvl="0" marL="1737360" marR="5080" rtl="0" algn="l">
              <a:lnSpc>
                <a:spcPct val="108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Test your prototype once. Circle the biggest issue. Make a single change now.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20" name="Google Shape;520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72299" y="1724024"/>
            <a:ext cx="228600" cy="22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72299" y="2343149"/>
            <a:ext cx="228600" cy="22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6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72299" y="2952749"/>
            <a:ext cx="228600" cy="22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6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72299" y="3571874"/>
            <a:ext cx="228600" cy="22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6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72299" y="4190999"/>
            <a:ext cx="228600" cy="228599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62"/>
          <p:cNvSpPr/>
          <p:nvPr/>
        </p:nvSpPr>
        <p:spPr>
          <a:xfrm>
            <a:off x="0" y="6315074"/>
            <a:ext cx="12192000" cy="542925"/>
          </a:xfrm>
          <a:custGeom>
            <a:rect b="b" l="l" r="r" t="t"/>
            <a:pathLst>
              <a:path extrusionOk="0" h="542925" w="12192000">
                <a:moveTo>
                  <a:pt x="12191999" y="542924"/>
                </a:moveTo>
                <a:lnTo>
                  <a:pt x="0" y="542924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542924"/>
                </a:lnTo>
                <a:close/>
              </a:path>
            </a:pathLst>
          </a:custGeom>
          <a:solidFill>
            <a:srgbClr val="000000">
              <a:alpha val="3019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62"/>
          <p:cNvSpPr txBox="1"/>
          <p:nvPr/>
        </p:nvSpPr>
        <p:spPr>
          <a:xfrm>
            <a:off x="215900" y="6427625"/>
            <a:ext cx="14091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min.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7" name="Google Shape;527;p62"/>
          <p:cNvSpPr txBox="1"/>
          <p:nvPr/>
        </p:nvSpPr>
        <p:spPr>
          <a:xfrm>
            <a:off x="3142598" y="6418575"/>
            <a:ext cx="18720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 </a:t>
            </a:r>
            <a:r>
              <a:rPr lang="en-US" sz="17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🟢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Talk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8" name="Google Shape;528;p62"/>
          <p:cNvSpPr txBox="1"/>
          <p:nvPr/>
        </p:nvSpPr>
        <p:spPr>
          <a:xfrm>
            <a:off x="5799050" y="6424575"/>
            <a:ext cx="65412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Hands testing prototype, make one physical adjustment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5"/>
          <p:cNvSpPr txBox="1"/>
          <p:nvPr>
            <p:ph idx="1" type="body"/>
          </p:nvPr>
        </p:nvSpPr>
        <p:spPr>
          <a:xfrm>
            <a:off x="848784" y="1726980"/>
            <a:ext cx="9998700" cy="3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-15240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C1C25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06" name="Google Shape;206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5733" y="498597"/>
            <a:ext cx="8540049" cy="560964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45"/>
          <p:cNvSpPr/>
          <p:nvPr/>
        </p:nvSpPr>
        <p:spPr>
          <a:xfrm>
            <a:off x="848784" y="1722756"/>
            <a:ext cx="10767600" cy="26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 Thinking is all about understanding what the user wants or needs, and testing out the ideas you come up with.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“Doggo-Vision” didn’t research and test their product on the end-user: dogs. If they redesign the glasses so that they fit dogs, maybe they will sell better! 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45"/>
          <p:cNvSpPr/>
          <p:nvPr/>
        </p:nvSpPr>
        <p:spPr>
          <a:xfrm>
            <a:off x="190499" y="6067424"/>
            <a:ext cx="11811000" cy="504825"/>
          </a:xfrm>
          <a:custGeom>
            <a:rect b="b" l="l" r="r" t="t"/>
            <a:pathLst>
              <a:path extrusionOk="0" h="504825" w="11811000">
                <a:moveTo>
                  <a:pt x="11739802" y="504824"/>
                </a:moveTo>
                <a:lnTo>
                  <a:pt x="71196" y="504824"/>
                </a:lnTo>
                <a:lnTo>
                  <a:pt x="66241" y="504336"/>
                </a:lnTo>
                <a:lnTo>
                  <a:pt x="29705" y="489202"/>
                </a:lnTo>
                <a:lnTo>
                  <a:pt x="3885" y="453162"/>
                </a:lnTo>
                <a:lnTo>
                  <a:pt x="0" y="433627"/>
                </a:lnTo>
                <a:lnTo>
                  <a:pt x="0" y="428624"/>
                </a:lnTo>
                <a:lnTo>
                  <a:pt x="0" y="71196"/>
                </a:lnTo>
                <a:lnTo>
                  <a:pt x="15621" y="29704"/>
                </a:lnTo>
                <a:lnTo>
                  <a:pt x="51661" y="3885"/>
                </a:lnTo>
                <a:lnTo>
                  <a:pt x="71196" y="0"/>
                </a:lnTo>
                <a:lnTo>
                  <a:pt x="11739802" y="0"/>
                </a:lnTo>
                <a:lnTo>
                  <a:pt x="11781292" y="15620"/>
                </a:lnTo>
                <a:lnTo>
                  <a:pt x="11807113" y="51660"/>
                </a:lnTo>
                <a:lnTo>
                  <a:pt x="11810999" y="71196"/>
                </a:lnTo>
                <a:lnTo>
                  <a:pt x="11810999" y="433627"/>
                </a:lnTo>
                <a:lnTo>
                  <a:pt x="11795376" y="475118"/>
                </a:lnTo>
                <a:lnTo>
                  <a:pt x="11759334" y="500938"/>
                </a:lnTo>
                <a:lnTo>
                  <a:pt x="11744757" y="504336"/>
                </a:lnTo>
                <a:lnTo>
                  <a:pt x="11739802" y="504824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45"/>
          <p:cNvSpPr txBox="1"/>
          <p:nvPr/>
        </p:nvSpPr>
        <p:spPr>
          <a:xfrm>
            <a:off x="406402" y="6160926"/>
            <a:ext cx="29499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min.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0" name="Google Shape;210;p45"/>
          <p:cNvSpPr txBox="1"/>
          <p:nvPr/>
        </p:nvSpPr>
        <p:spPr>
          <a:xfrm>
            <a:off x="4597400" y="6151875"/>
            <a:ext cx="26379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 </a:t>
            </a:r>
            <a:r>
              <a:rPr lang="en-US" sz="17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🔴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Silent.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1" name="Google Shape;211;p45"/>
          <p:cNvSpPr txBox="1"/>
          <p:nvPr/>
        </p:nvSpPr>
        <p:spPr>
          <a:xfrm>
            <a:off x="7843596" y="6160924"/>
            <a:ext cx="39420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Sit tall, eyes on screen.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63"/>
          <p:cNvGrpSpPr/>
          <p:nvPr/>
        </p:nvGrpSpPr>
        <p:grpSpPr>
          <a:xfrm>
            <a:off x="609599" y="1024777"/>
            <a:ext cx="10972800" cy="304800"/>
            <a:chOff x="609599" y="1066799"/>
            <a:chExt cx="10972800" cy="304800"/>
          </a:xfrm>
        </p:grpSpPr>
        <p:sp>
          <p:nvSpPr>
            <p:cNvPr id="534" name="Google Shape;534;p63"/>
            <p:cNvSpPr/>
            <p:nvPr/>
          </p:nvSpPr>
          <p:spPr>
            <a:xfrm>
              <a:off x="609599" y="1066799"/>
              <a:ext cx="10972800" cy="304800"/>
            </a:xfrm>
            <a:custGeom>
              <a:rect b="b" l="l" r="r" t="t"/>
              <a:pathLst>
                <a:path extrusionOk="0" h="304800" w="10972800">
                  <a:moveTo>
                    <a:pt x="10919401" y="304799"/>
                  </a:moveTo>
                  <a:lnTo>
                    <a:pt x="53397" y="304799"/>
                  </a:lnTo>
                  <a:lnTo>
                    <a:pt x="49681" y="304433"/>
                  </a:lnTo>
                  <a:lnTo>
                    <a:pt x="14085" y="285407"/>
                  </a:lnTo>
                  <a:lnTo>
                    <a:pt x="0" y="251402"/>
                  </a:lnTo>
                  <a:lnTo>
                    <a:pt x="0" y="247649"/>
                  </a:lnTo>
                  <a:lnTo>
                    <a:pt x="0" y="53397"/>
                  </a:lnTo>
                  <a:lnTo>
                    <a:pt x="19392" y="14085"/>
                  </a:lnTo>
                  <a:lnTo>
                    <a:pt x="53397" y="0"/>
                  </a:lnTo>
                  <a:lnTo>
                    <a:pt x="10919401" y="0"/>
                  </a:lnTo>
                  <a:lnTo>
                    <a:pt x="10958712" y="19392"/>
                  </a:lnTo>
                  <a:lnTo>
                    <a:pt x="10972798" y="53397"/>
                  </a:lnTo>
                  <a:lnTo>
                    <a:pt x="10972798" y="251402"/>
                  </a:lnTo>
                  <a:lnTo>
                    <a:pt x="10953406" y="290714"/>
                  </a:lnTo>
                  <a:lnTo>
                    <a:pt x="10923117" y="304433"/>
                  </a:lnTo>
                  <a:lnTo>
                    <a:pt x="10919401" y="304799"/>
                  </a:lnTo>
                  <a:close/>
                </a:path>
              </a:pathLst>
            </a:custGeom>
            <a:solidFill>
              <a:srgbClr val="37B1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35" name="Google Shape;535;p6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23899" y="1133474"/>
              <a:ext cx="152399" cy="1523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6" name="Google Shape;536;p63"/>
          <p:cNvSpPr txBox="1"/>
          <p:nvPr/>
        </p:nvSpPr>
        <p:spPr>
          <a:xfrm>
            <a:off x="596900" y="1341375"/>
            <a:ext cx="9180300" cy="7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SHARE YOUR SOLUTIONS!</a:t>
            </a:r>
            <a:endParaRPr sz="445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37" name="Google Shape;537;p63"/>
          <p:cNvGrpSpPr/>
          <p:nvPr/>
        </p:nvGrpSpPr>
        <p:grpSpPr>
          <a:xfrm>
            <a:off x="609599" y="2343149"/>
            <a:ext cx="10972800" cy="1066800"/>
            <a:chOff x="609599" y="2343149"/>
            <a:chExt cx="10972800" cy="1066800"/>
          </a:xfrm>
        </p:grpSpPr>
        <p:sp>
          <p:nvSpPr>
            <p:cNvPr id="538" name="Google Shape;538;p63"/>
            <p:cNvSpPr/>
            <p:nvPr/>
          </p:nvSpPr>
          <p:spPr>
            <a:xfrm>
              <a:off x="609599" y="2343149"/>
              <a:ext cx="10972800" cy="1066800"/>
            </a:xfrm>
            <a:custGeom>
              <a:rect b="b" l="l" r="r" t="t"/>
              <a:pathLst>
                <a:path extrusionOk="0" h="1066800" w="10972800">
                  <a:moveTo>
                    <a:pt x="10866004" y="1066799"/>
                  </a:moveTo>
                  <a:lnTo>
                    <a:pt x="106795" y="1066799"/>
                  </a:lnTo>
                  <a:lnTo>
                    <a:pt x="99362" y="1066067"/>
                  </a:lnTo>
                  <a:lnTo>
                    <a:pt x="57038" y="1051706"/>
                  </a:lnTo>
                  <a:lnTo>
                    <a:pt x="23432" y="1022241"/>
                  </a:lnTo>
                  <a:lnTo>
                    <a:pt x="3660" y="982159"/>
                  </a:lnTo>
                  <a:lnTo>
                    <a:pt x="0" y="960004"/>
                  </a:lnTo>
                  <a:lnTo>
                    <a:pt x="0" y="952499"/>
                  </a:lnTo>
                  <a:lnTo>
                    <a:pt x="0" y="106794"/>
                  </a:lnTo>
                  <a:lnTo>
                    <a:pt x="11572" y="63625"/>
                  </a:lnTo>
                  <a:lnTo>
                    <a:pt x="38784" y="28170"/>
                  </a:lnTo>
                  <a:lnTo>
                    <a:pt x="77493" y="5828"/>
                  </a:lnTo>
                  <a:lnTo>
                    <a:pt x="106795" y="0"/>
                  </a:lnTo>
                  <a:lnTo>
                    <a:pt x="10866004" y="0"/>
                  </a:lnTo>
                  <a:lnTo>
                    <a:pt x="10909171" y="11572"/>
                  </a:lnTo>
                  <a:lnTo>
                    <a:pt x="10944626" y="38784"/>
                  </a:lnTo>
                  <a:lnTo>
                    <a:pt x="10966969" y="77492"/>
                  </a:lnTo>
                  <a:lnTo>
                    <a:pt x="10972798" y="106794"/>
                  </a:lnTo>
                  <a:lnTo>
                    <a:pt x="10972798" y="960004"/>
                  </a:lnTo>
                  <a:lnTo>
                    <a:pt x="10961224" y="1003173"/>
                  </a:lnTo>
                  <a:lnTo>
                    <a:pt x="10934013" y="1038628"/>
                  </a:lnTo>
                  <a:lnTo>
                    <a:pt x="10895305" y="1060971"/>
                  </a:lnTo>
                  <a:lnTo>
                    <a:pt x="10873436" y="1066067"/>
                  </a:lnTo>
                  <a:lnTo>
                    <a:pt x="10866004" y="1066799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63"/>
            <p:cNvSpPr/>
            <p:nvPr/>
          </p:nvSpPr>
          <p:spPr>
            <a:xfrm>
              <a:off x="838199" y="2666999"/>
              <a:ext cx="342900" cy="342900"/>
            </a:xfrm>
            <a:custGeom>
              <a:rect b="b" l="l" r="r" t="t"/>
              <a:pathLst>
                <a:path extrusionOk="0" h="342900" w="342900">
                  <a:moveTo>
                    <a:pt x="171449" y="342899"/>
                  </a:moveTo>
                  <a:lnTo>
                    <a:pt x="129780" y="337760"/>
                  </a:lnTo>
                  <a:lnTo>
                    <a:pt x="90628" y="322656"/>
                  </a:lnTo>
                  <a:lnTo>
                    <a:pt x="56318" y="298493"/>
                  </a:lnTo>
                  <a:lnTo>
                    <a:pt x="28894" y="266701"/>
                  </a:lnTo>
                  <a:lnTo>
                    <a:pt x="10017" y="229200"/>
                  </a:lnTo>
                  <a:lnTo>
                    <a:pt x="823" y="188254"/>
                  </a:lnTo>
                  <a:lnTo>
                    <a:pt x="0" y="171449"/>
                  </a:lnTo>
                  <a:lnTo>
                    <a:pt x="205" y="163026"/>
                  </a:lnTo>
                  <a:lnTo>
                    <a:pt x="7380" y="121679"/>
                  </a:lnTo>
                  <a:lnTo>
                    <a:pt x="24386" y="83314"/>
                  </a:lnTo>
                  <a:lnTo>
                    <a:pt x="50216" y="50216"/>
                  </a:lnTo>
                  <a:lnTo>
                    <a:pt x="83315" y="24386"/>
                  </a:lnTo>
                  <a:lnTo>
                    <a:pt x="121680" y="7380"/>
                  </a:lnTo>
                  <a:lnTo>
                    <a:pt x="163027" y="205"/>
                  </a:lnTo>
                  <a:lnTo>
                    <a:pt x="171449" y="0"/>
                  </a:lnTo>
                  <a:lnTo>
                    <a:pt x="179872" y="205"/>
                  </a:lnTo>
                  <a:lnTo>
                    <a:pt x="221219" y="7380"/>
                  </a:lnTo>
                  <a:lnTo>
                    <a:pt x="259584" y="24386"/>
                  </a:lnTo>
                  <a:lnTo>
                    <a:pt x="292683" y="50216"/>
                  </a:lnTo>
                  <a:lnTo>
                    <a:pt x="318513" y="83314"/>
                  </a:lnTo>
                  <a:lnTo>
                    <a:pt x="335519" y="121679"/>
                  </a:lnTo>
                  <a:lnTo>
                    <a:pt x="342694" y="163026"/>
                  </a:lnTo>
                  <a:lnTo>
                    <a:pt x="342899" y="171449"/>
                  </a:lnTo>
                  <a:lnTo>
                    <a:pt x="342694" y="179872"/>
                  </a:lnTo>
                  <a:lnTo>
                    <a:pt x="335519" y="221219"/>
                  </a:lnTo>
                  <a:lnTo>
                    <a:pt x="318513" y="259584"/>
                  </a:lnTo>
                  <a:lnTo>
                    <a:pt x="292683" y="292683"/>
                  </a:lnTo>
                  <a:lnTo>
                    <a:pt x="259584" y="318513"/>
                  </a:lnTo>
                  <a:lnTo>
                    <a:pt x="221219" y="335518"/>
                  </a:lnTo>
                  <a:lnTo>
                    <a:pt x="179872" y="342693"/>
                  </a:lnTo>
                  <a:lnTo>
                    <a:pt x="171449" y="3428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40" name="Google Shape;540;p6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14399" y="2762249"/>
              <a:ext cx="190499" cy="1523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1" name="Google Shape;541;p63"/>
          <p:cNvSpPr txBox="1"/>
          <p:nvPr/>
        </p:nvSpPr>
        <p:spPr>
          <a:xfrm>
            <a:off x="1282700" y="2551650"/>
            <a:ext cx="9839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5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Take turns sharing your group's solution with the rest of the class.</a:t>
            </a:r>
            <a:endParaRPr sz="245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542" name="Google Shape;542;p63"/>
          <p:cNvGrpSpPr/>
          <p:nvPr/>
        </p:nvGrpSpPr>
        <p:grpSpPr>
          <a:xfrm>
            <a:off x="609599" y="3867149"/>
            <a:ext cx="10972800" cy="1790700"/>
            <a:chOff x="609599" y="3867149"/>
            <a:chExt cx="10972800" cy="1790700"/>
          </a:xfrm>
        </p:grpSpPr>
        <p:sp>
          <p:nvSpPr>
            <p:cNvPr id="543" name="Google Shape;543;p63"/>
            <p:cNvSpPr/>
            <p:nvPr/>
          </p:nvSpPr>
          <p:spPr>
            <a:xfrm>
              <a:off x="609599" y="3867149"/>
              <a:ext cx="10972800" cy="1790700"/>
            </a:xfrm>
            <a:custGeom>
              <a:rect b="b" l="l" r="r" t="t"/>
              <a:pathLst>
                <a:path extrusionOk="0" h="1790700" w="10972800">
                  <a:moveTo>
                    <a:pt x="10866004" y="1790699"/>
                  </a:moveTo>
                  <a:lnTo>
                    <a:pt x="106795" y="1790699"/>
                  </a:lnTo>
                  <a:lnTo>
                    <a:pt x="99362" y="1789967"/>
                  </a:lnTo>
                  <a:lnTo>
                    <a:pt x="57038" y="1775605"/>
                  </a:lnTo>
                  <a:lnTo>
                    <a:pt x="23432" y="1746140"/>
                  </a:lnTo>
                  <a:lnTo>
                    <a:pt x="3660" y="1706059"/>
                  </a:lnTo>
                  <a:lnTo>
                    <a:pt x="0" y="1683904"/>
                  </a:lnTo>
                  <a:lnTo>
                    <a:pt x="0" y="1676399"/>
                  </a:lnTo>
                  <a:lnTo>
                    <a:pt x="0" y="106794"/>
                  </a:lnTo>
                  <a:lnTo>
                    <a:pt x="11572" y="63625"/>
                  </a:lnTo>
                  <a:lnTo>
                    <a:pt x="38784" y="28170"/>
                  </a:lnTo>
                  <a:lnTo>
                    <a:pt x="77493" y="5827"/>
                  </a:lnTo>
                  <a:lnTo>
                    <a:pt x="106795" y="0"/>
                  </a:lnTo>
                  <a:lnTo>
                    <a:pt x="10866004" y="0"/>
                  </a:lnTo>
                  <a:lnTo>
                    <a:pt x="10909171" y="11571"/>
                  </a:lnTo>
                  <a:lnTo>
                    <a:pt x="10944626" y="38784"/>
                  </a:lnTo>
                  <a:lnTo>
                    <a:pt x="10966969" y="77492"/>
                  </a:lnTo>
                  <a:lnTo>
                    <a:pt x="10972798" y="106794"/>
                  </a:lnTo>
                  <a:lnTo>
                    <a:pt x="10972798" y="1683904"/>
                  </a:lnTo>
                  <a:lnTo>
                    <a:pt x="10961224" y="1727073"/>
                  </a:lnTo>
                  <a:lnTo>
                    <a:pt x="10934013" y="1762528"/>
                  </a:lnTo>
                  <a:lnTo>
                    <a:pt x="10895305" y="1784870"/>
                  </a:lnTo>
                  <a:lnTo>
                    <a:pt x="10873436" y="1789967"/>
                  </a:lnTo>
                  <a:lnTo>
                    <a:pt x="10866004" y="1790699"/>
                  </a:lnTo>
                  <a:close/>
                </a:path>
              </a:pathLst>
            </a:custGeom>
            <a:solidFill>
              <a:srgbClr val="E85878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63"/>
            <p:cNvSpPr/>
            <p:nvPr/>
          </p:nvSpPr>
          <p:spPr>
            <a:xfrm>
              <a:off x="838199" y="4391024"/>
              <a:ext cx="342900" cy="342900"/>
            </a:xfrm>
            <a:custGeom>
              <a:rect b="b" l="l" r="r" t="t"/>
              <a:pathLst>
                <a:path extrusionOk="0" h="342900" w="342900">
                  <a:moveTo>
                    <a:pt x="171449" y="342899"/>
                  </a:moveTo>
                  <a:lnTo>
                    <a:pt x="129780" y="337759"/>
                  </a:lnTo>
                  <a:lnTo>
                    <a:pt x="90628" y="322656"/>
                  </a:lnTo>
                  <a:lnTo>
                    <a:pt x="56318" y="298493"/>
                  </a:lnTo>
                  <a:lnTo>
                    <a:pt x="28894" y="266701"/>
                  </a:lnTo>
                  <a:lnTo>
                    <a:pt x="10017" y="229199"/>
                  </a:lnTo>
                  <a:lnTo>
                    <a:pt x="823" y="188255"/>
                  </a:lnTo>
                  <a:lnTo>
                    <a:pt x="0" y="171449"/>
                  </a:lnTo>
                  <a:lnTo>
                    <a:pt x="205" y="163026"/>
                  </a:lnTo>
                  <a:lnTo>
                    <a:pt x="7380" y="121679"/>
                  </a:lnTo>
                  <a:lnTo>
                    <a:pt x="24386" y="83314"/>
                  </a:lnTo>
                  <a:lnTo>
                    <a:pt x="50216" y="50216"/>
                  </a:lnTo>
                  <a:lnTo>
                    <a:pt x="83315" y="24385"/>
                  </a:lnTo>
                  <a:lnTo>
                    <a:pt x="121680" y="7380"/>
                  </a:lnTo>
                  <a:lnTo>
                    <a:pt x="163027" y="205"/>
                  </a:lnTo>
                  <a:lnTo>
                    <a:pt x="171449" y="0"/>
                  </a:lnTo>
                  <a:lnTo>
                    <a:pt x="179872" y="205"/>
                  </a:lnTo>
                  <a:lnTo>
                    <a:pt x="221219" y="7380"/>
                  </a:lnTo>
                  <a:lnTo>
                    <a:pt x="259584" y="24385"/>
                  </a:lnTo>
                  <a:lnTo>
                    <a:pt x="292683" y="50216"/>
                  </a:lnTo>
                  <a:lnTo>
                    <a:pt x="318513" y="83314"/>
                  </a:lnTo>
                  <a:lnTo>
                    <a:pt x="335519" y="121679"/>
                  </a:lnTo>
                  <a:lnTo>
                    <a:pt x="342694" y="163026"/>
                  </a:lnTo>
                  <a:lnTo>
                    <a:pt x="342899" y="171449"/>
                  </a:lnTo>
                  <a:lnTo>
                    <a:pt x="342694" y="179872"/>
                  </a:lnTo>
                  <a:lnTo>
                    <a:pt x="335519" y="221219"/>
                  </a:lnTo>
                  <a:lnTo>
                    <a:pt x="318513" y="259584"/>
                  </a:lnTo>
                  <a:lnTo>
                    <a:pt x="292683" y="292683"/>
                  </a:lnTo>
                  <a:lnTo>
                    <a:pt x="259584" y="318513"/>
                  </a:lnTo>
                  <a:lnTo>
                    <a:pt x="221219" y="335518"/>
                  </a:lnTo>
                  <a:lnTo>
                    <a:pt x="179872" y="342693"/>
                  </a:lnTo>
                  <a:lnTo>
                    <a:pt x="171449" y="3428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45" name="Google Shape;545;p6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57262" y="4486274"/>
              <a:ext cx="104768" cy="1523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6" name="Google Shape;546;p63"/>
          <p:cNvSpPr txBox="1"/>
          <p:nvPr/>
        </p:nvSpPr>
        <p:spPr>
          <a:xfrm>
            <a:off x="1282700" y="4040725"/>
            <a:ext cx="10007100" cy="13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09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5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 your challenge card, then explain how your prototype (small model) solves the challenge.</a:t>
            </a:r>
            <a:endParaRPr sz="245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835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30 seconds per team</a:t>
            </a:r>
            <a:endParaRPr sz="19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7" name="Google Shape;547;p63"/>
          <p:cNvSpPr txBox="1"/>
          <p:nvPr/>
        </p:nvSpPr>
        <p:spPr>
          <a:xfrm>
            <a:off x="368300" y="171025"/>
            <a:ext cx="8596500" cy="10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2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Ready, Set, Design! Self Guided Design Thinking Activity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ASU Edson E &amp; I Youth Entrepreneurship</a:t>
            </a:r>
            <a:endParaRPr sz="115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525"/>
              </a:spcBef>
              <a:spcAft>
                <a:spcPts val="0"/>
              </a:spcAft>
              <a:buNone/>
            </a:pPr>
            <a:r>
              <a:t/>
            </a:r>
            <a:endParaRPr sz="105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58801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Presenter Mode</a:t>
            </a:r>
            <a:endParaRPr sz="13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48" name="Google Shape;548;p63"/>
          <p:cNvSpPr/>
          <p:nvPr/>
        </p:nvSpPr>
        <p:spPr>
          <a:xfrm>
            <a:off x="0" y="761999"/>
            <a:ext cx="12192000" cy="38100"/>
          </a:xfrm>
          <a:custGeom>
            <a:rect b="b" l="l" r="r" t="t"/>
            <a:pathLst>
              <a:path extrusionOk="0" h="38100" w="12192000">
                <a:moveTo>
                  <a:pt x="1219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38099"/>
                </a:lnTo>
                <a:close/>
              </a:path>
            </a:pathLst>
          </a:custGeom>
          <a:solidFill>
            <a:srgbClr val="EC48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63"/>
          <p:cNvSpPr/>
          <p:nvPr/>
        </p:nvSpPr>
        <p:spPr>
          <a:xfrm>
            <a:off x="190499" y="6200774"/>
            <a:ext cx="11811000" cy="466725"/>
          </a:xfrm>
          <a:custGeom>
            <a:rect b="b" l="l" r="r" t="t"/>
            <a:pathLst>
              <a:path extrusionOk="0" h="466725" w="11811000">
                <a:moveTo>
                  <a:pt x="11757601" y="466724"/>
                </a:moveTo>
                <a:lnTo>
                  <a:pt x="53397" y="466724"/>
                </a:lnTo>
                <a:lnTo>
                  <a:pt x="49680" y="466358"/>
                </a:lnTo>
                <a:lnTo>
                  <a:pt x="14085" y="447331"/>
                </a:lnTo>
                <a:lnTo>
                  <a:pt x="0" y="413327"/>
                </a:lnTo>
                <a:lnTo>
                  <a:pt x="0" y="409574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11757601" y="0"/>
                </a:lnTo>
                <a:lnTo>
                  <a:pt x="11796912" y="19391"/>
                </a:lnTo>
                <a:lnTo>
                  <a:pt x="11810999" y="53397"/>
                </a:lnTo>
                <a:lnTo>
                  <a:pt x="11810999" y="413327"/>
                </a:lnTo>
                <a:lnTo>
                  <a:pt x="11791604" y="452639"/>
                </a:lnTo>
                <a:lnTo>
                  <a:pt x="11761317" y="466358"/>
                </a:lnTo>
                <a:lnTo>
                  <a:pt x="11757601" y="466724"/>
                </a:lnTo>
                <a:close/>
              </a:path>
            </a:pathLst>
          </a:custGeom>
          <a:solidFill>
            <a:srgbClr val="000000">
              <a:alpha val="3019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63"/>
          <p:cNvSpPr txBox="1"/>
          <p:nvPr/>
        </p:nvSpPr>
        <p:spPr>
          <a:xfrm>
            <a:off x="368300" y="6266175"/>
            <a:ext cx="114819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	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8-12 min.	        </a:t>
            </a: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  </a:t>
            </a:r>
            <a:r>
              <a:rPr lang="en-US" sz="17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🔴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Silent.	              </a:t>
            </a: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Eyes on presenter, hands still, nod to show attention.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64"/>
          <p:cNvSpPr txBox="1"/>
          <p:nvPr/>
        </p:nvSpPr>
        <p:spPr>
          <a:xfrm>
            <a:off x="596901" y="865650"/>
            <a:ext cx="8353800" cy="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Map to the 5 Steps</a:t>
            </a:r>
            <a:endParaRPr sz="4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6" name="Google Shape;556;p64"/>
          <p:cNvSpPr/>
          <p:nvPr/>
        </p:nvSpPr>
        <p:spPr>
          <a:xfrm>
            <a:off x="2609805" y="2171655"/>
            <a:ext cx="153035" cy="267335"/>
          </a:xfrm>
          <a:custGeom>
            <a:rect b="b" l="l" r="r" t="t"/>
            <a:pathLst>
              <a:path extrusionOk="0" h="267335" w="153035">
                <a:moveTo>
                  <a:pt x="19064" y="266789"/>
                </a:moveTo>
                <a:lnTo>
                  <a:pt x="11887" y="265394"/>
                </a:lnTo>
                <a:lnTo>
                  <a:pt x="5581" y="261208"/>
                </a:lnTo>
                <a:lnTo>
                  <a:pt x="1395" y="254901"/>
                </a:lnTo>
                <a:lnTo>
                  <a:pt x="0" y="247724"/>
                </a:lnTo>
                <a:lnTo>
                  <a:pt x="1395" y="240547"/>
                </a:lnTo>
                <a:lnTo>
                  <a:pt x="5581" y="234240"/>
                </a:lnTo>
                <a:lnTo>
                  <a:pt x="106426" y="133394"/>
                </a:lnTo>
                <a:lnTo>
                  <a:pt x="5640" y="32548"/>
                </a:lnTo>
                <a:lnTo>
                  <a:pt x="1454" y="26242"/>
                </a:lnTo>
                <a:lnTo>
                  <a:pt x="59" y="19064"/>
                </a:lnTo>
                <a:lnTo>
                  <a:pt x="1454" y="11887"/>
                </a:lnTo>
                <a:lnTo>
                  <a:pt x="5640" y="5581"/>
                </a:lnTo>
                <a:lnTo>
                  <a:pt x="11947" y="1395"/>
                </a:lnTo>
                <a:lnTo>
                  <a:pt x="19124" y="0"/>
                </a:lnTo>
                <a:lnTo>
                  <a:pt x="26301" y="1395"/>
                </a:lnTo>
                <a:lnTo>
                  <a:pt x="32608" y="5581"/>
                </a:lnTo>
                <a:lnTo>
                  <a:pt x="146908" y="119881"/>
                </a:lnTo>
                <a:lnTo>
                  <a:pt x="151034" y="126247"/>
                </a:lnTo>
                <a:lnTo>
                  <a:pt x="152429" y="133424"/>
                </a:lnTo>
                <a:lnTo>
                  <a:pt x="151034" y="140601"/>
                </a:lnTo>
                <a:lnTo>
                  <a:pt x="146848" y="146908"/>
                </a:lnTo>
                <a:lnTo>
                  <a:pt x="32548" y="261208"/>
                </a:lnTo>
                <a:lnTo>
                  <a:pt x="26242" y="265394"/>
                </a:lnTo>
                <a:lnTo>
                  <a:pt x="19064" y="266789"/>
                </a:lnTo>
                <a:close/>
              </a:path>
            </a:pathLst>
          </a:custGeom>
          <a:solidFill>
            <a:srgbClr val="D53F8B">
              <a:alpha val="59608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64"/>
          <p:cNvSpPr/>
          <p:nvPr/>
        </p:nvSpPr>
        <p:spPr>
          <a:xfrm>
            <a:off x="4895805" y="2171655"/>
            <a:ext cx="153035" cy="267335"/>
          </a:xfrm>
          <a:custGeom>
            <a:rect b="b" l="l" r="r" t="t"/>
            <a:pathLst>
              <a:path extrusionOk="0" h="267335" w="153035">
                <a:moveTo>
                  <a:pt x="19064" y="266789"/>
                </a:moveTo>
                <a:lnTo>
                  <a:pt x="11887" y="265394"/>
                </a:lnTo>
                <a:lnTo>
                  <a:pt x="5581" y="261208"/>
                </a:lnTo>
                <a:lnTo>
                  <a:pt x="1395" y="254901"/>
                </a:lnTo>
                <a:lnTo>
                  <a:pt x="0" y="247724"/>
                </a:lnTo>
                <a:lnTo>
                  <a:pt x="1395" y="240547"/>
                </a:lnTo>
                <a:lnTo>
                  <a:pt x="5581" y="234240"/>
                </a:lnTo>
                <a:lnTo>
                  <a:pt x="106426" y="133394"/>
                </a:lnTo>
                <a:lnTo>
                  <a:pt x="5640" y="32548"/>
                </a:lnTo>
                <a:lnTo>
                  <a:pt x="1454" y="26242"/>
                </a:lnTo>
                <a:lnTo>
                  <a:pt x="59" y="19064"/>
                </a:lnTo>
                <a:lnTo>
                  <a:pt x="1454" y="11887"/>
                </a:lnTo>
                <a:lnTo>
                  <a:pt x="5640" y="5581"/>
                </a:lnTo>
                <a:lnTo>
                  <a:pt x="11947" y="1395"/>
                </a:lnTo>
                <a:lnTo>
                  <a:pt x="19124" y="0"/>
                </a:lnTo>
                <a:lnTo>
                  <a:pt x="26301" y="1395"/>
                </a:lnTo>
                <a:lnTo>
                  <a:pt x="32608" y="5581"/>
                </a:lnTo>
                <a:lnTo>
                  <a:pt x="146908" y="119881"/>
                </a:lnTo>
                <a:lnTo>
                  <a:pt x="151034" y="126247"/>
                </a:lnTo>
                <a:lnTo>
                  <a:pt x="152429" y="133424"/>
                </a:lnTo>
                <a:lnTo>
                  <a:pt x="151034" y="140601"/>
                </a:lnTo>
                <a:lnTo>
                  <a:pt x="146848" y="146908"/>
                </a:lnTo>
                <a:lnTo>
                  <a:pt x="32548" y="261208"/>
                </a:lnTo>
                <a:lnTo>
                  <a:pt x="26242" y="265394"/>
                </a:lnTo>
                <a:lnTo>
                  <a:pt x="19064" y="266789"/>
                </a:lnTo>
                <a:close/>
              </a:path>
            </a:pathLst>
          </a:custGeom>
          <a:solidFill>
            <a:srgbClr val="D53F8B">
              <a:alpha val="59608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64"/>
          <p:cNvSpPr/>
          <p:nvPr/>
        </p:nvSpPr>
        <p:spPr>
          <a:xfrm>
            <a:off x="7181805" y="2171655"/>
            <a:ext cx="153035" cy="267335"/>
          </a:xfrm>
          <a:custGeom>
            <a:rect b="b" l="l" r="r" t="t"/>
            <a:pathLst>
              <a:path extrusionOk="0" h="267335" w="153034">
                <a:moveTo>
                  <a:pt x="19064" y="266789"/>
                </a:moveTo>
                <a:lnTo>
                  <a:pt x="11887" y="265394"/>
                </a:lnTo>
                <a:lnTo>
                  <a:pt x="5581" y="261208"/>
                </a:lnTo>
                <a:lnTo>
                  <a:pt x="1395" y="254901"/>
                </a:lnTo>
                <a:lnTo>
                  <a:pt x="0" y="247724"/>
                </a:lnTo>
                <a:lnTo>
                  <a:pt x="1395" y="240547"/>
                </a:lnTo>
                <a:lnTo>
                  <a:pt x="5581" y="234240"/>
                </a:lnTo>
                <a:lnTo>
                  <a:pt x="106426" y="133394"/>
                </a:lnTo>
                <a:lnTo>
                  <a:pt x="5640" y="32548"/>
                </a:lnTo>
                <a:lnTo>
                  <a:pt x="1454" y="26242"/>
                </a:lnTo>
                <a:lnTo>
                  <a:pt x="59" y="19064"/>
                </a:lnTo>
                <a:lnTo>
                  <a:pt x="1454" y="11887"/>
                </a:lnTo>
                <a:lnTo>
                  <a:pt x="5640" y="5581"/>
                </a:lnTo>
                <a:lnTo>
                  <a:pt x="11947" y="1395"/>
                </a:lnTo>
                <a:lnTo>
                  <a:pt x="19124" y="0"/>
                </a:lnTo>
                <a:lnTo>
                  <a:pt x="26301" y="1395"/>
                </a:lnTo>
                <a:lnTo>
                  <a:pt x="32608" y="5581"/>
                </a:lnTo>
                <a:lnTo>
                  <a:pt x="146908" y="119881"/>
                </a:lnTo>
                <a:lnTo>
                  <a:pt x="151034" y="126247"/>
                </a:lnTo>
                <a:lnTo>
                  <a:pt x="152429" y="133424"/>
                </a:lnTo>
                <a:lnTo>
                  <a:pt x="151034" y="140601"/>
                </a:lnTo>
                <a:lnTo>
                  <a:pt x="146848" y="146908"/>
                </a:lnTo>
                <a:lnTo>
                  <a:pt x="32548" y="261208"/>
                </a:lnTo>
                <a:lnTo>
                  <a:pt x="26242" y="265394"/>
                </a:lnTo>
                <a:lnTo>
                  <a:pt x="19064" y="266789"/>
                </a:lnTo>
                <a:close/>
              </a:path>
            </a:pathLst>
          </a:custGeom>
          <a:solidFill>
            <a:srgbClr val="D53F8B">
              <a:alpha val="59608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64"/>
          <p:cNvSpPr/>
          <p:nvPr/>
        </p:nvSpPr>
        <p:spPr>
          <a:xfrm>
            <a:off x="9467805" y="2171655"/>
            <a:ext cx="153035" cy="267335"/>
          </a:xfrm>
          <a:custGeom>
            <a:rect b="b" l="l" r="r" t="t"/>
            <a:pathLst>
              <a:path extrusionOk="0" h="267335" w="153034">
                <a:moveTo>
                  <a:pt x="19064" y="266789"/>
                </a:moveTo>
                <a:lnTo>
                  <a:pt x="11887" y="265394"/>
                </a:lnTo>
                <a:lnTo>
                  <a:pt x="5581" y="261208"/>
                </a:lnTo>
                <a:lnTo>
                  <a:pt x="1395" y="254901"/>
                </a:lnTo>
                <a:lnTo>
                  <a:pt x="0" y="247724"/>
                </a:lnTo>
                <a:lnTo>
                  <a:pt x="1395" y="240547"/>
                </a:lnTo>
                <a:lnTo>
                  <a:pt x="5581" y="234240"/>
                </a:lnTo>
                <a:lnTo>
                  <a:pt x="106426" y="133394"/>
                </a:lnTo>
                <a:lnTo>
                  <a:pt x="5640" y="32548"/>
                </a:lnTo>
                <a:lnTo>
                  <a:pt x="1454" y="26242"/>
                </a:lnTo>
                <a:lnTo>
                  <a:pt x="59" y="19064"/>
                </a:lnTo>
                <a:lnTo>
                  <a:pt x="1454" y="11887"/>
                </a:lnTo>
                <a:lnTo>
                  <a:pt x="5640" y="5581"/>
                </a:lnTo>
                <a:lnTo>
                  <a:pt x="11947" y="1395"/>
                </a:lnTo>
                <a:lnTo>
                  <a:pt x="19124" y="0"/>
                </a:lnTo>
                <a:lnTo>
                  <a:pt x="26301" y="1395"/>
                </a:lnTo>
                <a:lnTo>
                  <a:pt x="32608" y="5581"/>
                </a:lnTo>
                <a:lnTo>
                  <a:pt x="146908" y="119881"/>
                </a:lnTo>
                <a:lnTo>
                  <a:pt x="151034" y="126247"/>
                </a:lnTo>
                <a:lnTo>
                  <a:pt x="152429" y="133424"/>
                </a:lnTo>
                <a:lnTo>
                  <a:pt x="151034" y="140601"/>
                </a:lnTo>
                <a:lnTo>
                  <a:pt x="146848" y="146908"/>
                </a:lnTo>
                <a:lnTo>
                  <a:pt x="32548" y="261208"/>
                </a:lnTo>
                <a:lnTo>
                  <a:pt x="26242" y="265394"/>
                </a:lnTo>
                <a:lnTo>
                  <a:pt x="19064" y="266789"/>
                </a:lnTo>
                <a:close/>
              </a:path>
            </a:pathLst>
          </a:custGeom>
          <a:solidFill>
            <a:srgbClr val="D53F8B">
              <a:alpha val="59608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0" name="Google Shape;560;p64"/>
          <p:cNvGrpSpPr/>
          <p:nvPr/>
        </p:nvGrpSpPr>
        <p:grpSpPr>
          <a:xfrm>
            <a:off x="609599" y="3409949"/>
            <a:ext cx="10972800" cy="895350"/>
            <a:chOff x="609599" y="3409949"/>
            <a:chExt cx="10972800" cy="895350"/>
          </a:xfrm>
        </p:grpSpPr>
        <p:sp>
          <p:nvSpPr>
            <p:cNvPr id="561" name="Google Shape;561;p64"/>
            <p:cNvSpPr/>
            <p:nvPr/>
          </p:nvSpPr>
          <p:spPr>
            <a:xfrm>
              <a:off x="628649" y="3409949"/>
              <a:ext cx="10953750" cy="895350"/>
            </a:xfrm>
            <a:custGeom>
              <a:rect b="b" l="l" r="r" t="t"/>
              <a:pathLst>
                <a:path extrusionOk="0" h="895350" w="10953750">
                  <a:moveTo>
                    <a:pt x="10864753" y="895349"/>
                  </a:moveTo>
                  <a:lnTo>
                    <a:pt x="71196" y="895349"/>
                  </a:lnTo>
                  <a:lnTo>
                    <a:pt x="66241" y="894739"/>
                  </a:lnTo>
                  <a:lnTo>
                    <a:pt x="29705" y="875822"/>
                  </a:lnTo>
                  <a:lnTo>
                    <a:pt x="7715" y="842328"/>
                  </a:lnTo>
                  <a:lnTo>
                    <a:pt x="0" y="806354"/>
                  </a:lnTo>
                  <a:lnTo>
                    <a:pt x="0" y="800099"/>
                  </a:lnTo>
                  <a:lnTo>
                    <a:pt x="0" y="88995"/>
                  </a:lnTo>
                  <a:lnTo>
                    <a:pt x="10062" y="47531"/>
                  </a:lnTo>
                  <a:lnTo>
                    <a:pt x="38025" y="12577"/>
                  </a:lnTo>
                  <a:lnTo>
                    <a:pt x="71196" y="0"/>
                  </a:lnTo>
                  <a:lnTo>
                    <a:pt x="10864753" y="0"/>
                  </a:lnTo>
                  <a:lnTo>
                    <a:pt x="10906214" y="12577"/>
                  </a:lnTo>
                  <a:lnTo>
                    <a:pt x="10941169" y="47531"/>
                  </a:lnTo>
                  <a:lnTo>
                    <a:pt x="10953747" y="88995"/>
                  </a:lnTo>
                  <a:lnTo>
                    <a:pt x="10953747" y="806354"/>
                  </a:lnTo>
                  <a:lnTo>
                    <a:pt x="10941169" y="847817"/>
                  </a:lnTo>
                  <a:lnTo>
                    <a:pt x="10906214" y="882771"/>
                  </a:lnTo>
                  <a:lnTo>
                    <a:pt x="10870946" y="894739"/>
                  </a:lnTo>
                  <a:lnTo>
                    <a:pt x="10864753" y="895349"/>
                  </a:lnTo>
                  <a:close/>
                </a:path>
              </a:pathLst>
            </a:custGeom>
            <a:solidFill>
              <a:srgbClr val="FFFFFF">
                <a:alpha val="10196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64"/>
            <p:cNvSpPr/>
            <p:nvPr/>
          </p:nvSpPr>
          <p:spPr>
            <a:xfrm>
              <a:off x="609599" y="3410378"/>
              <a:ext cx="86995" cy="894715"/>
            </a:xfrm>
            <a:custGeom>
              <a:rect b="b" l="l" r="r" t="t"/>
              <a:pathLst>
                <a:path extrusionOk="0" h="894714" w="86995">
                  <a:moveTo>
                    <a:pt x="86379" y="894492"/>
                  </a:moveTo>
                  <a:lnTo>
                    <a:pt x="42321" y="878883"/>
                  </a:lnTo>
                  <a:lnTo>
                    <a:pt x="11259" y="844617"/>
                  </a:lnTo>
                  <a:lnTo>
                    <a:pt x="0" y="799671"/>
                  </a:lnTo>
                  <a:lnTo>
                    <a:pt x="0" y="94821"/>
                  </a:lnTo>
                  <a:lnTo>
                    <a:pt x="11259" y="49875"/>
                  </a:lnTo>
                  <a:lnTo>
                    <a:pt x="42321" y="15608"/>
                  </a:lnTo>
                  <a:lnTo>
                    <a:pt x="86379" y="0"/>
                  </a:lnTo>
                  <a:lnTo>
                    <a:pt x="80381" y="1988"/>
                  </a:lnTo>
                  <a:lnTo>
                    <a:pt x="73379" y="6821"/>
                  </a:lnTo>
                  <a:lnTo>
                    <a:pt x="47722" y="41893"/>
                  </a:lnTo>
                  <a:lnTo>
                    <a:pt x="38371" y="85438"/>
                  </a:lnTo>
                  <a:lnTo>
                    <a:pt x="38100" y="94821"/>
                  </a:lnTo>
                  <a:lnTo>
                    <a:pt x="38100" y="799671"/>
                  </a:lnTo>
                  <a:lnTo>
                    <a:pt x="44855" y="844617"/>
                  </a:lnTo>
                  <a:lnTo>
                    <a:pt x="63493" y="878883"/>
                  </a:lnTo>
                  <a:lnTo>
                    <a:pt x="80381" y="892504"/>
                  </a:lnTo>
                  <a:lnTo>
                    <a:pt x="86379" y="894492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3" name="Google Shape;563;p64"/>
          <p:cNvGrpSpPr/>
          <p:nvPr/>
        </p:nvGrpSpPr>
        <p:grpSpPr>
          <a:xfrm>
            <a:off x="609599" y="4591049"/>
            <a:ext cx="10972800" cy="904875"/>
            <a:chOff x="609599" y="4591049"/>
            <a:chExt cx="10972800" cy="904875"/>
          </a:xfrm>
        </p:grpSpPr>
        <p:sp>
          <p:nvSpPr>
            <p:cNvPr id="564" name="Google Shape;564;p64"/>
            <p:cNvSpPr/>
            <p:nvPr/>
          </p:nvSpPr>
          <p:spPr>
            <a:xfrm>
              <a:off x="628649" y="4591049"/>
              <a:ext cx="10953750" cy="904875"/>
            </a:xfrm>
            <a:custGeom>
              <a:rect b="b" l="l" r="r" t="t"/>
              <a:pathLst>
                <a:path extrusionOk="0" h="904875" w="10953750">
                  <a:moveTo>
                    <a:pt x="10864753" y="904874"/>
                  </a:moveTo>
                  <a:lnTo>
                    <a:pt x="71196" y="904874"/>
                  </a:lnTo>
                  <a:lnTo>
                    <a:pt x="66241" y="904264"/>
                  </a:lnTo>
                  <a:lnTo>
                    <a:pt x="29705" y="885347"/>
                  </a:lnTo>
                  <a:lnTo>
                    <a:pt x="7715" y="851853"/>
                  </a:lnTo>
                  <a:lnTo>
                    <a:pt x="0" y="815879"/>
                  </a:lnTo>
                  <a:lnTo>
                    <a:pt x="0" y="809624"/>
                  </a:lnTo>
                  <a:lnTo>
                    <a:pt x="0" y="88995"/>
                  </a:lnTo>
                  <a:lnTo>
                    <a:pt x="10062" y="47531"/>
                  </a:lnTo>
                  <a:lnTo>
                    <a:pt x="38025" y="12577"/>
                  </a:lnTo>
                  <a:lnTo>
                    <a:pt x="71196" y="0"/>
                  </a:lnTo>
                  <a:lnTo>
                    <a:pt x="10864753" y="0"/>
                  </a:lnTo>
                  <a:lnTo>
                    <a:pt x="10906214" y="12577"/>
                  </a:lnTo>
                  <a:lnTo>
                    <a:pt x="10941169" y="47531"/>
                  </a:lnTo>
                  <a:lnTo>
                    <a:pt x="10953747" y="88995"/>
                  </a:lnTo>
                  <a:lnTo>
                    <a:pt x="10953747" y="815879"/>
                  </a:lnTo>
                  <a:lnTo>
                    <a:pt x="10941169" y="857342"/>
                  </a:lnTo>
                  <a:lnTo>
                    <a:pt x="10906214" y="892296"/>
                  </a:lnTo>
                  <a:lnTo>
                    <a:pt x="10870946" y="904264"/>
                  </a:lnTo>
                  <a:lnTo>
                    <a:pt x="10864753" y="904874"/>
                  </a:lnTo>
                  <a:close/>
                </a:path>
              </a:pathLst>
            </a:custGeom>
            <a:solidFill>
              <a:srgbClr val="FFFFFF">
                <a:alpha val="10196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64"/>
            <p:cNvSpPr/>
            <p:nvPr/>
          </p:nvSpPr>
          <p:spPr>
            <a:xfrm>
              <a:off x="609599" y="4591478"/>
              <a:ext cx="86995" cy="904240"/>
            </a:xfrm>
            <a:custGeom>
              <a:rect b="b" l="l" r="r" t="t"/>
              <a:pathLst>
                <a:path extrusionOk="0" h="904239" w="86995">
                  <a:moveTo>
                    <a:pt x="86379" y="904017"/>
                  </a:moveTo>
                  <a:lnTo>
                    <a:pt x="42321" y="888408"/>
                  </a:lnTo>
                  <a:lnTo>
                    <a:pt x="11259" y="854142"/>
                  </a:lnTo>
                  <a:lnTo>
                    <a:pt x="0" y="809196"/>
                  </a:lnTo>
                  <a:lnTo>
                    <a:pt x="0" y="94821"/>
                  </a:lnTo>
                  <a:lnTo>
                    <a:pt x="11259" y="49875"/>
                  </a:lnTo>
                  <a:lnTo>
                    <a:pt x="42321" y="15608"/>
                  </a:lnTo>
                  <a:lnTo>
                    <a:pt x="86379" y="0"/>
                  </a:lnTo>
                  <a:lnTo>
                    <a:pt x="80381" y="1988"/>
                  </a:lnTo>
                  <a:lnTo>
                    <a:pt x="73379" y="6821"/>
                  </a:lnTo>
                  <a:lnTo>
                    <a:pt x="47722" y="41893"/>
                  </a:lnTo>
                  <a:lnTo>
                    <a:pt x="38371" y="85438"/>
                  </a:lnTo>
                  <a:lnTo>
                    <a:pt x="38100" y="94821"/>
                  </a:lnTo>
                  <a:lnTo>
                    <a:pt x="38100" y="809196"/>
                  </a:lnTo>
                  <a:lnTo>
                    <a:pt x="44855" y="854141"/>
                  </a:lnTo>
                  <a:lnTo>
                    <a:pt x="63493" y="888408"/>
                  </a:lnTo>
                  <a:lnTo>
                    <a:pt x="80381" y="902028"/>
                  </a:lnTo>
                  <a:lnTo>
                    <a:pt x="86379" y="904017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6" name="Google Shape;566;p64"/>
          <p:cNvSpPr txBox="1"/>
          <p:nvPr/>
        </p:nvSpPr>
        <p:spPr>
          <a:xfrm>
            <a:off x="368300" y="171025"/>
            <a:ext cx="103866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2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Ready, Set, Design! Self Guided Design Thinking Activity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ASU Edson E &amp; I Youth Entrepreneurship</a:t>
            </a:r>
            <a:endParaRPr sz="115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67" name="Google Shape;567;p64"/>
          <p:cNvGrpSpPr/>
          <p:nvPr/>
        </p:nvGrpSpPr>
        <p:grpSpPr>
          <a:xfrm>
            <a:off x="609599" y="1809749"/>
            <a:ext cx="1828800" cy="1009650"/>
            <a:chOff x="609599" y="1809749"/>
            <a:chExt cx="1828800" cy="1009650"/>
          </a:xfrm>
        </p:grpSpPr>
        <p:sp>
          <p:nvSpPr>
            <p:cNvPr id="568" name="Google Shape;568;p64"/>
            <p:cNvSpPr/>
            <p:nvPr/>
          </p:nvSpPr>
          <p:spPr>
            <a:xfrm>
              <a:off x="609599" y="1809749"/>
              <a:ext cx="1828800" cy="1009650"/>
            </a:xfrm>
            <a:custGeom>
              <a:rect b="b" l="l" r="r" t="t"/>
              <a:pathLst>
                <a:path extrusionOk="0" h="1009650" w="1828800">
                  <a:moveTo>
                    <a:pt x="1714499" y="1009649"/>
                  </a:moveTo>
                  <a:lnTo>
                    <a:pt x="114299" y="1009649"/>
                  </a:lnTo>
                  <a:lnTo>
                    <a:pt x="103040" y="1009106"/>
                  </a:lnTo>
                  <a:lnTo>
                    <a:pt x="60364" y="996137"/>
                  </a:lnTo>
                  <a:lnTo>
                    <a:pt x="25900" y="967825"/>
                  </a:lnTo>
                  <a:lnTo>
                    <a:pt x="4893" y="928479"/>
                  </a:lnTo>
                  <a:lnTo>
                    <a:pt x="0" y="895349"/>
                  </a:lnTo>
                  <a:lnTo>
                    <a:pt x="0" y="114299"/>
                  </a:lnTo>
                  <a:lnTo>
                    <a:pt x="8700" y="70559"/>
                  </a:lnTo>
                  <a:lnTo>
                    <a:pt x="33477" y="33477"/>
                  </a:lnTo>
                  <a:lnTo>
                    <a:pt x="70559" y="8700"/>
                  </a:lnTo>
                  <a:lnTo>
                    <a:pt x="114299" y="0"/>
                  </a:lnTo>
                  <a:lnTo>
                    <a:pt x="1714499" y="0"/>
                  </a:lnTo>
                  <a:lnTo>
                    <a:pt x="1758240" y="8700"/>
                  </a:lnTo>
                  <a:lnTo>
                    <a:pt x="1795322" y="33477"/>
                  </a:lnTo>
                  <a:lnTo>
                    <a:pt x="1820099" y="70559"/>
                  </a:lnTo>
                  <a:lnTo>
                    <a:pt x="1828799" y="114299"/>
                  </a:lnTo>
                  <a:lnTo>
                    <a:pt x="1828799" y="895349"/>
                  </a:lnTo>
                  <a:lnTo>
                    <a:pt x="1820099" y="939090"/>
                  </a:lnTo>
                  <a:lnTo>
                    <a:pt x="1795322" y="976171"/>
                  </a:lnTo>
                  <a:lnTo>
                    <a:pt x="1758240" y="1000949"/>
                  </a:lnTo>
                  <a:lnTo>
                    <a:pt x="1714499" y="1009649"/>
                  </a:lnTo>
                  <a:close/>
                </a:path>
              </a:pathLst>
            </a:custGeom>
            <a:solidFill>
              <a:srgbClr val="D53F8B">
                <a:alpha val="1960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64"/>
            <p:cNvSpPr/>
            <p:nvPr/>
          </p:nvSpPr>
          <p:spPr>
            <a:xfrm>
              <a:off x="609599" y="1809749"/>
              <a:ext cx="1828800" cy="1009650"/>
            </a:xfrm>
            <a:custGeom>
              <a:rect b="b" l="l" r="r" t="t"/>
              <a:pathLst>
                <a:path extrusionOk="0" h="1009650" w="1828800">
                  <a:moveTo>
                    <a:pt x="1714499" y="1009649"/>
                  </a:moveTo>
                  <a:lnTo>
                    <a:pt x="114299" y="1009649"/>
                  </a:lnTo>
                  <a:lnTo>
                    <a:pt x="103040" y="1009106"/>
                  </a:lnTo>
                  <a:lnTo>
                    <a:pt x="60364" y="996137"/>
                  </a:lnTo>
                  <a:lnTo>
                    <a:pt x="25900" y="967825"/>
                  </a:lnTo>
                  <a:lnTo>
                    <a:pt x="4893" y="928479"/>
                  </a:lnTo>
                  <a:lnTo>
                    <a:pt x="0" y="895349"/>
                  </a:lnTo>
                  <a:lnTo>
                    <a:pt x="0" y="114299"/>
                  </a:lnTo>
                  <a:lnTo>
                    <a:pt x="8700" y="70559"/>
                  </a:lnTo>
                  <a:lnTo>
                    <a:pt x="33477" y="33477"/>
                  </a:lnTo>
                  <a:lnTo>
                    <a:pt x="70559" y="8700"/>
                  </a:lnTo>
                  <a:lnTo>
                    <a:pt x="114299" y="0"/>
                  </a:lnTo>
                  <a:lnTo>
                    <a:pt x="1714499" y="0"/>
                  </a:lnTo>
                  <a:lnTo>
                    <a:pt x="1758240" y="8700"/>
                  </a:lnTo>
                  <a:lnTo>
                    <a:pt x="1777687" y="19049"/>
                  </a:lnTo>
                  <a:lnTo>
                    <a:pt x="108045" y="19049"/>
                  </a:lnTo>
                  <a:lnTo>
                    <a:pt x="101851" y="19659"/>
                  </a:lnTo>
                  <a:lnTo>
                    <a:pt x="56181" y="38576"/>
                  </a:lnTo>
                  <a:lnTo>
                    <a:pt x="28693" y="72070"/>
                  </a:lnTo>
                  <a:lnTo>
                    <a:pt x="19049" y="108045"/>
                  </a:lnTo>
                  <a:lnTo>
                    <a:pt x="19049" y="901603"/>
                  </a:lnTo>
                  <a:lnTo>
                    <a:pt x="19542" y="906609"/>
                  </a:lnTo>
                  <a:lnTo>
                    <a:pt x="19660" y="907797"/>
                  </a:lnTo>
                  <a:lnTo>
                    <a:pt x="38577" y="953467"/>
                  </a:lnTo>
                  <a:lnTo>
                    <a:pt x="72071" y="980955"/>
                  </a:lnTo>
                  <a:lnTo>
                    <a:pt x="108045" y="990599"/>
                  </a:lnTo>
                  <a:lnTo>
                    <a:pt x="1777687" y="990599"/>
                  </a:lnTo>
                  <a:lnTo>
                    <a:pt x="1768434" y="996137"/>
                  </a:lnTo>
                  <a:lnTo>
                    <a:pt x="1758240" y="1000949"/>
                  </a:lnTo>
                  <a:lnTo>
                    <a:pt x="1747629" y="1004755"/>
                  </a:lnTo>
                  <a:lnTo>
                    <a:pt x="1736802" y="1007474"/>
                  </a:lnTo>
                  <a:lnTo>
                    <a:pt x="1725759" y="1009106"/>
                  </a:lnTo>
                  <a:lnTo>
                    <a:pt x="1714499" y="1009649"/>
                  </a:lnTo>
                  <a:close/>
                </a:path>
                <a:path extrusionOk="0" h="1009650" w="1828800">
                  <a:moveTo>
                    <a:pt x="1777687" y="990599"/>
                  </a:moveTo>
                  <a:lnTo>
                    <a:pt x="1720753" y="990599"/>
                  </a:lnTo>
                  <a:lnTo>
                    <a:pt x="1726947" y="989989"/>
                  </a:lnTo>
                  <a:lnTo>
                    <a:pt x="1739215" y="987549"/>
                  </a:lnTo>
                  <a:lnTo>
                    <a:pt x="1777429" y="967123"/>
                  </a:lnTo>
                  <a:lnTo>
                    <a:pt x="1804892" y="926022"/>
                  </a:lnTo>
                  <a:lnTo>
                    <a:pt x="1809749" y="901603"/>
                  </a:lnTo>
                  <a:lnTo>
                    <a:pt x="1809749" y="108045"/>
                  </a:lnTo>
                  <a:lnTo>
                    <a:pt x="1809256" y="103040"/>
                  </a:lnTo>
                  <a:lnTo>
                    <a:pt x="1809139" y="101851"/>
                  </a:lnTo>
                  <a:lnTo>
                    <a:pt x="1790222" y="56181"/>
                  </a:lnTo>
                  <a:lnTo>
                    <a:pt x="1756728" y="28693"/>
                  </a:lnTo>
                  <a:lnTo>
                    <a:pt x="1720753" y="19049"/>
                  </a:lnTo>
                  <a:lnTo>
                    <a:pt x="1777687" y="19049"/>
                  </a:lnTo>
                  <a:lnTo>
                    <a:pt x="1809554" y="50786"/>
                  </a:lnTo>
                  <a:lnTo>
                    <a:pt x="1826624" y="91996"/>
                  </a:lnTo>
                  <a:lnTo>
                    <a:pt x="1828799" y="895349"/>
                  </a:lnTo>
                  <a:lnTo>
                    <a:pt x="1828256" y="906609"/>
                  </a:lnTo>
                  <a:lnTo>
                    <a:pt x="1815287" y="949284"/>
                  </a:lnTo>
                  <a:lnTo>
                    <a:pt x="1786975" y="983749"/>
                  </a:lnTo>
                  <a:lnTo>
                    <a:pt x="1778013" y="990404"/>
                  </a:lnTo>
                  <a:lnTo>
                    <a:pt x="1777687" y="990599"/>
                  </a:lnTo>
                  <a:close/>
                </a:path>
              </a:pathLst>
            </a:custGeom>
            <a:solidFill>
              <a:srgbClr val="D53F8B">
                <a:alpha val="3960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70" name="Google Shape;570;p6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428749" y="2000249"/>
              <a:ext cx="190499" cy="1523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1" name="Google Shape;571;p64"/>
          <p:cNvSpPr txBox="1"/>
          <p:nvPr/>
        </p:nvSpPr>
        <p:spPr>
          <a:xfrm>
            <a:off x="834274" y="2176775"/>
            <a:ext cx="1604100" cy="3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5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Empathize</a:t>
            </a:r>
            <a:endParaRPr sz="215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572" name="Google Shape;572;p64"/>
          <p:cNvGrpSpPr/>
          <p:nvPr/>
        </p:nvGrpSpPr>
        <p:grpSpPr>
          <a:xfrm>
            <a:off x="2895599" y="1809749"/>
            <a:ext cx="1828800" cy="1009650"/>
            <a:chOff x="2895599" y="1809749"/>
            <a:chExt cx="1828800" cy="1009650"/>
          </a:xfrm>
        </p:grpSpPr>
        <p:sp>
          <p:nvSpPr>
            <p:cNvPr id="573" name="Google Shape;573;p64"/>
            <p:cNvSpPr/>
            <p:nvPr/>
          </p:nvSpPr>
          <p:spPr>
            <a:xfrm>
              <a:off x="2895599" y="1809749"/>
              <a:ext cx="1828800" cy="1009650"/>
            </a:xfrm>
            <a:custGeom>
              <a:rect b="b" l="l" r="r" t="t"/>
              <a:pathLst>
                <a:path extrusionOk="0" h="1009650" w="1828800">
                  <a:moveTo>
                    <a:pt x="1714499" y="1009649"/>
                  </a:moveTo>
                  <a:lnTo>
                    <a:pt x="114299" y="1009649"/>
                  </a:lnTo>
                  <a:lnTo>
                    <a:pt x="103040" y="1009106"/>
                  </a:lnTo>
                  <a:lnTo>
                    <a:pt x="60364" y="996137"/>
                  </a:lnTo>
                  <a:lnTo>
                    <a:pt x="25900" y="967825"/>
                  </a:lnTo>
                  <a:lnTo>
                    <a:pt x="4893" y="928479"/>
                  </a:lnTo>
                  <a:lnTo>
                    <a:pt x="0" y="895349"/>
                  </a:lnTo>
                  <a:lnTo>
                    <a:pt x="0" y="114299"/>
                  </a:lnTo>
                  <a:lnTo>
                    <a:pt x="8700" y="70559"/>
                  </a:lnTo>
                  <a:lnTo>
                    <a:pt x="33477" y="33477"/>
                  </a:lnTo>
                  <a:lnTo>
                    <a:pt x="70558" y="8700"/>
                  </a:lnTo>
                  <a:lnTo>
                    <a:pt x="114299" y="0"/>
                  </a:lnTo>
                  <a:lnTo>
                    <a:pt x="1714499" y="0"/>
                  </a:lnTo>
                  <a:lnTo>
                    <a:pt x="1758240" y="8700"/>
                  </a:lnTo>
                  <a:lnTo>
                    <a:pt x="1795322" y="33477"/>
                  </a:lnTo>
                  <a:lnTo>
                    <a:pt x="1820099" y="70559"/>
                  </a:lnTo>
                  <a:lnTo>
                    <a:pt x="1828799" y="114299"/>
                  </a:lnTo>
                  <a:lnTo>
                    <a:pt x="1828799" y="895349"/>
                  </a:lnTo>
                  <a:lnTo>
                    <a:pt x="1820099" y="939090"/>
                  </a:lnTo>
                  <a:lnTo>
                    <a:pt x="1795322" y="976171"/>
                  </a:lnTo>
                  <a:lnTo>
                    <a:pt x="1758240" y="1000949"/>
                  </a:lnTo>
                  <a:lnTo>
                    <a:pt x="1714499" y="1009649"/>
                  </a:lnTo>
                  <a:close/>
                </a:path>
              </a:pathLst>
            </a:custGeom>
            <a:solidFill>
              <a:srgbClr val="D53F8B">
                <a:alpha val="1960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64"/>
            <p:cNvSpPr/>
            <p:nvPr/>
          </p:nvSpPr>
          <p:spPr>
            <a:xfrm>
              <a:off x="2895599" y="1809749"/>
              <a:ext cx="1828800" cy="1009650"/>
            </a:xfrm>
            <a:custGeom>
              <a:rect b="b" l="l" r="r" t="t"/>
              <a:pathLst>
                <a:path extrusionOk="0" h="1009650" w="1828800">
                  <a:moveTo>
                    <a:pt x="1714499" y="1009649"/>
                  </a:moveTo>
                  <a:lnTo>
                    <a:pt x="114299" y="1009649"/>
                  </a:lnTo>
                  <a:lnTo>
                    <a:pt x="103040" y="1009106"/>
                  </a:lnTo>
                  <a:lnTo>
                    <a:pt x="60364" y="996137"/>
                  </a:lnTo>
                  <a:lnTo>
                    <a:pt x="25900" y="967825"/>
                  </a:lnTo>
                  <a:lnTo>
                    <a:pt x="4893" y="928479"/>
                  </a:lnTo>
                  <a:lnTo>
                    <a:pt x="0" y="895349"/>
                  </a:lnTo>
                  <a:lnTo>
                    <a:pt x="0" y="114299"/>
                  </a:lnTo>
                  <a:lnTo>
                    <a:pt x="8700" y="70559"/>
                  </a:lnTo>
                  <a:lnTo>
                    <a:pt x="33477" y="33477"/>
                  </a:lnTo>
                  <a:lnTo>
                    <a:pt x="70558" y="8700"/>
                  </a:lnTo>
                  <a:lnTo>
                    <a:pt x="114299" y="0"/>
                  </a:lnTo>
                  <a:lnTo>
                    <a:pt x="1714499" y="0"/>
                  </a:lnTo>
                  <a:lnTo>
                    <a:pt x="1758240" y="8700"/>
                  </a:lnTo>
                  <a:lnTo>
                    <a:pt x="1777687" y="19049"/>
                  </a:lnTo>
                  <a:lnTo>
                    <a:pt x="108045" y="19049"/>
                  </a:lnTo>
                  <a:lnTo>
                    <a:pt x="101851" y="19659"/>
                  </a:lnTo>
                  <a:lnTo>
                    <a:pt x="56180" y="38576"/>
                  </a:lnTo>
                  <a:lnTo>
                    <a:pt x="28693" y="72070"/>
                  </a:lnTo>
                  <a:lnTo>
                    <a:pt x="19049" y="108045"/>
                  </a:lnTo>
                  <a:lnTo>
                    <a:pt x="19049" y="901603"/>
                  </a:lnTo>
                  <a:lnTo>
                    <a:pt x="31627" y="943067"/>
                  </a:lnTo>
                  <a:lnTo>
                    <a:pt x="66581" y="978021"/>
                  </a:lnTo>
                  <a:lnTo>
                    <a:pt x="108045" y="990599"/>
                  </a:lnTo>
                  <a:lnTo>
                    <a:pt x="1777686" y="990599"/>
                  </a:lnTo>
                  <a:lnTo>
                    <a:pt x="1768434" y="996137"/>
                  </a:lnTo>
                  <a:lnTo>
                    <a:pt x="1758240" y="1000949"/>
                  </a:lnTo>
                  <a:lnTo>
                    <a:pt x="1747629" y="1004755"/>
                  </a:lnTo>
                  <a:lnTo>
                    <a:pt x="1736802" y="1007474"/>
                  </a:lnTo>
                  <a:lnTo>
                    <a:pt x="1725759" y="1009106"/>
                  </a:lnTo>
                  <a:lnTo>
                    <a:pt x="1714499" y="1009649"/>
                  </a:lnTo>
                  <a:close/>
                </a:path>
                <a:path extrusionOk="0" h="1009650" w="1828800">
                  <a:moveTo>
                    <a:pt x="1777686" y="990599"/>
                  </a:moveTo>
                  <a:lnTo>
                    <a:pt x="1720753" y="990599"/>
                  </a:lnTo>
                  <a:lnTo>
                    <a:pt x="1726947" y="989989"/>
                  </a:lnTo>
                  <a:lnTo>
                    <a:pt x="1739215" y="987549"/>
                  </a:lnTo>
                  <a:lnTo>
                    <a:pt x="1777428" y="967123"/>
                  </a:lnTo>
                  <a:lnTo>
                    <a:pt x="1804892" y="926022"/>
                  </a:lnTo>
                  <a:lnTo>
                    <a:pt x="1809749" y="901603"/>
                  </a:lnTo>
                  <a:lnTo>
                    <a:pt x="1809749" y="108045"/>
                  </a:lnTo>
                  <a:lnTo>
                    <a:pt x="1809256" y="103040"/>
                  </a:lnTo>
                  <a:lnTo>
                    <a:pt x="1809139" y="101851"/>
                  </a:lnTo>
                  <a:lnTo>
                    <a:pt x="1790222" y="56181"/>
                  </a:lnTo>
                  <a:lnTo>
                    <a:pt x="1756727" y="28693"/>
                  </a:lnTo>
                  <a:lnTo>
                    <a:pt x="1720753" y="19049"/>
                  </a:lnTo>
                  <a:lnTo>
                    <a:pt x="1777687" y="19049"/>
                  </a:lnTo>
                  <a:lnTo>
                    <a:pt x="1809554" y="50786"/>
                  </a:lnTo>
                  <a:lnTo>
                    <a:pt x="1826624" y="91996"/>
                  </a:lnTo>
                  <a:lnTo>
                    <a:pt x="1828799" y="895349"/>
                  </a:lnTo>
                  <a:lnTo>
                    <a:pt x="1828255" y="906609"/>
                  </a:lnTo>
                  <a:lnTo>
                    <a:pt x="1815287" y="949284"/>
                  </a:lnTo>
                  <a:lnTo>
                    <a:pt x="1786975" y="983749"/>
                  </a:lnTo>
                  <a:lnTo>
                    <a:pt x="1778013" y="990404"/>
                  </a:lnTo>
                  <a:lnTo>
                    <a:pt x="1777686" y="990599"/>
                  </a:lnTo>
                  <a:close/>
                </a:path>
              </a:pathLst>
            </a:custGeom>
            <a:solidFill>
              <a:srgbClr val="D53F8B">
                <a:alpha val="3960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75" name="Google Shape;575;p6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34287" y="2000249"/>
              <a:ext cx="151423" cy="1523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6" name="Google Shape;576;p64"/>
          <p:cNvSpPr txBox="1"/>
          <p:nvPr/>
        </p:nvSpPr>
        <p:spPr>
          <a:xfrm>
            <a:off x="3380873" y="2176775"/>
            <a:ext cx="1343400" cy="3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5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Define</a:t>
            </a:r>
            <a:endParaRPr sz="215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577" name="Google Shape;577;p64"/>
          <p:cNvGrpSpPr/>
          <p:nvPr/>
        </p:nvGrpSpPr>
        <p:grpSpPr>
          <a:xfrm>
            <a:off x="5181599" y="1809749"/>
            <a:ext cx="1828800" cy="1009650"/>
            <a:chOff x="5181599" y="1809749"/>
            <a:chExt cx="1828800" cy="1009650"/>
          </a:xfrm>
        </p:grpSpPr>
        <p:sp>
          <p:nvSpPr>
            <p:cNvPr id="578" name="Google Shape;578;p64"/>
            <p:cNvSpPr/>
            <p:nvPr/>
          </p:nvSpPr>
          <p:spPr>
            <a:xfrm>
              <a:off x="5181599" y="1809749"/>
              <a:ext cx="1828800" cy="1009650"/>
            </a:xfrm>
            <a:custGeom>
              <a:rect b="b" l="l" r="r" t="t"/>
              <a:pathLst>
                <a:path extrusionOk="0" h="1009650" w="1828800">
                  <a:moveTo>
                    <a:pt x="1714499" y="1009649"/>
                  </a:moveTo>
                  <a:lnTo>
                    <a:pt x="114299" y="1009649"/>
                  </a:lnTo>
                  <a:lnTo>
                    <a:pt x="103040" y="1009106"/>
                  </a:lnTo>
                  <a:lnTo>
                    <a:pt x="60364" y="996137"/>
                  </a:lnTo>
                  <a:lnTo>
                    <a:pt x="25899" y="967825"/>
                  </a:lnTo>
                  <a:lnTo>
                    <a:pt x="4893" y="928479"/>
                  </a:lnTo>
                  <a:lnTo>
                    <a:pt x="0" y="895349"/>
                  </a:lnTo>
                  <a:lnTo>
                    <a:pt x="0" y="114299"/>
                  </a:lnTo>
                  <a:lnTo>
                    <a:pt x="8700" y="70559"/>
                  </a:lnTo>
                  <a:lnTo>
                    <a:pt x="33477" y="33477"/>
                  </a:lnTo>
                  <a:lnTo>
                    <a:pt x="70559" y="8700"/>
                  </a:lnTo>
                  <a:lnTo>
                    <a:pt x="114299" y="0"/>
                  </a:lnTo>
                  <a:lnTo>
                    <a:pt x="1714499" y="0"/>
                  </a:lnTo>
                  <a:lnTo>
                    <a:pt x="1758239" y="8700"/>
                  </a:lnTo>
                  <a:lnTo>
                    <a:pt x="1795321" y="33477"/>
                  </a:lnTo>
                  <a:lnTo>
                    <a:pt x="1820098" y="70559"/>
                  </a:lnTo>
                  <a:lnTo>
                    <a:pt x="1828799" y="114299"/>
                  </a:lnTo>
                  <a:lnTo>
                    <a:pt x="1828799" y="895349"/>
                  </a:lnTo>
                  <a:lnTo>
                    <a:pt x="1820098" y="939090"/>
                  </a:lnTo>
                  <a:lnTo>
                    <a:pt x="1795321" y="976171"/>
                  </a:lnTo>
                  <a:lnTo>
                    <a:pt x="1758239" y="1000949"/>
                  </a:lnTo>
                  <a:lnTo>
                    <a:pt x="1714499" y="1009649"/>
                  </a:lnTo>
                  <a:close/>
                </a:path>
              </a:pathLst>
            </a:custGeom>
            <a:solidFill>
              <a:srgbClr val="D53F8B">
                <a:alpha val="1960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64"/>
            <p:cNvSpPr/>
            <p:nvPr/>
          </p:nvSpPr>
          <p:spPr>
            <a:xfrm>
              <a:off x="5181599" y="1809749"/>
              <a:ext cx="1828800" cy="1009650"/>
            </a:xfrm>
            <a:custGeom>
              <a:rect b="b" l="l" r="r" t="t"/>
              <a:pathLst>
                <a:path extrusionOk="0" h="1009650" w="1828800">
                  <a:moveTo>
                    <a:pt x="1714499" y="1009649"/>
                  </a:moveTo>
                  <a:lnTo>
                    <a:pt x="114299" y="1009649"/>
                  </a:lnTo>
                  <a:lnTo>
                    <a:pt x="103040" y="1009106"/>
                  </a:lnTo>
                  <a:lnTo>
                    <a:pt x="60364" y="996137"/>
                  </a:lnTo>
                  <a:lnTo>
                    <a:pt x="25899" y="967825"/>
                  </a:lnTo>
                  <a:lnTo>
                    <a:pt x="4893" y="928479"/>
                  </a:lnTo>
                  <a:lnTo>
                    <a:pt x="0" y="895349"/>
                  </a:lnTo>
                  <a:lnTo>
                    <a:pt x="0" y="114299"/>
                  </a:lnTo>
                  <a:lnTo>
                    <a:pt x="8700" y="70559"/>
                  </a:lnTo>
                  <a:lnTo>
                    <a:pt x="33477" y="33477"/>
                  </a:lnTo>
                  <a:lnTo>
                    <a:pt x="70559" y="8700"/>
                  </a:lnTo>
                  <a:lnTo>
                    <a:pt x="114299" y="0"/>
                  </a:lnTo>
                  <a:lnTo>
                    <a:pt x="1714499" y="0"/>
                  </a:lnTo>
                  <a:lnTo>
                    <a:pt x="1758239" y="8700"/>
                  </a:lnTo>
                  <a:lnTo>
                    <a:pt x="1777687" y="19049"/>
                  </a:lnTo>
                  <a:lnTo>
                    <a:pt x="108045" y="19049"/>
                  </a:lnTo>
                  <a:lnTo>
                    <a:pt x="101850" y="19659"/>
                  </a:lnTo>
                  <a:lnTo>
                    <a:pt x="56181" y="38576"/>
                  </a:lnTo>
                  <a:lnTo>
                    <a:pt x="28693" y="72070"/>
                  </a:lnTo>
                  <a:lnTo>
                    <a:pt x="19049" y="108045"/>
                  </a:lnTo>
                  <a:lnTo>
                    <a:pt x="19049" y="901603"/>
                  </a:lnTo>
                  <a:lnTo>
                    <a:pt x="19542" y="906609"/>
                  </a:lnTo>
                  <a:lnTo>
                    <a:pt x="19659" y="907797"/>
                  </a:lnTo>
                  <a:lnTo>
                    <a:pt x="38576" y="953467"/>
                  </a:lnTo>
                  <a:lnTo>
                    <a:pt x="72070" y="980955"/>
                  </a:lnTo>
                  <a:lnTo>
                    <a:pt x="108045" y="990599"/>
                  </a:lnTo>
                  <a:lnTo>
                    <a:pt x="1777686" y="990599"/>
                  </a:lnTo>
                  <a:lnTo>
                    <a:pt x="1768434" y="996137"/>
                  </a:lnTo>
                  <a:lnTo>
                    <a:pt x="1758239" y="1000949"/>
                  </a:lnTo>
                  <a:lnTo>
                    <a:pt x="1747629" y="1004755"/>
                  </a:lnTo>
                  <a:lnTo>
                    <a:pt x="1736802" y="1007474"/>
                  </a:lnTo>
                  <a:lnTo>
                    <a:pt x="1725759" y="1009106"/>
                  </a:lnTo>
                  <a:lnTo>
                    <a:pt x="1714499" y="1009649"/>
                  </a:lnTo>
                  <a:close/>
                </a:path>
                <a:path extrusionOk="0" h="1009650" w="1828800">
                  <a:moveTo>
                    <a:pt x="1777686" y="990599"/>
                  </a:moveTo>
                  <a:lnTo>
                    <a:pt x="1720753" y="990599"/>
                  </a:lnTo>
                  <a:lnTo>
                    <a:pt x="1726946" y="989989"/>
                  </a:lnTo>
                  <a:lnTo>
                    <a:pt x="1739214" y="987549"/>
                  </a:lnTo>
                  <a:lnTo>
                    <a:pt x="1777428" y="967123"/>
                  </a:lnTo>
                  <a:lnTo>
                    <a:pt x="1804891" y="926022"/>
                  </a:lnTo>
                  <a:lnTo>
                    <a:pt x="1809748" y="901603"/>
                  </a:lnTo>
                  <a:lnTo>
                    <a:pt x="1809748" y="108045"/>
                  </a:lnTo>
                  <a:lnTo>
                    <a:pt x="1809256" y="103040"/>
                  </a:lnTo>
                  <a:lnTo>
                    <a:pt x="1809139" y="101851"/>
                  </a:lnTo>
                  <a:lnTo>
                    <a:pt x="1790221" y="56181"/>
                  </a:lnTo>
                  <a:lnTo>
                    <a:pt x="1756727" y="28693"/>
                  </a:lnTo>
                  <a:lnTo>
                    <a:pt x="1720753" y="19049"/>
                  </a:lnTo>
                  <a:lnTo>
                    <a:pt x="1777687" y="19049"/>
                  </a:lnTo>
                  <a:lnTo>
                    <a:pt x="1809554" y="50786"/>
                  </a:lnTo>
                  <a:lnTo>
                    <a:pt x="1826624" y="91996"/>
                  </a:lnTo>
                  <a:lnTo>
                    <a:pt x="1828799" y="895349"/>
                  </a:lnTo>
                  <a:lnTo>
                    <a:pt x="1828255" y="906609"/>
                  </a:lnTo>
                  <a:lnTo>
                    <a:pt x="1815287" y="949284"/>
                  </a:lnTo>
                  <a:lnTo>
                    <a:pt x="1786975" y="983749"/>
                  </a:lnTo>
                  <a:lnTo>
                    <a:pt x="1778013" y="990404"/>
                  </a:lnTo>
                  <a:lnTo>
                    <a:pt x="1777686" y="990599"/>
                  </a:lnTo>
                  <a:close/>
                </a:path>
              </a:pathLst>
            </a:custGeom>
            <a:solidFill>
              <a:srgbClr val="D53F8B">
                <a:alpha val="3960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80" name="Google Shape;580;p6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043612" y="2000249"/>
              <a:ext cx="104768" cy="1523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1" name="Google Shape;581;p64"/>
          <p:cNvSpPr txBox="1"/>
          <p:nvPr/>
        </p:nvSpPr>
        <p:spPr>
          <a:xfrm>
            <a:off x="5687279" y="2176775"/>
            <a:ext cx="1267500" cy="3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5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Ideate</a:t>
            </a:r>
            <a:endParaRPr sz="215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582" name="Google Shape;582;p64"/>
          <p:cNvGrpSpPr/>
          <p:nvPr/>
        </p:nvGrpSpPr>
        <p:grpSpPr>
          <a:xfrm>
            <a:off x="7467599" y="1809749"/>
            <a:ext cx="1828800" cy="1009650"/>
            <a:chOff x="7467599" y="1809749"/>
            <a:chExt cx="1828800" cy="1009650"/>
          </a:xfrm>
        </p:grpSpPr>
        <p:sp>
          <p:nvSpPr>
            <p:cNvPr id="583" name="Google Shape;583;p64"/>
            <p:cNvSpPr/>
            <p:nvPr/>
          </p:nvSpPr>
          <p:spPr>
            <a:xfrm>
              <a:off x="7467599" y="1809749"/>
              <a:ext cx="1828800" cy="1009650"/>
            </a:xfrm>
            <a:custGeom>
              <a:rect b="b" l="l" r="r" t="t"/>
              <a:pathLst>
                <a:path extrusionOk="0" h="1009650" w="1828800">
                  <a:moveTo>
                    <a:pt x="1714499" y="1009649"/>
                  </a:moveTo>
                  <a:lnTo>
                    <a:pt x="114299" y="1009649"/>
                  </a:lnTo>
                  <a:lnTo>
                    <a:pt x="103040" y="1009106"/>
                  </a:lnTo>
                  <a:lnTo>
                    <a:pt x="60363" y="996137"/>
                  </a:lnTo>
                  <a:lnTo>
                    <a:pt x="25899" y="967825"/>
                  </a:lnTo>
                  <a:lnTo>
                    <a:pt x="4892" y="928479"/>
                  </a:lnTo>
                  <a:lnTo>
                    <a:pt x="0" y="895349"/>
                  </a:lnTo>
                  <a:lnTo>
                    <a:pt x="0" y="114299"/>
                  </a:lnTo>
                  <a:lnTo>
                    <a:pt x="8698" y="70559"/>
                  </a:lnTo>
                  <a:lnTo>
                    <a:pt x="33477" y="33477"/>
                  </a:lnTo>
                  <a:lnTo>
                    <a:pt x="70557" y="8700"/>
                  </a:lnTo>
                  <a:lnTo>
                    <a:pt x="114299" y="0"/>
                  </a:lnTo>
                  <a:lnTo>
                    <a:pt x="1714499" y="0"/>
                  </a:lnTo>
                  <a:lnTo>
                    <a:pt x="1758240" y="8700"/>
                  </a:lnTo>
                  <a:lnTo>
                    <a:pt x="1795321" y="33477"/>
                  </a:lnTo>
                  <a:lnTo>
                    <a:pt x="1820098" y="70559"/>
                  </a:lnTo>
                  <a:lnTo>
                    <a:pt x="1828799" y="114299"/>
                  </a:lnTo>
                  <a:lnTo>
                    <a:pt x="1828799" y="895349"/>
                  </a:lnTo>
                  <a:lnTo>
                    <a:pt x="1820098" y="939090"/>
                  </a:lnTo>
                  <a:lnTo>
                    <a:pt x="1795321" y="976171"/>
                  </a:lnTo>
                  <a:lnTo>
                    <a:pt x="1758239" y="1000949"/>
                  </a:lnTo>
                  <a:lnTo>
                    <a:pt x="1714499" y="1009649"/>
                  </a:lnTo>
                  <a:close/>
                </a:path>
              </a:pathLst>
            </a:custGeom>
            <a:solidFill>
              <a:srgbClr val="D53F8B">
                <a:alpha val="1960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64"/>
            <p:cNvSpPr/>
            <p:nvPr/>
          </p:nvSpPr>
          <p:spPr>
            <a:xfrm>
              <a:off x="7467599" y="1809749"/>
              <a:ext cx="1828800" cy="1009650"/>
            </a:xfrm>
            <a:custGeom>
              <a:rect b="b" l="l" r="r" t="t"/>
              <a:pathLst>
                <a:path extrusionOk="0" h="1009650" w="1828800">
                  <a:moveTo>
                    <a:pt x="1714499" y="1009649"/>
                  </a:moveTo>
                  <a:lnTo>
                    <a:pt x="114299" y="1009649"/>
                  </a:lnTo>
                  <a:lnTo>
                    <a:pt x="103040" y="1009106"/>
                  </a:lnTo>
                  <a:lnTo>
                    <a:pt x="60363" y="996137"/>
                  </a:lnTo>
                  <a:lnTo>
                    <a:pt x="25899" y="967825"/>
                  </a:lnTo>
                  <a:lnTo>
                    <a:pt x="4892" y="928479"/>
                  </a:lnTo>
                  <a:lnTo>
                    <a:pt x="0" y="895349"/>
                  </a:lnTo>
                  <a:lnTo>
                    <a:pt x="0" y="114299"/>
                  </a:lnTo>
                  <a:lnTo>
                    <a:pt x="8698" y="70559"/>
                  </a:lnTo>
                  <a:lnTo>
                    <a:pt x="33477" y="33477"/>
                  </a:lnTo>
                  <a:lnTo>
                    <a:pt x="70557" y="8700"/>
                  </a:lnTo>
                  <a:lnTo>
                    <a:pt x="114299" y="0"/>
                  </a:lnTo>
                  <a:lnTo>
                    <a:pt x="1714499" y="0"/>
                  </a:lnTo>
                  <a:lnTo>
                    <a:pt x="1758240" y="8700"/>
                  </a:lnTo>
                  <a:lnTo>
                    <a:pt x="1777687" y="19049"/>
                  </a:lnTo>
                  <a:lnTo>
                    <a:pt x="108045" y="19049"/>
                  </a:lnTo>
                  <a:lnTo>
                    <a:pt x="101850" y="19659"/>
                  </a:lnTo>
                  <a:lnTo>
                    <a:pt x="56179" y="38576"/>
                  </a:lnTo>
                  <a:lnTo>
                    <a:pt x="28692" y="72070"/>
                  </a:lnTo>
                  <a:lnTo>
                    <a:pt x="19049" y="108045"/>
                  </a:lnTo>
                  <a:lnTo>
                    <a:pt x="19049" y="901603"/>
                  </a:lnTo>
                  <a:lnTo>
                    <a:pt x="19542" y="906609"/>
                  </a:lnTo>
                  <a:lnTo>
                    <a:pt x="19659" y="907797"/>
                  </a:lnTo>
                  <a:lnTo>
                    <a:pt x="38575" y="953467"/>
                  </a:lnTo>
                  <a:lnTo>
                    <a:pt x="72069" y="980955"/>
                  </a:lnTo>
                  <a:lnTo>
                    <a:pt x="108045" y="990599"/>
                  </a:lnTo>
                  <a:lnTo>
                    <a:pt x="1777686" y="990599"/>
                  </a:lnTo>
                  <a:lnTo>
                    <a:pt x="1768434" y="996137"/>
                  </a:lnTo>
                  <a:lnTo>
                    <a:pt x="1758239" y="1000949"/>
                  </a:lnTo>
                  <a:lnTo>
                    <a:pt x="1747629" y="1004755"/>
                  </a:lnTo>
                  <a:lnTo>
                    <a:pt x="1736802" y="1007474"/>
                  </a:lnTo>
                  <a:lnTo>
                    <a:pt x="1725759" y="1009106"/>
                  </a:lnTo>
                  <a:lnTo>
                    <a:pt x="1714499" y="1009649"/>
                  </a:lnTo>
                  <a:close/>
                </a:path>
                <a:path extrusionOk="0" h="1009650" w="1828800">
                  <a:moveTo>
                    <a:pt x="1777686" y="990599"/>
                  </a:moveTo>
                  <a:lnTo>
                    <a:pt x="1720753" y="990599"/>
                  </a:lnTo>
                  <a:lnTo>
                    <a:pt x="1726946" y="989989"/>
                  </a:lnTo>
                  <a:lnTo>
                    <a:pt x="1739214" y="987549"/>
                  </a:lnTo>
                  <a:lnTo>
                    <a:pt x="1777427" y="967123"/>
                  </a:lnTo>
                  <a:lnTo>
                    <a:pt x="1804890" y="926022"/>
                  </a:lnTo>
                  <a:lnTo>
                    <a:pt x="1809748" y="901603"/>
                  </a:lnTo>
                  <a:lnTo>
                    <a:pt x="1809748" y="108045"/>
                  </a:lnTo>
                  <a:lnTo>
                    <a:pt x="1797170" y="66581"/>
                  </a:lnTo>
                  <a:lnTo>
                    <a:pt x="1762216" y="31627"/>
                  </a:lnTo>
                  <a:lnTo>
                    <a:pt x="1720753" y="19049"/>
                  </a:lnTo>
                  <a:lnTo>
                    <a:pt x="1777687" y="19049"/>
                  </a:lnTo>
                  <a:lnTo>
                    <a:pt x="1809554" y="50786"/>
                  </a:lnTo>
                  <a:lnTo>
                    <a:pt x="1826624" y="91996"/>
                  </a:lnTo>
                  <a:lnTo>
                    <a:pt x="1828799" y="895349"/>
                  </a:lnTo>
                  <a:lnTo>
                    <a:pt x="1828255" y="906609"/>
                  </a:lnTo>
                  <a:lnTo>
                    <a:pt x="1815287" y="949284"/>
                  </a:lnTo>
                  <a:lnTo>
                    <a:pt x="1786975" y="983749"/>
                  </a:lnTo>
                  <a:lnTo>
                    <a:pt x="1778012" y="990404"/>
                  </a:lnTo>
                  <a:lnTo>
                    <a:pt x="1777686" y="990599"/>
                  </a:lnTo>
                  <a:close/>
                </a:path>
              </a:pathLst>
            </a:custGeom>
            <a:solidFill>
              <a:srgbClr val="D53F8B">
                <a:alpha val="3960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85" name="Google Shape;585;p6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305085" y="1999535"/>
              <a:ext cx="154037" cy="15403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6" name="Google Shape;586;p64"/>
          <p:cNvSpPr txBox="1"/>
          <p:nvPr/>
        </p:nvSpPr>
        <p:spPr>
          <a:xfrm>
            <a:off x="7748523" y="2176775"/>
            <a:ext cx="1454400" cy="3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5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Prototype</a:t>
            </a:r>
            <a:endParaRPr sz="215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587" name="Google Shape;587;p64"/>
          <p:cNvGrpSpPr/>
          <p:nvPr/>
        </p:nvGrpSpPr>
        <p:grpSpPr>
          <a:xfrm>
            <a:off x="9753599" y="1809749"/>
            <a:ext cx="1828800" cy="1009650"/>
            <a:chOff x="9753599" y="1809749"/>
            <a:chExt cx="1828800" cy="1009650"/>
          </a:xfrm>
        </p:grpSpPr>
        <p:sp>
          <p:nvSpPr>
            <p:cNvPr id="588" name="Google Shape;588;p64"/>
            <p:cNvSpPr/>
            <p:nvPr/>
          </p:nvSpPr>
          <p:spPr>
            <a:xfrm>
              <a:off x="9753599" y="1809749"/>
              <a:ext cx="1828800" cy="1009650"/>
            </a:xfrm>
            <a:custGeom>
              <a:rect b="b" l="l" r="r" t="t"/>
              <a:pathLst>
                <a:path extrusionOk="0" h="1009650" w="1828800">
                  <a:moveTo>
                    <a:pt x="1714499" y="1009649"/>
                  </a:moveTo>
                  <a:lnTo>
                    <a:pt x="114299" y="1009649"/>
                  </a:lnTo>
                  <a:lnTo>
                    <a:pt x="103039" y="1009106"/>
                  </a:lnTo>
                  <a:lnTo>
                    <a:pt x="60363" y="996137"/>
                  </a:lnTo>
                  <a:lnTo>
                    <a:pt x="25899" y="967825"/>
                  </a:lnTo>
                  <a:lnTo>
                    <a:pt x="4893" y="928479"/>
                  </a:lnTo>
                  <a:lnTo>
                    <a:pt x="0" y="895349"/>
                  </a:lnTo>
                  <a:lnTo>
                    <a:pt x="0" y="114299"/>
                  </a:lnTo>
                  <a:lnTo>
                    <a:pt x="8698" y="70559"/>
                  </a:lnTo>
                  <a:lnTo>
                    <a:pt x="33477" y="33477"/>
                  </a:lnTo>
                  <a:lnTo>
                    <a:pt x="70558" y="8700"/>
                  </a:lnTo>
                  <a:lnTo>
                    <a:pt x="114299" y="0"/>
                  </a:lnTo>
                  <a:lnTo>
                    <a:pt x="1714499" y="0"/>
                  </a:lnTo>
                  <a:lnTo>
                    <a:pt x="1758239" y="8700"/>
                  </a:lnTo>
                  <a:lnTo>
                    <a:pt x="1795321" y="33477"/>
                  </a:lnTo>
                  <a:lnTo>
                    <a:pt x="1820098" y="70559"/>
                  </a:lnTo>
                  <a:lnTo>
                    <a:pt x="1828799" y="114299"/>
                  </a:lnTo>
                  <a:lnTo>
                    <a:pt x="1828799" y="895349"/>
                  </a:lnTo>
                  <a:lnTo>
                    <a:pt x="1820098" y="939090"/>
                  </a:lnTo>
                  <a:lnTo>
                    <a:pt x="1795321" y="976171"/>
                  </a:lnTo>
                  <a:lnTo>
                    <a:pt x="1758239" y="1000949"/>
                  </a:lnTo>
                  <a:lnTo>
                    <a:pt x="1714499" y="1009649"/>
                  </a:lnTo>
                  <a:close/>
                </a:path>
              </a:pathLst>
            </a:custGeom>
            <a:solidFill>
              <a:srgbClr val="D53F8B">
                <a:alpha val="1960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64"/>
            <p:cNvSpPr/>
            <p:nvPr/>
          </p:nvSpPr>
          <p:spPr>
            <a:xfrm>
              <a:off x="9753599" y="1809749"/>
              <a:ext cx="1828800" cy="1009650"/>
            </a:xfrm>
            <a:custGeom>
              <a:rect b="b" l="l" r="r" t="t"/>
              <a:pathLst>
                <a:path extrusionOk="0" h="1009650" w="1828800">
                  <a:moveTo>
                    <a:pt x="1714499" y="1009649"/>
                  </a:moveTo>
                  <a:lnTo>
                    <a:pt x="114299" y="1009649"/>
                  </a:lnTo>
                  <a:lnTo>
                    <a:pt x="103039" y="1009106"/>
                  </a:lnTo>
                  <a:lnTo>
                    <a:pt x="60363" y="996137"/>
                  </a:lnTo>
                  <a:lnTo>
                    <a:pt x="25899" y="967825"/>
                  </a:lnTo>
                  <a:lnTo>
                    <a:pt x="4893" y="928479"/>
                  </a:lnTo>
                  <a:lnTo>
                    <a:pt x="0" y="895349"/>
                  </a:lnTo>
                  <a:lnTo>
                    <a:pt x="0" y="114299"/>
                  </a:lnTo>
                  <a:lnTo>
                    <a:pt x="8698" y="70559"/>
                  </a:lnTo>
                  <a:lnTo>
                    <a:pt x="33477" y="33477"/>
                  </a:lnTo>
                  <a:lnTo>
                    <a:pt x="70558" y="8700"/>
                  </a:lnTo>
                  <a:lnTo>
                    <a:pt x="114299" y="0"/>
                  </a:lnTo>
                  <a:lnTo>
                    <a:pt x="1714499" y="0"/>
                  </a:lnTo>
                  <a:lnTo>
                    <a:pt x="1758239" y="8700"/>
                  </a:lnTo>
                  <a:lnTo>
                    <a:pt x="1777687" y="19049"/>
                  </a:lnTo>
                  <a:lnTo>
                    <a:pt x="108045" y="19049"/>
                  </a:lnTo>
                  <a:lnTo>
                    <a:pt x="101850" y="19659"/>
                  </a:lnTo>
                  <a:lnTo>
                    <a:pt x="56179" y="38576"/>
                  </a:lnTo>
                  <a:lnTo>
                    <a:pt x="28691" y="72070"/>
                  </a:lnTo>
                  <a:lnTo>
                    <a:pt x="19049" y="108045"/>
                  </a:lnTo>
                  <a:lnTo>
                    <a:pt x="19049" y="901603"/>
                  </a:lnTo>
                  <a:lnTo>
                    <a:pt x="31625" y="943067"/>
                  </a:lnTo>
                  <a:lnTo>
                    <a:pt x="66580" y="978021"/>
                  </a:lnTo>
                  <a:lnTo>
                    <a:pt x="108045" y="990599"/>
                  </a:lnTo>
                  <a:lnTo>
                    <a:pt x="1777686" y="990599"/>
                  </a:lnTo>
                  <a:lnTo>
                    <a:pt x="1768434" y="996137"/>
                  </a:lnTo>
                  <a:lnTo>
                    <a:pt x="1758239" y="1000949"/>
                  </a:lnTo>
                  <a:lnTo>
                    <a:pt x="1747628" y="1004755"/>
                  </a:lnTo>
                  <a:lnTo>
                    <a:pt x="1736801" y="1007474"/>
                  </a:lnTo>
                  <a:lnTo>
                    <a:pt x="1725758" y="1009106"/>
                  </a:lnTo>
                  <a:lnTo>
                    <a:pt x="1714499" y="1009649"/>
                  </a:lnTo>
                  <a:close/>
                </a:path>
                <a:path extrusionOk="0" h="1009650" w="1828800">
                  <a:moveTo>
                    <a:pt x="1777686" y="990599"/>
                  </a:moveTo>
                  <a:lnTo>
                    <a:pt x="1720753" y="990599"/>
                  </a:lnTo>
                  <a:lnTo>
                    <a:pt x="1726947" y="989989"/>
                  </a:lnTo>
                  <a:lnTo>
                    <a:pt x="1739214" y="987549"/>
                  </a:lnTo>
                  <a:lnTo>
                    <a:pt x="1777429" y="967123"/>
                  </a:lnTo>
                  <a:lnTo>
                    <a:pt x="1804892" y="926022"/>
                  </a:lnTo>
                  <a:lnTo>
                    <a:pt x="1809749" y="901603"/>
                  </a:lnTo>
                  <a:lnTo>
                    <a:pt x="1809749" y="108045"/>
                  </a:lnTo>
                  <a:lnTo>
                    <a:pt x="1809255" y="103040"/>
                  </a:lnTo>
                  <a:lnTo>
                    <a:pt x="1809138" y="101851"/>
                  </a:lnTo>
                  <a:lnTo>
                    <a:pt x="1790221" y="56181"/>
                  </a:lnTo>
                  <a:lnTo>
                    <a:pt x="1756728" y="28693"/>
                  </a:lnTo>
                  <a:lnTo>
                    <a:pt x="1720753" y="19049"/>
                  </a:lnTo>
                  <a:lnTo>
                    <a:pt x="1777687" y="19049"/>
                  </a:lnTo>
                  <a:lnTo>
                    <a:pt x="1809554" y="50786"/>
                  </a:lnTo>
                  <a:lnTo>
                    <a:pt x="1826624" y="91996"/>
                  </a:lnTo>
                  <a:lnTo>
                    <a:pt x="1828799" y="895349"/>
                  </a:lnTo>
                  <a:lnTo>
                    <a:pt x="1828255" y="906609"/>
                  </a:lnTo>
                  <a:lnTo>
                    <a:pt x="1815287" y="949284"/>
                  </a:lnTo>
                  <a:lnTo>
                    <a:pt x="1786975" y="983749"/>
                  </a:lnTo>
                  <a:lnTo>
                    <a:pt x="1778012" y="990404"/>
                  </a:lnTo>
                  <a:lnTo>
                    <a:pt x="1777686" y="990599"/>
                  </a:lnTo>
                  <a:close/>
                </a:path>
              </a:pathLst>
            </a:custGeom>
            <a:solidFill>
              <a:srgbClr val="D53F8B">
                <a:alpha val="3960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90" name="Google Shape;590;p6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0591799" y="2000249"/>
              <a:ext cx="152399" cy="1523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1" name="Google Shape;591;p64"/>
          <p:cNvSpPr txBox="1"/>
          <p:nvPr/>
        </p:nvSpPr>
        <p:spPr>
          <a:xfrm>
            <a:off x="10398277" y="2176775"/>
            <a:ext cx="1059600" cy="3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5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Test</a:t>
            </a:r>
            <a:endParaRPr sz="215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2" name="Google Shape;592;p64"/>
          <p:cNvSpPr txBox="1"/>
          <p:nvPr/>
        </p:nvSpPr>
        <p:spPr>
          <a:xfrm>
            <a:off x="1130300" y="3523200"/>
            <a:ext cx="7946400" cy="3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Which step did you feel the most during the activity?</a:t>
            </a:r>
            <a:endParaRPr sz="23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3" name="Google Shape;593;p64"/>
          <p:cNvSpPr txBox="1"/>
          <p:nvPr/>
        </p:nvSpPr>
        <p:spPr>
          <a:xfrm>
            <a:off x="825500" y="3564889"/>
            <a:ext cx="115570" cy="373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rgbClr val="D53F8B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22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64"/>
          <p:cNvSpPr txBox="1"/>
          <p:nvPr/>
        </p:nvSpPr>
        <p:spPr>
          <a:xfrm>
            <a:off x="1130300" y="4704300"/>
            <a:ext cx="7540200" cy="3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Which step would you want more practice with?</a:t>
            </a:r>
            <a:endParaRPr sz="23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5" name="Google Shape;595;p64"/>
          <p:cNvSpPr txBox="1"/>
          <p:nvPr/>
        </p:nvSpPr>
        <p:spPr>
          <a:xfrm>
            <a:off x="825500" y="4745989"/>
            <a:ext cx="115570" cy="373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rgbClr val="D53F8B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22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64"/>
          <p:cNvSpPr/>
          <p:nvPr/>
        </p:nvSpPr>
        <p:spPr>
          <a:xfrm>
            <a:off x="0" y="693809"/>
            <a:ext cx="12192000" cy="38100"/>
          </a:xfrm>
          <a:custGeom>
            <a:rect b="b" l="l" r="r" t="t"/>
            <a:pathLst>
              <a:path extrusionOk="0" h="38100" w="12192000">
                <a:moveTo>
                  <a:pt x="1219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38099"/>
                </a:lnTo>
                <a:close/>
              </a:path>
            </a:pathLst>
          </a:custGeom>
          <a:solidFill>
            <a:srgbClr val="EC48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64"/>
          <p:cNvSpPr/>
          <p:nvPr/>
        </p:nvSpPr>
        <p:spPr>
          <a:xfrm>
            <a:off x="190499" y="6200774"/>
            <a:ext cx="11811000" cy="466725"/>
          </a:xfrm>
          <a:custGeom>
            <a:rect b="b" l="l" r="r" t="t"/>
            <a:pathLst>
              <a:path extrusionOk="0" h="466725" w="11811000">
                <a:moveTo>
                  <a:pt x="11757601" y="466724"/>
                </a:moveTo>
                <a:lnTo>
                  <a:pt x="53397" y="466724"/>
                </a:lnTo>
                <a:lnTo>
                  <a:pt x="49680" y="466358"/>
                </a:lnTo>
                <a:lnTo>
                  <a:pt x="14085" y="447331"/>
                </a:lnTo>
                <a:lnTo>
                  <a:pt x="0" y="413327"/>
                </a:lnTo>
                <a:lnTo>
                  <a:pt x="0" y="409574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11757601" y="0"/>
                </a:lnTo>
                <a:lnTo>
                  <a:pt x="11796912" y="19391"/>
                </a:lnTo>
                <a:lnTo>
                  <a:pt x="11810999" y="53397"/>
                </a:lnTo>
                <a:lnTo>
                  <a:pt x="11810999" y="413327"/>
                </a:lnTo>
                <a:lnTo>
                  <a:pt x="11791604" y="452639"/>
                </a:lnTo>
                <a:lnTo>
                  <a:pt x="11761317" y="466358"/>
                </a:lnTo>
                <a:lnTo>
                  <a:pt x="11757601" y="466724"/>
                </a:lnTo>
                <a:close/>
              </a:path>
            </a:pathLst>
          </a:custGeom>
          <a:solidFill>
            <a:srgbClr val="000000">
              <a:alpha val="3019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64"/>
          <p:cNvSpPr txBox="1"/>
          <p:nvPr/>
        </p:nvSpPr>
        <p:spPr>
          <a:xfrm>
            <a:off x="368300" y="6266175"/>
            <a:ext cx="114540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	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min.	</a:t>
            </a: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	</a:t>
            </a:r>
            <a:r>
              <a:rPr lang="en-US" sz="17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🟡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Whisper.	</a:t>
            </a: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	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Turn to face partner, whisper-discuss, remain seated.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65"/>
          <p:cNvSpPr txBox="1"/>
          <p:nvPr/>
        </p:nvSpPr>
        <p:spPr>
          <a:xfrm>
            <a:off x="596901" y="1066525"/>
            <a:ext cx="5440200" cy="7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Exit Ticket</a:t>
            </a:r>
            <a:endParaRPr sz="485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04" name="Google Shape;604;p65"/>
          <p:cNvGrpSpPr/>
          <p:nvPr/>
        </p:nvGrpSpPr>
        <p:grpSpPr>
          <a:xfrm>
            <a:off x="609599" y="2266949"/>
            <a:ext cx="10972800" cy="838200"/>
            <a:chOff x="609599" y="2266949"/>
            <a:chExt cx="10972800" cy="838200"/>
          </a:xfrm>
        </p:grpSpPr>
        <p:sp>
          <p:nvSpPr>
            <p:cNvPr id="605" name="Google Shape;605;p65"/>
            <p:cNvSpPr/>
            <p:nvPr/>
          </p:nvSpPr>
          <p:spPr>
            <a:xfrm>
              <a:off x="609599" y="2266949"/>
              <a:ext cx="10972800" cy="838200"/>
            </a:xfrm>
            <a:custGeom>
              <a:rect b="b" l="l" r="r" t="t"/>
              <a:pathLst>
                <a:path extrusionOk="0" h="838200" w="10972800">
                  <a:moveTo>
                    <a:pt x="10866004" y="838199"/>
                  </a:moveTo>
                  <a:lnTo>
                    <a:pt x="106795" y="838199"/>
                  </a:lnTo>
                  <a:lnTo>
                    <a:pt x="99362" y="837467"/>
                  </a:lnTo>
                  <a:lnTo>
                    <a:pt x="57038" y="823106"/>
                  </a:lnTo>
                  <a:lnTo>
                    <a:pt x="23432" y="793641"/>
                  </a:lnTo>
                  <a:lnTo>
                    <a:pt x="3660" y="753558"/>
                  </a:lnTo>
                  <a:lnTo>
                    <a:pt x="0" y="731404"/>
                  </a:lnTo>
                  <a:lnTo>
                    <a:pt x="0" y="723899"/>
                  </a:lnTo>
                  <a:lnTo>
                    <a:pt x="0" y="106794"/>
                  </a:lnTo>
                  <a:lnTo>
                    <a:pt x="11572" y="63625"/>
                  </a:lnTo>
                  <a:lnTo>
                    <a:pt x="38784" y="28170"/>
                  </a:lnTo>
                  <a:lnTo>
                    <a:pt x="77493" y="5828"/>
                  </a:lnTo>
                  <a:lnTo>
                    <a:pt x="106795" y="0"/>
                  </a:lnTo>
                  <a:lnTo>
                    <a:pt x="10866004" y="0"/>
                  </a:lnTo>
                  <a:lnTo>
                    <a:pt x="10909171" y="11572"/>
                  </a:lnTo>
                  <a:lnTo>
                    <a:pt x="10944626" y="38784"/>
                  </a:lnTo>
                  <a:lnTo>
                    <a:pt x="10966969" y="77492"/>
                  </a:lnTo>
                  <a:lnTo>
                    <a:pt x="10972798" y="106794"/>
                  </a:lnTo>
                  <a:lnTo>
                    <a:pt x="10972798" y="731404"/>
                  </a:lnTo>
                  <a:lnTo>
                    <a:pt x="10961224" y="774573"/>
                  </a:lnTo>
                  <a:lnTo>
                    <a:pt x="10934013" y="810028"/>
                  </a:lnTo>
                  <a:lnTo>
                    <a:pt x="10895305" y="832371"/>
                  </a:lnTo>
                  <a:lnTo>
                    <a:pt x="10873436" y="837467"/>
                  </a:lnTo>
                  <a:lnTo>
                    <a:pt x="10866004" y="838199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65"/>
            <p:cNvSpPr/>
            <p:nvPr/>
          </p:nvSpPr>
          <p:spPr>
            <a:xfrm>
              <a:off x="838199" y="2523436"/>
              <a:ext cx="285750" cy="249555"/>
            </a:xfrm>
            <a:custGeom>
              <a:rect b="b" l="l" r="r" t="t"/>
              <a:pathLst>
                <a:path extrusionOk="0" h="249555" w="285750">
                  <a:moveTo>
                    <a:pt x="218777" y="249528"/>
                  </a:moveTo>
                  <a:lnTo>
                    <a:pt x="164362" y="249528"/>
                  </a:lnTo>
                  <a:lnTo>
                    <a:pt x="156480" y="248949"/>
                  </a:lnTo>
                  <a:lnTo>
                    <a:pt x="113127" y="226200"/>
                  </a:lnTo>
                  <a:lnTo>
                    <a:pt x="90924" y="194736"/>
                  </a:lnTo>
                  <a:lnTo>
                    <a:pt x="89296" y="181607"/>
                  </a:lnTo>
                  <a:lnTo>
                    <a:pt x="89296" y="119546"/>
                  </a:lnTo>
                  <a:lnTo>
                    <a:pt x="109388" y="77688"/>
                  </a:lnTo>
                  <a:lnTo>
                    <a:pt x="113518" y="74395"/>
                  </a:lnTo>
                  <a:lnTo>
                    <a:pt x="123704" y="64666"/>
                  </a:lnTo>
                  <a:lnTo>
                    <a:pt x="131971" y="53410"/>
                  </a:lnTo>
                  <a:lnTo>
                    <a:pt x="138154" y="40898"/>
                  </a:lnTo>
                  <a:lnTo>
                    <a:pt x="142093" y="27402"/>
                  </a:lnTo>
                  <a:lnTo>
                    <a:pt x="143377" y="21040"/>
                  </a:lnTo>
                  <a:lnTo>
                    <a:pt x="147408" y="11413"/>
                  </a:lnTo>
                  <a:lnTo>
                    <a:pt x="147488" y="11223"/>
                  </a:lnTo>
                  <a:lnTo>
                    <a:pt x="154790" y="3990"/>
                  </a:lnTo>
                  <a:lnTo>
                    <a:pt x="164323" y="0"/>
                  </a:lnTo>
                  <a:lnTo>
                    <a:pt x="174910" y="0"/>
                  </a:lnTo>
                  <a:lnTo>
                    <a:pt x="184440" y="3990"/>
                  </a:lnTo>
                  <a:lnTo>
                    <a:pt x="184608" y="3990"/>
                  </a:lnTo>
                  <a:lnTo>
                    <a:pt x="191960" y="11413"/>
                  </a:lnTo>
                  <a:lnTo>
                    <a:pt x="195928" y="20892"/>
                  </a:lnTo>
                  <a:lnTo>
                    <a:pt x="195950" y="31532"/>
                  </a:lnTo>
                  <a:lnTo>
                    <a:pt x="194667" y="37895"/>
                  </a:lnTo>
                  <a:lnTo>
                    <a:pt x="191983" y="48926"/>
                  </a:lnTo>
                  <a:lnTo>
                    <a:pt x="188388" y="59633"/>
                  </a:lnTo>
                  <a:lnTo>
                    <a:pt x="183914" y="69963"/>
                  </a:lnTo>
                  <a:lnTo>
                    <a:pt x="178593" y="79864"/>
                  </a:lnTo>
                  <a:lnTo>
                    <a:pt x="258960" y="79864"/>
                  </a:lnTo>
                  <a:lnTo>
                    <a:pt x="269386" y="81970"/>
                  </a:lnTo>
                  <a:lnTo>
                    <a:pt x="277901" y="87713"/>
                  </a:lnTo>
                  <a:lnTo>
                    <a:pt x="283644" y="96228"/>
                  </a:lnTo>
                  <a:lnTo>
                    <a:pt x="285750" y="106653"/>
                  </a:lnTo>
                  <a:lnTo>
                    <a:pt x="284700" y="114096"/>
                  </a:lnTo>
                  <a:lnTo>
                    <a:pt x="281745" y="120739"/>
                  </a:lnTo>
                  <a:lnTo>
                    <a:pt x="277179" y="126282"/>
                  </a:lnTo>
                  <a:lnTo>
                    <a:pt x="271295" y="130429"/>
                  </a:lnTo>
                  <a:lnTo>
                    <a:pt x="277378" y="135340"/>
                  </a:lnTo>
                  <a:lnTo>
                    <a:pt x="281285" y="142874"/>
                  </a:lnTo>
                  <a:lnTo>
                    <a:pt x="281285" y="151302"/>
                  </a:lnTo>
                  <a:lnTo>
                    <a:pt x="279627" y="160589"/>
                  </a:lnTo>
                  <a:lnTo>
                    <a:pt x="275055" y="168464"/>
                  </a:lnTo>
                  <a:lnTo>
                    <a:pt x="268170" y="174329"/>
                  </a:lnTo>
                  <a:lnTo>
                    <a:pt x="259574" y="177589"/>
                  </a:lnTo>
                  <a:lnTo>
                    <a:pt x="261996" y="181607"/>
                  </a:lnTo>
                  <a:lnTo>
                    <a:pt x="263425" y="186407"/>
                  </a:lnTo>
                  <a:lnTo>
                    <a:pt x="263425" y="191485"/>
                  </a:lnTo>
                  <a:lnTo>
                    <a:pt x="262046" y="199990"/>
                  </a:lnTo>
                  <a:lnTo>
                    <a:pt x="258207" y="207371"/>
                  </a:lnTo>
                  <a:lnTo>
                    <a:pt x="252359" y="213171"/>
                  </a:lnTo>
                  <a:lnTo>
                    <a:pt x="244952" y="216935"/>
                  </a:lnTo>
                  <a:lnTo>
                    <a:pt x="245343" y="218777"/>
                  </a:lnTo>
                  <a:lnTo>
                    <a:pt x="245566" y="220730"/>
                  </a:lnTo>
                  <a:lnTo>
                    <a:pt x="245566" y="222739"/>
                  </a:lnTo>
                  <a:lnTo>
                    <a:pt x="243460" y="233165"/>
                  </a:lnTo>
                  <a:lnTo>
                    <a:pt x="237718" y="241680"/>
                  </a:lnTo>
                  <a:lnTo>
                    <a:pt x="229202" y="247422"/>
                  </a:lnTo>
                  <a:lnTo>
                    <a:pt x="218777" y="249528"/>
                  </a:lnTo>
                  <a:close/>
                </a:path>
                <a:path extrusionOk="0" h="249555" w="285750">
                  <a:moveTo>
                    <a:pt x="63456" y="249528"/>
                  </a:moveTo>
                  <a:lnTo>
                    <a:pt x="7980" y="249528"/>
                  </a:lnTo>
                  <a:lnTo>
                    <a:pt x="0" y="241548"/>
                  </a:lnTo>
                  <a:lnTo>
                    <a:pt x="0" y="96775"/>
                  </a:lnTo>
                  <a:lnTo>
                    <a:pt x="7980" y="88794"/>
                  </a:lnTo>
                  <a:lnTo>
                    <a:pt x="63456" y="88794"/>
                  </a:lnTo>
                  <a:lnTo>
                    <a:pt x="71437" y="96775"/>
                  </a:lnTo>
                  <a:lnTo>
                    <a:pt x="71437" y="241548"/>
                  </a:lnTo>
                  <a:lnTo>
                    <a:pt x="63456" y="2495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7" name="Google Shape;607;p65"/>
          <p:cNvGrpSpPr/>
          <p:nvPr/>
        </p:nvGrpSpPr>
        <p:grpSpPr>
          <a:xfrm>
            <a:off x="609599" y="3333750"/>
            <a:ext cx="10972800" cy="847725"/>
            <a:chOff x="609599" y="3333750"/>
            <a:chExt cx="10972800" cy="847725"/>
          </a:xfrm>
        </p:grpSpPr>
        <p:sp>
          <p:nvSpPr>
            <p:cNvPr id="608" name="Google Shape;608;p65"/>
            <p:cNvSpPr/>
            <p:nvPr/>
          </p:nvSpPr>
          <p:spPr>
            <a:xfrm>
              <a:off x="609599" y="3333750"/>
              <a:ext cx="10972800" cy="847725"/>
            </a:xfrm>
            <a:custGeom>
              <a:rect b="b" l="l" r="r" t="t"/>
              <a:pathLst>
                <a:path extrusionOk="0" h="847725" w="10972800">
                  <a:moveTo>
                    <a:pt x="10866004" y="847724"/>
                  </a:moveTo>
                  <a:lnTo>
                    <a:pt x="106795" y="847724"/>
                  </a:lnTo>
                  <a:lnTo>
                    <a:pt x="99362" y="846992"/>
                  </a:lnTo>
                  <a:lnTo>
                    <a:pt x="57038" y="832630"/>
                  </a:lnTo>
                  <a:lnTo>
                    <a:pt x="23432" y="803166"/>
                  </a:lnTo>
                  <a:lnTo>
                    <a:pt x="3660" y="763083"/>
                  </a:lnTo>
                  <a:lnTo>
                    <a:pt x="0" y="740929"/>
                  </a:lnTo>
                  <a:lnTo>
                    <a:pt x="0" y="733424"/>
                  </a:lnTo>
                  <a:lnTo>
                    <a:pt x="0" y="106794"/>
                  </a:lnTo>
                  <a:lnTo>
                    <a:pt x="11572" y="63624"/>
                  </a:lnTo>
                  <a:lnTo>
                    <a:pt x="38784" y="28170"/>
                  </a:lnTo>
                  <a:lnTo>
                    <a:pt x="77493" y="5827"/>
                  </a:lnTo>
                  <a:lnTo>
                    <a:pt x="106795" y="0"/>
                  </a:lnTo>
                  <a:lnTo>
                    <a:pt x="10866004" y="0"/>
                  </a:lnTo>
                  <a:lnTo>
                    <a:pt x="10909171" y="11572"/>
                  </a:lnTo>
                  <a:lnTo>
                    <a:pt x="10944626" y="38783"/>
                  </a:lnTo>
                  <a:lnTo>
                    <a:pt x="10966969" y="77492"/>
                  </a:lnTo>
                  <a:lnTo>
                    <a:pt x="10972798" y="106794"/>
                  </a:lnTo>
                  <a:lnTo>
                    <a:pt x="10972798" y="740929"/>
                  </a:lnTo>
                  <a:lnTo>
                    <a:pt x="10961224" y="784098"/>
                  </a:lnTo>
                  <a:lnTo>
                    <a:pt x="10934013" y="819553"/>
                  </a:lnTo>
                  <a:lnTo>
                    <a:pt x="10895305" y="841895"/>
                  </a:lnTo>
                  <a:lnTo>
                    <a:pt x="10873436" y="846992"/>
                  </a:lnTo>
                  <a:lnTo>
                    <a:pt x="10866004" y="84772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65"/>
            <p:cNvSpPr/>
            <p:nvPr/>
          </p:nvSpPr>
          <p:spPr>
            <a:xfrm>
              <a:off x="847129" y="3581399"/>
              <a:ext cx="196850" cy="285750"/>
            </a:xfrm>
            <a:custGeom>
              <a:rect b="b" l="l" r="r" t="t"/>
              <a:pathLst>
                <a:path extrusionOk="0" h="285750" w="196850">
                  <a:moveTo>
                    <a:pt x="142896" y="214256"/>
                  </a:moveTo>
                  <a:lnTo>
                    <a:pt x="53578" y="214256"/>
                  </a:lnTo>
                  <a:lnTo>
                    <a:pt x="48604" y="201379"/>
                  </a:lnTo>
                  <a:lnTo>
                    <a:pt x="42004" y="189218"/>
                  </a:lnTo>
                  <a:lnTo>
                    <a:pt x="34326" y="177549"/>
                  </a:lnTo>
                  <a:lnTo>
                    <a:pt x="26119" y="166147"/>
                  </a:lnTo>
                  <a:lnTo>
                    <a:pt x="20315" y="158222"/>
                  </a:lnTo>
                  <a:lnTo>
                    <a:pt x="17524" y="154204"/>
                  </a:lnTo>
                  <a:lnTo>
                    <a:pt x="10124" y="141698"/>
                  </a:lnTo>
                  <a:lnTo>
                    <a:pt x="4618" y="128078"/>
                  </a:lnTo>
                  <a:lnTo>
                    <a:pt x="1184" y="113526"/>
                  </a:lnTo>
                  <a:lnTo>
                    <a:pt x="0" y="98226"/>
                  </a:lnTo>
                  <a:lnTo>
                    <a:pt x="7719" y="59992"/>
                  </a:lnTo>
                  <a:lnTo>
                    <a:pt x="28770" y="28770"/>
                  </a:lnTo>
                  <a:lnTo>
                    <a:pt x="59992" y="7719"/>
                  </a:lnTo>
                  <a:lnTo>
                    <a:pt x="98226" y="0"/>
                  </a:lnTo>
                  <a:lnTo>
                    <a:pt x="136455" y="7719"/>
                  </a:lnTo>
                  <a:lnTo>
                    <a:pt x="167672" y="28770"/>
                  </a:lnTo>
                  <a:lnTo>
                    <a:pt x="172360" y="35718"/>
                  </a:lnTo>
                  <a:lnTo>
                    <a:pt x="98226" y="35718"/>
                  </a:lnTo>
                  <a:lnTo>
                    <a:pt x="73885" y="40627"/>
                  </a:lnTo>
                  <a:lnTo>
                    <a:pt x="54017" y="54017"/>
                  </a:lnTo>
                  <a:lnTo>
                    <a:pt x="40627" y="73885"/>
                  </a:lnTo>
                  <a:lnTo>
                    <a:pt x="35718" y="98226"/>
                  </a:lnTo>
                  <a:lnTo>
                    <a:pt x="35718" y="103137"/>
                  </a:lnTo>
                  <a:lnTo>
                    <a:pt x="39737" y="107156"/>
                  </a:lnTo>
                  <a:lnTo>
                    <a:pt x="195765" y="107156"/>
                  </a:lnTo>
                  <a:lnTo>
                    <a:pt x="195272" y="113526"/>
                  </a:lnTo>
                  <a:lnTo>
                    <a:pt x="178961" y="154204"/>
                  </a:lnTo>
                  <a:lnTo>
                    <a:pt x="170374" y="166147"/>
                  </a:lnTo>
                  <a:lnTo>
                    <a:pt x="162192" y="177549"/>
                  </a:lnTo>
                  <a:lnTo>
                    <a:pt x="154513" y="189218"/>
                  </a:lnTo>
                  <a:lnTo>
                    <a:pt x="147897" y="201379"/>
                  </a:lnTo>
                  <a:lnTo>
                    <a:pt x="142896" y="214256"/>
                  </a:lnTo>
                  <a:close/>
                </a:path>
                <a:path extrusionOk="0" h="285750" w="196850">
                  <a:moveTo>
                    <a:pt x="195765" y="107156"/>
                  </a:moveTo>
                  <a:lnTo>
                    <a:pt x="49559" y="107156"/>
                  </a:lnTo>
                  <a:lnTo>
                    <a:pt x="53578" y="103137"/>
                  </a:lnTo>
                  <a:lnTo>
                    <a:pt x="53578" y="98226"/>
                  </a:lnTo>
                  <a:lnTo>
                    <a:pt x="57085" y="80843"/>
                  </a:lnTo>
                  <a:lnTo>
                    <a:pt x="66651" y="66651"/>
                  </a:lnTo>
                  <a:lnTo>
                    <a:pt x="80843" y="57085"/>
                  </a:lnTo>
                  <a:lnTo>
                    <a:pt x="98226" y="53578"/>
                  </a:lnTo>
                  <a:lnTo>
                    <a:pt x="103137" y="53578"/>
                  </a:lnTo>
                  <a:lnTo>
                    <a:pt x="107156" y="49559"/>
                  </a:lnTo>
                  <a:lnTo>
                    <a:pt x="107156" y="39737"/>
                  </a:lnTo>
                  <a:lnTo>
                    <a:pt x="103137" y="35718"/>
                  </a:lnTo>
                  <a:lnTo>
                    <a:pt x="172360" y="35718"/>
                  </a:lnTo>
                  <a:lnTo>
                    <a:pt x="188717" y="59992"/>
                  </a:lnTo>
                  <a:lnTo>
                    <a:pt x="196441" y="98226"/>
                  </a:lnTo>
                  <a:lnTo>
                    <a:pt x="195765" y="107156"/>
                  </a:lnTo>
                  <a:close/>
                </a:path>
                <a:path extrusionOk="0" h="285750" w="196850">
                  <a:moveTo>
                    <a:pt x="98226" y="285750"/>
                  </a:moveTo>
                  <a:lnTo>
                    <a:pt x="80843" y="282242"/>
                  </a:lnTo>
                  <a:lnTo>
                    <a:pt x="66651" y="272676"/>
                  </a:lnTo>
                  <a:lnTo>
                    <a:pt x="57085" y="258484"/>
                  </a:lnTo>
                  <a:lnTo>
                    <a:pt x="53578" y="241101"/>
                  </a:lnTo>
                  <a:lnTo>
                    <a:pt x="53578" y="232171"/>
                  </a:lnTo>
                  <a:lnTo>
                    <a:pt x="142875" y="232171"/>
                  </a:lnTo>
                  <a:lnTo>
                    <a:pt x="142875" y="241101"/>
                  </a:lnTo>
                  <a:lnTo>
                    <a:pt x="139367" y="258484"/>
                  </a:lnTo>
                  <a:lnTo>
                    <a:pt x="129801" y="272676"/>
                  </a:lnTo>
                  <a:lnTo>
                    <a:pt x="115609" y="282242"/>
                  </a:lnTo>
                  <a:lnTo>
                    <a:pt x="98226" y="28575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0" name="Google Shape;610;p65"/>
          <p:cNvSpPr txBox="1"/>
          <p:nvPr/>
        </p:nvSpPr>
        <p:spPr>
          <a:xfrm>
            <a:off x="368300" y="171025"/>
            <a:ext cx="71676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2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Ready, Set, Design! Self Guided Design Thinking Activity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ASU Edson E &amp; I Youth Entrepreneurship</a:t>
            </a:r>
            <a:endParaRPr sz="11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1" name="Google Shape;611;p65"/>
          <p:cNvSpPr txBox="1"/>
          <p:nvPr/>
        </p:nvSpPr>
        <p:spPr>
          <a:xfrm>
            <a:off x="937775" y="2492250"/>
            <a:ext cx="10105800" cy="23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3028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If you had 5 more minutes, what would you try next?</a:t>
            </a:r>
            <a:endParaRPr b="1" sz="23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302895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3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30289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23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3028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3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If we had five more minutes we would try _____________</a:t>
            </a:r>
            <a:endParaRPr i="1" sz="23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2305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Submission: Write a complete sentence on a group </a:t>
            </a:r>
            <a:r>
              <a:rPr i="1" lang="en-US" sz="1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paper</a:t>
            </a:r>
            <a:r>
              <a:rPr i="1" lang="en-US" sz="1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12" name="Google Shape;612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599" y="4638674"/>
            <a:ext cx="180974" cy="180974"/>
          </a:xfrm>
          <a:prstGeom prst="rect">
            <a:avLst/>
          </a:prstGeom>
          <a:noFill/>
          <a:ln>
            <a:noFill/>
          </a:ln>
        </p:spPr>
      </p:pic>
      <p:sp>
        <p:nvSpPr>
          <p:cNvPr id="613" name="Google Shape;613;p65"/>
          <p:cNvSpPr/>
          <p:nvPr/>
        </p:nvSpPr>
        <p:spPr>
          <a:xfrm>
            <a:off x="0" y="761999"/>
            <a:ext cx="12192000" cy="38100"/>
          </a:xfrm>
          <a:custGeom>
            <a:rect b="b" l="l" r="r" t="t"/>
            <a:pathLst>
              <a:path extrusionOk="0" h="38100" w="12192000">
                <a:moveTo>
                  <a:pt x="1219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38099"/>
                </a:lnTo>
                <a:close/>
              </a:path>
            </a:pathLst>
          </a:custGeom>
          <a:solidFill>
            <a:srgbClr val="EC48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65"/>
          <p:cNvSpPr/>
          <p:nvPr/>
        </p:nvSpPr>
        <p:spPr>
          <a:xfrm>
            <a:off x="190499" y="6200774"/>
            <a:ext cx="11811000" cy="466725"/>
          </a:xfrm>
          <a:custGeom>
            <a:rect b="b" l="l" r="r" t="t"/>
            <a:pathLst>
              <a:path extrusionOk="0" h="466725" w="11811000">
                <a:moveTo>
                  <a:pt x="11757601" y="466724"/>
                </a:moveTo>
                <a:lnTo>
                  <a:pt x="53397" y="466724"/>
                </a:lnTo>
                <a:lnTo>
                  <a:pt x="49680" y="466358"/>
                </a:lnTo>
                <a:lnTo>
                  <a:pt x="14085" y="447331"/>
                </a:lnTo>
                <a:lnTo>
                  <a:pt x="0" y="413327"/>
                </a:lnTo>
                <a:lnTo>
                  <a:pt x="0" y="409574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11757601" y="0"/>
                </a:lnTo>
                <a:lnTo>
                  <a:pt x="11796912" y="19391"/>
                </a:lnTo>
                <a:lnTo>
                  <a:pt x="11810999" y="53397"/>
                </a:lnTo>
                <a:lnTo>
                  <a:pt x="11810999" y="413327"/>
                </a:lnTo>
                <a:lnTo>
                  <a:pt x="11791604" y="452639"/>
                </a:lnTo>
                <a:lnTo>
                  <a:pt x="11761317" y="466358"/>
                </a:lnTo>
                <a:lnTo>
                  <a:pt x="11757601" y="466724"/>
                </a:lnTo>
                <a:close/>
              </a:path>
            </a:pathLst>
          </a:custGeom>
          <a:solidFill>
            <a:srgbClr val="000000">
              <a:alpha val="3020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65"/>
          <p:cNvSpPr txBox="1"/>
          <p:nvPr/>
        </p:nvSpPr>
        <p:spPr>
          <a:xfrm>
            <a:off x="368300" y="6266175"/>
            <a:ext cx="114960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	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 min.	</a:t>
            </a: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 </a:t>
            </a:r>
            <a:r>
              <a:rPr lang="en-US" sz="17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🟢 </a:t>
            </a:r>
            <a:r>
              <a:rPr lang="en-US" sz="155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Talk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	    </a:t>
            </a: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	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Write in a complete sentence. Raise hand when done. 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66"/>
          <p:cNvSpPr txBox="1"/>
          <p:nvPr/>
        </p:nvSpPr>
        <p:spPr>
          <a:xfrm>
            <a:off x="596900" y="1094250"/>
            <a:ext cx="6392700" cy="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Clean and Reset</a:t>
            </a:r>
            <a:endParaRPr sz="4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1" name="Google Shape;621;p66"/>
          <p:cNvSpPr txBox="1"/>
          <p:nvPr/>
        </p:nvSpPr>
        <p:spPr>
          <a:xfrm>
            <a:off x="368300" y="171025"/>
            <a:ext cx="77139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2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Ready, Set, Design! Self Guided Design Thinking Activity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ASU Edson E &amp; I Youth Entrepreneurship</a:t>
            </a:r>
            <a:endParaRPr sz="11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2" name="Google Shape;622;p66"/>
          <p:cNvSpPr txBox="1"/>
          <p:nvPr/>
        </p:nvSpPr>
        <p:spPr>
          <a:xfrm>
            <a:off x="825500" y="2237332"/>
            <a:ext cx="6054600" cy="29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-304800" lvl="0" marL="317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53F8B"/>
              </a:buClr>
              <a:buSzPts val="2150"/>
              <a:buFont typeface="Verdana"/>
              <a:buChar char="✓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Place reusable materials back in the bag</a:t>
            </a:r>
            <a:endParaRPr sz="235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317500" rtl="0" algn="l">
              <a:lnSpc>
                <a:spcPct val="100000"/>
              </a:lnSpc>
              <a:spcBef>
                <a:spcPts val="1980"/>
              </a:spcBef>
              <a:spcAft>
                <a:spcPts val="0"/>
              </a:spcAft>
              <a:buClr>
                <a:srgbClr val="D53F8B"/>
              </a:buClr>
              <a:buSzPts val="2150"/>
              <a:buFont typeface="Verdana"/>
              <a:buChar char="✓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Throw away broken or unusable materials</a:t>
            </a:r>
            <a:endParaRPr sz="235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317500" rtl="0" algn="l">
              <a:lnSpc>
                <a:spcPct val="100000"/>
              </a:lnSpc>
              <a:spcBef>
                <a:spcPts val="1980"/>
              </a:spcBef>
              <a:spcAft>
                <a:spcPts val="0"/>
              </a:spcAft>
              <a:buClr>
                <a:srgbClr val="D53F8B"/>
              </a:buClr>
              <a:buSzPts val="2150"/>
              <a:buFont typeface="Verdana"/>
              <a:buChar char="✓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Clear tables completely</a:t>
            </a:r>
            <a:endParaRPr sz="2350">
              <a:latin typeface="Montserrat"/>
              <a:ea typeface="Montserrat"/>
              <a:cs typeface="Montserrat"/>
              <a:sym typeface="Montserrat"/>
            </a:endParaRPr>
          </a:p>
          <a:p>
            <a:pPr indent="-304799" lvl="0" marL="317500" rtl="0" algn="l">
              <a:lnSpc>
                <a:spcPct val="100000"/>
              </a:lnSpc>
              <a:spcBef>
                <a:spcPts val="2055"/>
              </a:spcBef>
              <a:spcAft>
                <a:spcPts val="0"/>
              </a:spcAft>
              <a:buClr>
                <a:srgbClr val="D53F8B"/>
              </a:buClr>
              <a:buSzPts val="2150"/>
              <a:buFont typeface="Verdana"/>
              <a:buChar char="✓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Check floor for dropped items</a:t>
            </a:r>
            <a:endParaRPr sz="23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3" name="Google Shape;623;p66"/>
          <p:cNvSpPr/>
          <p:nvPr/>
        </p:nvSpPr>
        <p:spPr>
          <a:xfrm>
            <a:off x="0" y="761999"/>
            <a:ext cx="12192000" cy="38100"/>
          </a:xfrm>
          <a:custGeom>
            <a:rect b="b" l="l" r="r" t="t"/>
            <a:pathLst>
              <a:path extrusionOk="0" h="38100" w="12192000">
                <a:moveTo>
                  <a:pt x="1219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38099"/>
                </a:lnTo>
                <a:close/>
              </a:path>
            </a:pathLst>
          </a:custGeom>
          <a:solidFill>
            <a:srgbClr val="EC48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66"/>
          <p:cNvSpPr/>
          <p:nvPr/>
        </p:nvSpPr>
        <p:spPr>
          <a:xfrm>
            <a:off x="190499" y="6200774"/>
            <a:ext cx="11811000" cy="466725"/>
          </a:xfrm>
          <a:custGeom>
            <a:rect b="b" l="l" r="r" t="t"/>
            <a:pathLst>
              <a:path extrusionOk="0" h="466725" w="11811000">
                <a:moveTo>
                  <a:pt x="11757601" y="466724"/>
                </a:moveTo>
                <a:lnTo>
                  <a:pt x="53397" y="466724"/>
                </a:lnTo>
                <a:lnTo>
                  <a:pt x="49680" y="466358"/>
                </a:lnTo>
                <a:lnTo>
                  <a:pt x="14085" y="447331"/>
                </a:lnTo>
                <a:lnTo>
                  <a:pt x="0" y="413327"/>
                </a:lnTo>
                <a:lnTo>
                  <a:pt x="0" y="409574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11757601" y="0"/>
                </a:lnTo>
                <a:lnTo>
                  <a:pt x="11796912" y="19391"/>
                </a:lnTo>
                <a:lnTo>
                  <a:pt x="11810999" y="53397"/>
                </a:lnTo>
                <a:lnTo>
                  <a:pt x="11810999" y="413327"/>
                </a:lnTo>
                <a:lnTo>
                  <a:pt x="11791604" y="452639"/>
                </a:lnTo>
                <a:lnTo>
                  <a:pt x="11761317" y="466358"/>
                </a:lnTo>
                <a:lnTo>
                  <a:pt x="11757601" y="466724"/>
                </a:lnTo>
                <a:close/>
              </a:path>
            </a:pathLst>
          </a:custGeom>
          <a:solidFill>
            <a:srgbClr val="000000">
              <a:alpha val="3019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" name="Google Shape;625;p66"/>
          <p:cNvSpPr txBox="1"/>
          <p:nvPr/>
        </p:nvSpPr>
        <p:spPr>
          <a:xfrm>
            <a:off x="368300" y="6266175"/>
            <a:ext cx="115521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	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min.	</a:t>
            </a:r>
            <a:r>
              <a:rPr b="1" lang="en-US" sz="1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 </a:t>
            </a:r>
            <a:r>
              <a:rPr lang="en-US" sz="17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🟢 </a:t>
            </a:r>
            <a:r>
              <a:rPr lang="en-US" sz="155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Talk	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	</a:t>
            </a: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	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Stand and circulate, hands sorting materials, check floor and tables.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67"/>
          <p:cNvSpPr/>
          <p:nvPr/>
        </p:nvSpPr>
        <p:spPr>
          <a:xfrm>
            <a:off x="609534" y="1076735"/>
            <a:ext cx="533400" cy="533400"/>
          </a:xfrm>
          <a:custGeom>
            <a:rect b="b" l="l" r="r" t="t"/>
            <a:pathLst>
              <a:path extrusionOk="0" h="533400" w="533400">
                <a:moveTo>
                  <a:pt x="187367" y="410231"/>
                </a:moveTo>
                <a:lnTo>
                  <a:pt x="131018" y="368385"/>
                </a:lnTo>
                <a:lnTo>
                  <a:pt x="121335" y="343846"/>
                </a:lnTo>
                <a:lnTo>
                  <a:pt x="122997" y="334839"/>
                </a:lnTo>
                <a:lnTo>
                  <a:pt x="125533" y="327374"/>
                </a:lnTo>
                <a:lnTo>
                  <a:pt x="128440" y="318952"/>
                </a:lnTo>
                <a:lnTo>
                  <a:pt x="131699" y="309670"/>
                </a:lnTo>
                <a:lnTo>
                  <a:pt x="135290" y="299627"/>
                </a:lnTo>
                <a:lnTo>
                  <a:pt x="16108" y="299627"/>
                </a:lnTo>
                <a:lnTo>
                  <a:pt x="7774" y="294834"/>
                </a:lnTo>
                <a:lnTo>
                  <a:pt x="3294" y="287021"/>
                </a:lnTo>
                <a:lnTo>
                  <a:pt x="792" y="280886"/>
                </a:lnTo>
                <a:lnTo>
                  <a:pt x="0" y="274428"/>
                </a:lnTo>
                <a:lnTo>
                  <a:pt x="906" y="267990"/>
                </a:lnTo>
                <a:lnTo>
                  <a:pt x="58197" y="169715"/>
                </a:lnTo>
                <a:lnTo>
                  <a:pt x="85596" y="142771"/>
                </a:lnTo>
                <a:lnTo>
                  <a:pt x="122684" y="132939"/>
                </a:lnTo>
                <a:lnTo>
                  <a:pt x="208424" y="132939"/>
                </a:lnTo>
                <a:lnTo>
                  <a:pt x="210924" y="128772"/>
                </a:lnTo>
                <a:lnTo>
                  <a:pt x="254778" y="74380"/>
                </a:lnTo>
                <a:lnTo>
                  <a:pt x="297120" y="40681"/>
                </a:lnTo>
                <a:lnTo>
                  <a:pt x="341322" y="18259"/>
                </a:lnTo>
                <a:lnTo>
                  <a:pt x="385758" y="5302"/>
                </a:lnTo>
                <a:lnTo>
                  <a:pt x="428799" y="0"/>
                </a:lnTo>
                <a:lnTo>
                  <a:pt x="468819" y="540"/>
                </a:lnTo>
                <a:lnTo>
                  <a:pt x="512678" y="8046"/>
                </a:lnTo>
                <a:lnTo>
                  <a:pt x="532509" y="64267"/>
                </a:lnTo>
                <a:lnTo>
                  <a:pt x="532864" y="91267"/>
                </a:lnTo>
                <a:lnTo>
                  <a:pt x="394589" y="91267"/>
                </a:lnTo>
                <a:lnTo>
                  <a:pt x="389273" y="92325"/>
                </a:lnTo>
                <a:lnTo>
                  <a:pt x="359500" y="122097"/>
                </a:lnTo>
                <a:lnTo>
                  <a:pt x="358443" y="127413"/>
                </a:lnTo>
                <a:lnTo>
                  <a:pt x="358443" y="138465"/>
                </a:lnTo>
                <a:lnTo>
                  <a:pt x="389273" y="173554"/>
                </a:lnTo>
                <a:lnTo>
                  <a:pt x="394589" y="174611"/>
                </a:lnTo>
                <a:lnTo>
                  <a:pt x="519758" y="174611"/>
                </a:lnTo>
                <a:lnTo>
                  <a:pt x="514751" y="191764"/>
                </a:lnTo>
                <a:lnTo>
                  <a:pt x="492328" y="235952"/>
                </a:lnTo>
                <a:lnTo>
                  <a:pt x="458641" y="278281"/>
                </a:lnTo>
                <a:lnTo>
                  <a:pt x="411887" y="317129"/>
                </a:lnTo>
                <a:lnTo>
                  <a:pt x="400115" y="324630"/>
                </a:lnTo>
                <a:lnTo>
                  <a:pt x="400115" y="396305"/>
                </a:lnTo>
                <a:lnTo>
                  <a:pt x="233427" y="396305"/>
                </a:lnTo>
                <a:lnTo>
                  <a:pt x="212956" y="403246"/>
                </a:lnTo>
                <a:lnTo>
                  <a:pt x="196235" y="408703"/>
                </a:lnTo>
                <a:lnTo>
                  <a:pt x="187367" y="410231"/>
                </a:lnTo>
                <a:close/>
              </a:path>
              <a:path extrusionOk="0" h="533400" w="533400">
                <a:moveTo>
                  <a:pt x="519758" y="174611"/>
                </a:moveTo>
                <a:lnTo>
                  <a:pt x="405641" y="174611"/>
                </a:lnTo>
                <a:lnTo>
                  <a:pt x="410956" y="173554"/>
                </a:lnTo>
                <a:lnTo>
                  <a:pt x="421167" y="169324"/>
                </a:lnTo>
                <a:lnTo>
                  <a:pt x="441786" y="138465"/>
                </a:lnTo>
                <a:lnTo>
                  <a:pt x="441786" y="127413"/>
                </a:lnTo>
                <a:lnTo>
                  <a:pt x="410956" y="92325"/>
                </a:lnTo>
                <a:lnTo>
                  <a:pt x="405641" y="91267"/>
                </a:lnTo>
                <a:lnTo>
                  <a:pt x="532864" y="91267"/>
                </a:lnTo>
                <a:lnTo>
                  <a:pt x="532974" y="99565"/>
                </a:lnTo>
                <a:lnTo>
                  <a:pt x="533036" y="104300"/>
                </a:lnTo>
                <a:lnTo>
                  <a:pt x="527719" y="147340"/>
                </a:lnTo>
                <a:lnTo>
                  <a:pt x="519758" y="174611"/>
                </a:lnTo>
                <a:close/>
              </a:path>
              <a:path extrusionOk="0" h="533400" w="533400">
                <a:moveTo>
                  <a:pt x="258626" y="533054"/>
                </a:moveTo>
                <a:lnTo>
                  <a:pt x="251240" y="532148"/>
                </a:lnTo>
                <a:lnTo>
                  <a:pt x="251889" y="532148"/>
                </a:lnTo>
                <a:lnTo>
                  <a:pt x="246033" y="529760"/>
                </a:lnTo>
                <a:lnTo>
                  <a:pt x="238219" y="525280"/>
                </a:lnTo>
                <a:lnTo>
                  <a:pt x="233427" y="517050"/>
                </a:lnTo>
                <a:lnTo>
                  <a:pt x="233427" y="396305"/>
                </a:lnTo>
                <a:lnTo>
                  <a:pt x="400115" y="396305"/>
                </a:lnTo>
                <a:lnTo>
                  <a:pt x="400115" y="410370"/>
                </a:lnTo>
                <a:lnTo>
                  <a:pt x="390283" y="447497"/>
                </a:lnTo>
                <a:lnTo>
                  <a:pt x="363339" y="474857"/>
                </a:lnTo>
                <a:lnTo>
                  <a:pt x="271140" y="529551"/>
                </a:lnTo>
                <a:lnTo>
                  <a:pt x="265064" y="532148"/>
                </a:lnTo>
                <a:lnTo>
                  <a:pt x="258626" y="533054"/>
                </a:lnTo>
                <a:close/>
              </a:path>
            </a:pathLst>
          </a:custGeom>
          <a:solidFill>
            <a:srgbClr val="D53F8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1" name="Google Shape;631;p67"/>
          <p:cNvGrpSpPr/>
          <p:nvPr/>
        </p:nvGrpSpPr>
        <p:grpSpPr>
          <a:xfrm>
            <a:off x="623887" y="2814637"/>
            <a:ext cx="10944225" cy="3800475"/>
            <a:chOff x="623887" y="2814637"/>
            <a:chExt cx="10944225" cy="3800475"/>
          </a:xfrm>
        </p:grpSpPr>
        <p:sp>
          <p:nvSpPr>
            <p:cNvPr id="632" name="Google Shape;632;p67"/>
            <p:cNvSpPr/>
            <p:nvPr/>
          </p:nvSpPr>
          <p:spPr>
            <a:xfrm>
              <a:off x="623887" y="2814637"/>
              <a:ext cx="10944225" cy="3800475"/>
            </a:xfrm>
            <a:custGeom>
              <a:rect b="b" l="l" r="r" t="t"/>
              <a:pathLst>
                <a:path extrusionOk="0" h="3800475" w="10944225">
                  <a:moveTo>
                    <a:pt x="0" y="3738562"/>
                  </a:moveTo>
                  <a:lnTo>
                    <a:pt x="0" y="61912"/>
                  </a:lnTo>
                  <a:lnTo>
                    <a:pt x="0" y="57847"/>
                  </a:lnTo>
                  <a:lnTo>
                    <a:pt x="396" y="53820"/>
                  </a:lnTo>
                  <a:lnTo>
                    <a:pt x="10434" y="27515"/>
                  </a:lnTo>
                  <a:lnTo>
                    <a:pt x="12692" y="24135"/>
                  </a:lnTo>
                  <a:lnTo>
                    <a:pt x="15259" y="21008"/>
                  </a:lnTo>
                  <a:lnTo>
                    <a:pt x="18133" y="18133"/>
                  </a:lnTo>
                  <a:lnTo>
                    <a:pt x="21008" y="15258"/>
                  </a:lnTo>
                  <a:lnTo>
                    <a:pt x="24135" y="12691"/>
                  </a:lnTo>
                  <a:lnTo>
                    <a:pt x="27515" y="10433"/>
                  </a:lnTo>
                  <a:lnTo>
                    <a:pt x="30895" y="8175"/>
                  </a:lnTo>
                  <a:lnTo>
                    <a:pt x="34463" y="6267"/>
                  </a:lnTo>
                  <a:lnTo>
                    <a:pt x="38219" y="4712"/>
                  </a:lnTo>
                  <a:lnTo>
                    <a:pt x="41975" y="3156"/>
                  </a:lnTo>
                  <a:lnTo>
                    <a:pt x="45846" y="1982"/>
                  </a:lnTo>
                  <a:lnTo>
                    <a:pt x="49833" y="1189"/>
                  </a:lnTo>
                  <a:lnTo>
                    <a:pt x="53821" y="396"/>
                  </a:lnTo>
                  <a:lnTo>
                    <a:pt x="57847" y="0"/>
                  </a:lnTo>
                  <a:lnTo>
                    <a:pt x="61912" y="0"/>
                  </a:lnTo>
                  <a:lnTo>
                    <a:pt x="10882311" y="0"/>
                  </a:lnTo>
                  <a:lnTo>
                    <a:pt x="10886376" y="0"/>
                  </a:lnTo>
                  <a:lnTo>
                    <a:pt x="10890401" y="396"/>
                  </a:lnTo>
                  <a:lnTo>
                    <a:pt x="10894388" y="1189"/>
                  </a:lnTo>
                  <a:lnTo>
                    <a:pt x="10898375" y="1982"/>
                  </a:lnTo>
                  <a:lnTo>
                    <a:pt x="10902247" y="3156"/>
                  </a:lnTo>
                  <a:lnTo>
                    <a:pt x="10906003" y="4712"/>
                  </a:lnTo>
                  <a:lnTo>
                    <a:pt x="10909759" y="6267"/>
                  </a:lnTo>
                  <a:lnTo>
                    <a:pt x="10913327" y="8175"/>
                  </a:lnTo>
                  <a:lnTo>
                    <a:pt x="10916707" y="10433"/>
                  </a:lnTo>
                  <a:lnTo>
                    <a:pt x="10920088" y="12691"/>
                  </a:lnTo>
                  <a:lnTo>
                    <a:pt x="10923216" y="15258"/>
                  </a:lnTo>
                  <a:lnTo>
                    <a:pt x="10926090" y="18133"/>
                  </a:lnTo>
                  <a:lnTo>
                    <a:pt x="10928964" y="21008"/>
                  </a:lnTo>
                  <a:lnTo>
                    <a:pt x="10931530" y="24135"/>
                  </a:lnTo>
                  <a:lnTo>
                    <a:pt x="10933788" y="27515"/>
                  </a:lnTo>
                  <a:lnTo>
                    <a:pt x="10936047" y="30895"/>
                  </a:lnTo>
                  <a:lnTo>
                    <a:pt x="10937954" y="34463"/>
                  </a:lnTo>
                  <a:lnTo>
                    <a:pt x="10939510" y="38219"/>
                  </a:lnTo>
                  <a:lnTo>
                    <a:pt x="10941067" y="41975"/>
                  </a:lnTo>
                  <a:lnTo>
                    <a:pt x="10942241" y="45846"/>
                  </a:lnTo>
                  <a:lnTo>
                    <a:pt x="10943033" y="49833"/>
                  </a:lnTo>
                  <a:lnTo>
                    <a:pt x="10943826" y="53820"/>
                  </a:lnTo>
                  <a:lnTo>
                    <a:pt x="10944223" y="57847"/>
                  </a:lnTo>
                  <a:lnTo>
                    <a:pt x="10944224" y="61912"/>
                  </a:lnTo>
                  <a:lnTo>
                    <a:pt x="10944224" y="3738562"/>
                  </a:lnTo>
                  <a:lnTo>
                    <a:pt x="10944223" y="3742627"/>
                  </a:lnTo>
                  <a:lnTo>
                    <a:pt x="10943826" y="3746653"/>
                  </a:lnTo>
                  <a:lnTo>
                    <a:pt x="10943033" y="3750639"/>
                  </a:lnTo>
                  <a:lnTo>
                    <a:pt x="10942241" y="3754626"/>
                  </a:lnTo>
                  <a:lnTo>
                    <a:pt x="10941067" y="3758498"/>
                  </a:lnTo>
                  <a:lnTo>
                    <a:pt x="10939510" y="3762254"/>
                  </a:lnTo>
                  <a:lnTo>
                    <a:pt x="10937954" y="3766009"/>
                  </a:lnTo>
                  <a:lnTo>
                    <a:pt x="10936047" y="3769577"/>
                  </a:lnTo>
                  <a:lnTo>
                    <a:pt x="10933788" y="3772958"/>
                  </a:lnTo>
                  <a:lnTo>
                    <a:pt x="10931530" y="3776338"/>
                  </a:lnTo>
                  <a:lnTo>
                    <a:pt x="10928964" y="3779466"/>
                  </a:lnTo>
                  <a:lnTo>
                    <a:pt x="10926090" y="3782340"/>
                  </a:lnTo>
                  <a:lnTo>
                    <a:pt x="10923216" y="3785215"/>
                  </a:lnTo>
                  <a:lnTo>
                    <a:pt x="10920088" y="3787781"/>
                  </a:lnTo>
                  <a:lnTo>
                    <a:pt x="10916707" y="3790039"/>
                  </a:lnTo>
                  <a:lnTo>
                    <a:pt x="10913327" y="3792298"/>
                  </a:lnTo>
                  <a:lnTo>
                    <a:pt x="10909759" y="3794205"/>
                  </a:lnTo>
                  <a:lnTo>
                    <a:pt x="10906003" y="3795761"/>
                  </a:lnTo>
                  <a:lnTo>
                    <a:pt x="10902247" y="3797316"/>
                  </a:lnTo>
                  <a:lnTo>
                    <a:pt x="10882311" y="3800474"/>
                  </a:lnTo>
                  <a:lnTo>
                    <a:pt x="61912" y="3800474"/>
                  </a:lnTo>
                  <a:lnTo>
                    <a:pt x="57847" y="3800474"/>
                  </a:lnTo>
                  <a:lnTo>
                    <a:pt x="53821" y="3800077"/>
                  </a:lnTo>
                  <a:lnTo>
                    <a:pt x="49833" y="3799284"/>
                  </a:lnTo>
                  <a:lnTo>
                    <a:pt x="45846" y="3798491"/>
                  </a:lnTo>
                  <a:lnTo>
                    <a:pt x="41975" y="3797316"/>
                  </a:lnTo>
                  <a:lnTo>
                    <a:pt x="38219" y="3795761"/>
                  </a:lnTo>
                  <a:lnTo>
                    <a:pt x="34463" y="3794205"/>
                  </a:lnTo>
                  <a:lnTo>
                    <a:pt x="30895" y="3792297"/>
                  </a:lnTo>
                  <a:lnTo>
                    <a:pt x="27515" y="3790039"/>
                  </a:lnTo>
                  <a:lnTo>
                    <a:pt x="24135" y="3787781"/>
                  </a:lnTo>
                  <a:lnTo>
                    <a:pt x="21008" y="3785215"/>
                  </a:lnTo>
                  <a:lnTo>
                    <a:pt x="18133" y="3782340"/>
                  </a:lnTo>
                  <a:lnTo>
                    <a:pt x="15259" y="3779466"/>
                  </a:lnTo>
                  <a:lnTo>
                    <a:pt x="12692" y="3776338"/>
                  </a:lnTo>
                  <a:lnTo>
                    <a:pt x="10434" y="3772957"/>
                  </a:lnTo>
                  <a:lnTo>
                    <a:pt x="8175" y="3769577"/>
                  </a:lnTo>
                  <a:lnTo>
                    <a:pt x="1189" y="3750639"/>
                  </a:lnTo>
                  <a:lnTo>
                    <a:pt x="396" y="3746653"/>
                  </a:lnTo>
                  <a:lnTo>
                    <a:pt x="0" y="3742627"/>
                  </a:lnTo>
                  <a:lnTo>
                    <a:pt x="0" y="3738562"/>
                  </a:lnTo>
                  <a:close/>
                </a:path>
              </a:pathLst>
            </a:custGeom>
            <a:noFill/>
            <a:ln cap="flat" cmpd="sng" w="28550">
              <a:solidFill>
                <a:srgbClr val="D53F8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67"/>
            <p:cNvSpPr/>
            <p:nvPr/>
          </p:nvSpPr>
          <p:spPr>
            <a:xfrm>
              <a:off x="638174" y="3895724"/>
              <a:ext cx="10915650" cy="1638300"/>
            </a:xfrm>
            <a:custGeom>
              <a:rect b="b" l="l" r="r" t="t"/>
              <a:pathLst>
                <a:path extrusionOk="0" h="1638300" w="10915650">
                  <a:moveTo>
                    <a:pt x="10915649" y="1638299"/>
                  </a:moveTo>
                  <a:lnTo>
                    <a:pt x="0" y="1638299"/>
                  </a:lnTo>
                  <a:lnTo>
                    <a:pt x="0" y="0"/>
                  </a:lnTo>
                  <a:lnTo>
                    <a:pt x="10915649" y="0"/>
                  </a:lnTo>
                  <a:lnTo>
                    <a:pt x="10915649" y="1638299"/>
                  </a:lnTo>
                  <a:close/>
                </a:path>
              </a:pathLst>
            </a:custGeom>
            <a:solidFill>
              <a:srgbClr val="000000">
                <a:alpha val="1960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67"/>
            <p:cNvSpPr/>
            <p:nvPr/>
          </p:nvSpPr>
          <p:spPr>
            <a:xfrm>
              <a:off x="5772150" y="3967162"/>
              <a:ext cx="643255" cy="428625"/>
            </a:xfrm>
            <a:custGeom>
              <a:rect b="b" l="l" r="r" t="t"/>
              <a:pathLst>
                <a:path extrusionOk="0" h="428625" w="643254">
                  <a:moveTo>
                    <a:pt x="357187" y="428625"/>
                  </a:moveTo>
                  <a:lnTo>
                    <a:pt x="71437" y="428625"/>
                  </a:lnTo>
                  <a:lnTo>
                    <a:pt x="43652" y="423003"/>
                  </a:lnTo>
                  <a:lnTo>
                    <a:pt x="20942" y="407682"/>
                  </a:lnTo>
                  <a:lnTo>
                    <a:pt x="5621" y="384972"/>
                  </a:lnTo>
                  <a:lnTo>
                    <a:pt x="0" y="357187"/>
                  </a:lnTo>
                  <a:lnTo>
                    <a:pt x="0" y="71437"/>
                  </a:lnTo>
                  <a:lnTo>
                    <a:pt x="5621" y="43652"/>
                  </a:lnTo>
                  <a:lnTo>
                    <a:pt x="20942" y="20942"/>
                  </a:lnTo>
                  <a:lnTo>
                    <a:pt x="43652" y="5621"/>
                  </a:lnTo>
                  <a:lnTo>
                    <a:pt x="71437" y="0"/>
                  </a:lnTo>
                  <a:lnTo>
                    <a:pt x="357187" y="0"/>
                  </a:lnTo>
                  <a:lnTo>
                    <a:pt x="384972" y="5621"/>
                  </a:lnTo>
                  <a:lnTo>
                    <a:pt x="407682" y="20942"/>
                  </a:lnTo>
                  <a:lnTo>
                    <a:pt x="423003" y="43652"/>
                  </a:lnTo>
                  <a:lnTo>
                    <a:pt x="428625" y="71437"/>
                  </a:lnTo>
                  <a:lnTo>
                    <a:pt x="428625" y="357187"/>
                  </a:lnTo>
                  <a:lnTo>
                    <a:pt x="423003" y="384972"/>
                  </a:lnTo>
                  <a:lnTo>
                    <a:pt x="407682" y="407682"/>
                  </a:lnTo>
                  <a:lnTo>
                    <a:pt x="384972" y="423003"/>
                  </a:lnTo>
                  <a:lnTo>
                    <a:pt x="357187" y="428625"/>
                  </a:lnTo>
                  <a:close/>
                </a:path>
                <a:path extrusionOk="0" h="428625" w="643254">
                  <a:moveTo>
                    <a:pt x="605502" y="392878"/>
                  </a:moveTo>
                  <a:lnTo>
                    <a:pt x="596117" y="391144"/>
                  </a:lnTo>
                  <a:lnTo>
                    <a:pt x="587350" y="386878"/>
                  </a:lnTo>
                  <a:lnTo>
                    <a:pt x="464343" y="304837"/>
                  </a:lnTo>
                  <a:lnTo>
                    <a:pt x="464343" y="123787"/>
                  </a:lnTo>
                  <a:lnTo>
                    <a:pt x="587350" y="41746"/>
                  </a:lnTo>
                  <a:lnTo>
                    <a:pt x="596054" y="37527"/>
                  </a:lnTo>
                  <a:lnTo>
                    <a:pt x="605418" y="35788"/>
                  </a:lnTo>
                  <a:lnTo>
                    <a:pt x="614929" y="36582"/>
                  </a:lnTo>
                  <a:lnTo>
                    <a:pt x="642937" y="71437"/>
                  </a:lnTo>
                  <a:lnTo>
                    <a:pt x="642937" y="357187"/>
                  </a:lnTo>
                  <a:lnTo>
                    <a:pt x="614992" y="392058"/>
                  </a:lnTo>
                  <a:lnTo>
                    <a:pt x="605502" y="392878"/>
                  </a:lnTo>
                  <a:close/>
                </a:path>
              </a:pathLst>
            </a:custGeom>
            <a:solidFill>
              <a:srgbClr val="EC489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5" name="Google Shape;635;p67"/>
          <p:cNvSpPr txBox="1"/>
          <p:nvPr/>
        </p:nvSpPr>
        <p:spPr>
          <a:xfrm>
            <a:off x="638174" y="3895724"/>
            <a:ext cx="10915650" cy="16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None/>
            </a:pPr>
            <a:r>
              <a:t/>
            </a:r>
            <a:endParaRPr sz="13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635" lvl="0" marL="3303270" marR="3295650" rtl="0" algn="ctr">
              <a:lnSpc>
                <a:spcPct val="138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Put on your ClassVR headsets to watch: </a:t>
            </a:r>
            <a:r>
              <a:rPr b="1" lang="en-US" sz="15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NASA's Commercial Crew Program VR 360 Tour </a:t>
            </a:r>
            <a:r>
              <a:rPr lang="en-US" sz="1450" u="sng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https://www.youtube.com/watch?v=BMvPLd25LV8</a:t>
            </a:r>
            <a:endParaRPr sz="14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6" name="Google Shape;636;p67"/>
          <p:cNvSpPr txBox="1"/>
          <p:nvPr/>
        </p:nvSpPr>
        <p:spPr>
          <a:xfrm>
            <a:off x="368300" y="171025"/>
            <a:ext cx="10585500" cy="25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2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Ready, Set, Design! Self Guided Design Thinking Activity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ASU Edson E &amp; I Youth Entrepreneurship</a:t>
            </a:r>
            <a:endParaRPr sz="115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5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86931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Design Thinking In Space</a:t>
            </a:r>
            <a:endParaRPr sz="485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240665" rtl="0" algn="l">
              <a:lnSpc>
                <a:spcPct val="100000"/>
              </a:lnSpc>
              <a:spcBef>
                <a:spcPts val="2255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See how NASA uses the same design thinking steps you just practiced!</a:t>
            </a:r>
            <a:endParaRPr sz="165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240665" rtl="0" algn="l">
              <a:lnSpc>
                <a:spcPct val="100000"/>
              </a:lnSpc>
              <a:spcBef>
                <a:spcPts val="844"/>
              </a:spcBef>
              <a:spcAft>
                <a:spcPts val="0"/>
              </a:spcAft>
              <a:buNone/>
            </a:pPr>
            <a:r>
              <a:rPr lang="en-US" sz="14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Watch how engineers create prototypes of space capsules before sending them to the International Space Station.</a:t>
            </a:r>
            <a:endParaRPr sz="14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7" name="Google Shape;637;p67"/>
          <p:cNvSpPr/>
          <p:nvPr/>
        </p:nvSpPr>
        <p:spPr>
          <a:xfrm>
            <a:off x="0" y="761999"/>
            <a:ext cx="12192000" cy="38100"/>
          </a:xfrm>
          <a:custGeom>
            <a:rect b="b" l="l" r="r" t="t"/>
            <a:pathLst>
              <a:path extrusionOk="0" h="38100" w="12192000">
                <a:moveTo>
                  <a:pt x="1219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38099"/>
                </a:lnTo>
                <a:close/>
              </a:path>
            </a:pathLst>
          </a:custGeom>
          <a:solidFill>
            <a:srgbClr val="EC48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p67"/>
          <p:cNvSpPr/>
          <p:nvPr/>
        </p:nvSpPr>
        <p:spPr>
          <a:xfrm>
            <a:off x="190499" y="6200774"/>
            <a:ext cx="11811000" cy="466725"/>
          </a:xfrm>
          <a:custGeom>
            <a:rect b="b" l="l" r="r" t="t"/>
            <a:pathLst>
              <a:path extrusionOk="0" h="466725" w="11811000">
                <a:moveTo>
                  <a:pt x="11757601" y="466724"/>
                </a:moveTo>
                <a:lnTo>
                  <a:pt x="53397" y="466724"/>
                </a:lnTo>
                <a:lnTo>
                  <a:pt x="49680" y="466358"/>
                </a:lnTo>
                <a:lnTo>
                  <a:pt x="14085" y="447331"/>
                </a:lnTo>
                <a:lnTo>
                  <a:pt x="0" y="413327"/>
                </a:lnTo>
                <a:lnTo>
                  <a:pt x="0" y="409574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11757601" y="0"/>
                </a:lnTo>
                <a:lnTo>
                  <a:pt x="11796912" y="19391"/>
                </a:lnTo>
                <a:lnTo>
                  <a:pt x="11810999" y="53397"/>
                </a:lnTo>
                <a:lnTo>
                  <a:pt x="11810999" y="413327"/>
                </a:lnTo>
                <a:lnTo>
                  <a:pt x="11791604" y="452639"/>
                </a:lnTo>
                <a:lnTo>
                  <a:pt x="11761317" y="466358"/>
                </a:lnTo>
                <a:lnTo>
                  <a:pt x="11757601" y="466724"/>
                </a:lnTo>
                <a:close/>
              </a:path>
            </a:pathLst>
          </a:custGeom>
          <a:solidFill>
            <a:srgbClr val="000000">
              <a:alpha val="3019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p67"/>
          <p:cNvSpPr txBox="1"/>
          <p:nvPr/>
        </p:nvSpPr>
        <p:spPr>
          <a:xfrm>
            <a:off x="448225" y="6266175"/>
            <a:ext cx="112620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	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 min.	</a:t>
            </a: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	</a:t>
            </a:r>
            <a:r>
              <a:rPr lang="en-US" sz="17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🔴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Silent.	</a:t>
            </a: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	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Seated with ClassVR headsets on, hands in lap.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68"/>
          <p:cNvSpPr txBox="1"/>
          <p:nvPr/>
        </p:nvSpPr>
        <p:spPr>
          <a:xfrm>
            <a:off x="596900" y="1066525"/>
            <a:ext cx="7342800" cy="7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Exit Ticket (Longer)</a:t>
            </a:r>
            <a:endParaRPr sz="485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45" name="Google Shape;645;p68"/>
          <p:cNvGrpSpPr/>
          <p:nvPr/>
        </p:nvGrpSpPr>
        <p:grpSpPr>
          <a:xfrm>
            <a:off x="609599" y="2266949"/>
            <a:ext cx="10972800" cy="838200"/>
            <a:chOff x="609599" y="2266949"/>
            <a:chExt cx="10972800" cy="838200"/>
          </a:xfrm>
        </p:grpSpPr>
        <p:sp>
          <p:nvSpPr>
            <p:cNvPr id="646" name="Google Shape;646;p68"/>
            <p:cNvSpPr/>
            <p:nvPr/>
          </p:nvSpPr>
          <p:spPr>
            <a:xfrm>
              <a:off x="609599" y="2266949"/>
              <a:ext cx="10972800" cy="838200"/>
            </a:xfrm>
            <a:custGeom>
              <a:rect b="b" l="l" r="r" t="t"/>
              <a:pathLst>
                <a:path extrusionOk="0" h="838200" w="10972800">
                  <a:moveTo>
                    <a:pt x="10866004" y="838199"/>
                  </a:moveTo>
                  <a:lnTo>
                    <a:pt x="106795" y="838199"/>
                  </a:lnTo>
                  <a:lnTo>
                    <a:pt x="99362" y="837467"/>
                  </a:lnTo>
                  <a:lnTo>
                    <a:pt x="57038" y="823106"/>
                  </a:lnTo>
                  <a:lnTo>
                    <a:pt x="23432" y="793641"/>
                  </a:lnTo>
                  <a:lnTo>
                    <a:pt x="3660" y="753558"/>
                  </a:lnTo>
                  <a:lnTo>
                    <a:pt x="0" y="731404"/>
                  </a:lnTo>
                  <a:lnTo>
                    <a:pt x="0" y="723899"/>
                  </a:lnTo>
                  <a:lnTo>
                    <a:pt x="0" y="106794"/>
                  </a:lnTo>
                  <a:lnTo>
                    <a:pt x="11572" y="63625"/>
                  </a:lnTo>
                  <a:lnTo>
                    <a:pt x="38784" y="28170"/>
                  </a:lnTo>
                  <a:lnTo>
                    <a:pt x="77493" y="5828"/>
                  </a:lnTo>
                  <a:lnTo>
                    <a:pt x="106795" y="0"/>
                  </a:lnTo>
                  <a:lnTo>
                    <a:pt x="10866004" y="0"/>
                  </a:lnTo>
                  <a:lnTo>
                    <a:pt x="10909171" y="11572"/>
                  </a:lnTo>
                  <a:lnTo>
                    <a:pt x="10944626" y="38784"/>
                  </a:lnTo>
                  <a:lnTo>
                    <a:pt x="10966969" y="77492"/>
                  </a:lnTo>
                  <a:lnTo>
                    <a:pt x="10972798" y="106794"/>
                  </a:lnTo>
                  <a:lnTo>
                    <a:pt x="10972798" y="731404"/>
                  </a:lnTo>
                  <a:lnTo>
                    <a:pt x="10961224" y="774573"/>
                  </a:lnTo>
                  <a:lnTo>
                    <a:pt x="10934013" y="810028"/>
                  </a:lnTo>
                  <a:lnTo>
                    <a:pt x="10895305" y="832371"/>
                  </a:lnTo>
                  <a:lnTo>
                    <a:pt x="10873436" y="837467"/>
                  </a:lnTo>
                  <a:lnTo>
                    <a:pt x="10866004" y="838199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68"/>
            <p:cNvSpPr/>
            <p:nvPr/>
          </p:nvSpPr>
          <p:spPr>
            <a:xfrm>
              <a:off x="838199" y="2523436"/>
              <a:ext cx="285750" cy="249554"/>
            </a:xfrm>
            <a:custGeom>
              <a:rect b="b" l="l" r="r" t="t"/>
              <a:pathLst>
                <a:path extrusionOk="0" h="249555" w="285750">
                  <a:moveTo>
                    <a:pt x="218777" y="249528"/>
                  </a:moveTo>
                  <a:lnTo>
                    <a:pt x="164362" y="249528"/>
                  </a:lnTo>
                  <a:lnTo>
                    <a:pt x="156480" y="248949"/>
                  </a:lnTo>
                  <a:lnTo>
                    <a:pt x="113127" y="226200"/>
                  </a:lnTo>
                  <a:lnTo>
                    <a:pt x="90924" y="194736"/>
                  </a:lnTo>
                  <a:lnTo>
                    <a:pt x="89296" y="181607"/>
                  </a:lnTo>
                  <a:lnTo>
                    <a:pt x="89296" y="119546"/>
                  </a:lnTo>
                  <a:lnTo>
                    <a:pt x="109388" y="77688"/>
                  </a:lnTo>
                  <a:lnTo>
                    <a:pt x="113518" y="74395"/>
                  </a:lnTo>
                  <a:lnTo>
                    <a:pt x="123704" y="64666"/>
                  </a:lnTo>
                  <a:lnTo>
                    <a:pt x="131971" y="53410"/>
                  </a:lnTo>
                  <a:lnTo>
                    <a:pt x="138154" y="40898"/>
                  </a:lnTo>
                  <a:lnTo>
                    <a:pt x="142093" y="27402"/>
                  </a:lnTo>
                  <a:lnTo>
                    <a:pt x="143377" y="21040"/>
                  </a:lnTo>
                  <a:lnTo>
                    <a:pt x="147408" y="11413"/>
                  </a:lnTo>
                  <a:lnTo>
                    <a:pt x="147488" y="11223"/>
                  </a:lnTo>
                  <a:lnTo>
                    <a:pt x="154790" y="3990"/>
                  </a:lnTo>
                  <a:lnTo>
                    <a:pt x="164323" y="0"/>
                  </a:lnTo>
                  <a:lnTo>
                    <a:pt x="174910" y="0"/>
                  </a:lnTo>
                  <a:lnTo>
                    <a:pt x="184440" y="3990"/>
                  </a:lnTo>
                  <a:lnTo>
                    <a:pt x="184608" y="3990"/>
                  </a:lnTo>
                  <a:lnTo>
                    <a:pt x="191960" y="11413"/>
                  </a:lnTo>
                  <a:lnTo>
                    <a:pt x="195928" y="20892"/>
                  </a:lnTo>
                  <a:lnTo>
                    <a:pt x="195950" y="31532"/>
                  </a:lnTo>
                  <a:lnTo>
                    <a:pt x="194667" y="37895"/>
                  </a:lnTo>
                  <a:lnTo>
                    <a:pt x="191983" y="48926"/>
                  </a:lnTo>
                  <a:lnTo>
                    <a:pt x="188388" y="59633"/>
                  </a:lnTo>
                  <a:lnTo>
                    <a:pt x="183914" y="69963"/>
                  </a:lnTo>
                  <a:lnTo>
                    <a:pt x="178593" y="79864"/>
                  </a:lnTo>
                  <a:lnTo>
                    <a:pt x="258960" y="79864"/>
                  </a:lnTo>
                  <a:lnTo>
                    <a:pt x="269386" y="81970"/>
                  </a:lnTo>
                  <a:lnTo>
                    <a:pt x="277901" y="87713"/>
                  </a:lnTo>
                  <a:lnTo>
                    <a:pt x="283644" y="96228"/>
                  </a:lnTo>
                  <a:lnTo>
                    <a:pt x="285750" y="106653"/>
                  </a:lnTo>
                  <a:lnTo>
                    <a:pt x="284700" y="114096"/>
                  </a:lnTo>
                  <a:lnTo>
                    <a:pt x="281745" y="120739"/>
                  </a:lnTo>
                  <a:lnTo>
                    <a:pt x="277179" y="126282"/>
                  </a:lnTo>
                  <a:lnTo>
                    <a:pt x="271295" y="130429"/>
                  </a:lnTo>
                  <a:lnTo>
                    <a:pt x="277378" y="135340"/>
                  </a:lnTo>
                  <a:lnTo>
                    <a:pt x="281285" y="142874"/>
                  </a:lnTo>
                  <a:lnTo>
                    <a:pt x="281285" y="151302"/>
                  </a:lnTo>
                  <a:lnTo>
                    <a:pt x="279627" y="160589"/>
                  </a:lnTo>
                  <a:lnTo>
                    <a:pt x="275055" y="168464"/>
                  </a:lnTo>
                  <a:lnTo>
                    <a:pt x="268170" y="174329"/>
                  </a:lnTo>
                  <a:lnTo>
                    <a:pt x="259574" y="177589"/>
                  </a:lnTo>
                  <a:lnTo>
                    <a:pt x="261996" y="181607"/>
                  </a:lnTo>
                  <a:lnTo>
                    <a:pt x="263425" y="186407"/>
                  </a:lnTo>
                  <a:lnTo>
                    <a:pt x="263425" y="191485"/>
                  </a:lnTo>
                  <a:lnTo>
                    <a:pt x="262046" y="199990"/>
                  </a:lnTo>
                  <a:lnTo>
                    <a:pt x="258207" y="207371"/>
                  </a:lnTo>
                  <a:lnTo>
                    <a:pt x="252359" y="213171"/>
                  </a:lnTo>
                  <a:lnTo>
                    <a:pt x="244952" y="216935"/>
                  </a:lnTo>
                  <a:lnTo>
                    <a:pt x="245343" y="218777"/>
                  </a:lnTo>
                  <a:lnTo>
                    <a:pt x="245566" y="220730"/>
                  </a:lnTo>
                  <a:lnTo>
                    <a:pt x="245566" y="222739"/>
                  </a:lnTo>
                  <a:lnTo>
                    <a:pt x="243460" y="233165"/>
                  </a:lnTo>
                  <a:lnTo>
                    <a:pt x="237718" y="241680"/>
                  </a:lnTo>
                  <a:lnTo>
                    <a:pt x="229202" y="247422"/>
                  </a:lnTo>
                  <a:lnTo>
                    <a:pt x="218777" y="249528"/>
                  </a:lnTo>
                  <a:close/>
                </a:path>
                <a:path extrusionOk="0" h="249555" w="285750">
                  <a:moveTo>
                    <a:pt x="63456" y="249528"/>
                  </a:moveTo>
                  <a:lnTo>
                    <a:pt x="7980" y="249528"/>
                  </a:lnTo>
                  <a:lnTo>
                    <a:pt x="0" y="241548"/>
                  </a:lnTo>
                  <a:lnTo>
                    <a:pt x="0" y="96775"/>
                  </a:lnTo>
                  <a:lnTo>
                    <a:pt x="7980" y="88794"/>
                  </a:lnTo>
                  <a:lnTo>
                    <a:pt x="63456" y="88794"/>
                  </a:lnTo>
                  <a:lnTo>
                    <a:pt x="71437" y="96775"/>
                  </a:lnTo>
                  <a:lnTo>
                    <a:pt x="71437" y="241548"/>
                  </a:lnTo>
                  <a:lnTo>
                    <a:pt x="63456" y="2495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8" name="Google Shape;648;p68"/>
          <p:cNvGrpSpPr/>
          <p:nvPr/>
        </p:nvGrpSpPr>
        <p:grpSpPr>
          <a:xfrm>
            <a:off x="609599" y="3333750"/>
            <a:ext cx="10972800" cy="847725"/>
            <a:chOff x="609599" y="3333750"/>
            <a:chExt cx="10972800" cy="847725"/>
          </a:xfrm>
        </p:grpSpPr>
        <p:sp>
          <p:nvSpPr>
            <p:cNvPr id="649" name="Google Shape;649;p68"/>
            <p:cNvSpPr/>
            <p:nvPr/>
          </p:nvSpPr>
          <p:spPr>
            <a:xfrm>
              <a:off x="609599" y="3333750"/>
              <a:ext cx="10972800" cy="847725"/>
            </a:xfrm>
            <a:custGeom>
              <a:rect b="b" l="l" r="r" t="t"/>
              <a:pathLst>
                <a:path extrusionOk="0" h="847725" w="10972800">
                  <a:moveTo>
                    <a:pt x="10866004" y="847724"/>
                  </a:moveTo>
                  <a:lnTo>
                    <a:pt x="106795" y="847724"/>
                  </a:lnTo>
                  <a:lnTo>
                    <a:pt x="99362" y="846992"/>
                  </a:lnTo>
                  <a:lnTo>
                    <a:pt x="57038" y="832630"/>
                  </a:lnTo>
                  <a:lnTo>
                    <a:pt x="23432" y="803166"/>
                  </a:lnTo>
                  <a:lnTo>
                    <a:pt x="3660" y="763083"/>
                  </a:lnTo>
                  <a:lnTo>
                    <a:pt x="0" y="740929"/>
                  </a:lnTo>
                  <a:lnTo>
                    <a:pt x="0" y="733424"/>
                  </a:lnTo>
                  <a:lnTo>
                    <a:pt x="0" y="106794"/>
                  </a:lnTo>
                  <a:lnTo>
                    <a:pt x="11572" y="63624"/>
                  </a:lnTo>
                  <a:lnTo>
                    <a:pt x="38784" y="28170"/>
                  </a:lnTo>
                  <a:lnTo>
                    <a:pt x="77493" y="5827"/>
                  </a:lnTo>
                  <a:lnTo>
                    <a:pt x="106795" y="0"/>
                  </a:lnTo>
                  <a:lnTo>
                    <a:pt x="10866004" y="0"/>
                  </a:lnTo>
                  <a:lnTo>
                    <a:pt x="10909171" y="11572"/>
                  </a:lnTo>
                  <a:lnTo>
                    <a:pt x="10944626" y="38783"/>
                  </a:lnTo>
                  <a:lnTo>
                    <a:pt x="10966969" y="77492"/>
                  </a:lnTo>
                  <a:lnTo>
                    <a:pt x="10972798" y="106794"/>
                  </a:lnTo>
                  <a:lnTo>
                    <a:pt x="10972798" y="740929"/>
                  </a:lnTo>
                  <a:lnTo>
                    <a:pt x="10961224" y="784098"/>
                  </a:lnTo>
                  <a:lnTo>
                    <a:pt x="10934013" y="819553"/>
                  </a:lnTo>
                  <a:lnTo>
                    <a:pt x="10895305" y="841895"/>
                  </a:lnTo>
                  <a:lnTo>
                    <a:pt x="10873436" y="846992"/>
                  </a:lnTo>
                  <a:lnTo>
                    <a:pt x="10866004" y="847724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68"/>
            <p:cNvSpPr/>
            <p:nvPr/>
          </p:nvSpPr>
          <p:spPr>
            <a:xfrm>
              <a:off x="847129" y="3581399"/>
              <a:ext cx="196850" cy="285750"/>
            </a:xfrm>
            <a:custGeom>
              <a:rect b="b" l="l" r="r" t="t"/>
              <a:pathLst>
                <a:path extrusionOk="0" h="285750" w="196850">
                  <a:moveTo>
                    <a:pt x="142896" y="214256"/>
                  </a:moveTo>
                  <a:lnTo>
                    <a:pt x="53578" y="214256"/>
                  </a:lnTo>
                  <a:lnTo>
                    <a:pt x="48604" y="201379"/>
                  </a:lnTo>
                  <a:lnTo>
                    <a:pt x="42004" y="189218"/>
                  </a:lnTo>
                  <a:lnTo>
                    <a:pt x="34326" y="177549"/>
                  </a:lnTo>
                  <a:lnTo>
                    <a:pt x="26119" y="166147"/>
                  </a:lnTo>
                  <a:lnTo>
                    <a:pt x="20315" y="158222"/>
                  </a:lnTo>
                  <a:lnTo>
                    <a:pt x="17524" y="154204"/>
                  </a:lnTo>
                  <a:lnTo>
                    <a:pt x="10124" y="141698"/>
                  </a:lnTo>
                  <a:lnTo>
                    <a:pt x="4618" y="128078"/>
                  </a:lnTo>
                  <a:lnTo>
                    <a:pt x="1184" y="113526"/>
                  </a:lnTo>
                  <a:lnTo>
                    <a:pt x="0" y="98226"/>
                  </a:lnTo>
                  <a:lnTo>
                    <a:pt x="7719" y="59992"/>
                  </a:lnTo>
                  <a:lnTo>
                    <a:pt x="28770" y="28770"/>
                  </a:lnTo>
                  <a:lnTo>
                    <a:pt x="59992" y="7719"/>
                  </a:lnTo>
                  <a:lnTo>
                    <a:pt x="98226" y="0"/>
                  </a:lnTo>
                  <a:lnTo>
                    <a:pt x="136455" y="7719"/>
                  </a:lnTo>
                  <a:lnTo>
                    <a:pt x="167672" y="28770"/>
                  </a:lnTo>
                  <a:lnTo>
                    <a:pt x="172360" y="35718"/>
                  </a:lnTo>
                  <a:lnTo>
                    <a:pt x="98226" y="35718"/>
                  </a:lnTo>
                  <a:lnTo>
                    <a:pt x="73885" y="40627"/>
                  </a:lnTo>
                  <a:lnTo>
                    <a:pt x="54017" y="54017"/>
                  </a:lnTo>
                  <a:lnTo>
                    <a:pt x="40627" y="73885"/>
                  </a:lnTo>
                  <a:lnTo>
                    <a:pt x="35718" y="98226"/>
                  </a:lnTo>
                  <a:lnTo>
                    <a:pt x="35718" y="103137"/>
                  </a:lnTo>
                  <a:lnTo>
                    <a:pt x="39737" y="107156"/>
                  </a:lnTo>
                  <a:lnTo>
                    <a:pt x="195765" y="107156"/>
                  </a:lnTo>
                  <a:lnTo>
                    <a:pt x="195272" y="113526"/>
                  </a:lnTo>
                  <a:lnTo>
                    <a:pt x="178961" y="154204"/>
                  </a:lnTo>
                  <a:lnTo>
                    <a:pt x="170374" y="166147"/>
                  </a:lnTo>
                  <a:lnTo>
                    <a:pt x="162192" y="177549"/>
                  </a:lnTo>
                  <a:lnTo>
                    <a:pt x="154513" y="189218"/>
                  </a:lnTo>
                  <a:lnTo>
                    <a:pt x="147897" y="201379"/>
                  </a:lnTo>
                  <a:lnTo>
                    <a:pt x="142896" y="214256"/>
                  </a:lnTo>
                  <a:close/>
                </a:path>
                <a:path extrusionOk="0" h="285750" w="196850">
                  <a:moveTo>
                    <a:pt x="195765" y="107156"/>
                  </a:moveTo>
                  <a:lnTo>
                    <a:pt x="49559" y="107156"/>
                  </a:lnTo>
                  <a:lnTo>
                    <a:pt x="53578" y="103137"/>
                  </a:lnTo>
                  <a:lnTo>
                    <a:pt x="53578" y="98226"/>
                  </a:lnTo>
                  <a:lnTo>
                    <a:pt x="57085" y="80843"/>
                  </a:lnTo>
                  <a:lnTo>
                    <a:pt x="66651" y="66651"/>
                  </a:lnTo>
                  <a:lnTo>
                    <a:pt x="80843" y="57085"/>
                  </a:lnTo>
                  <a:lnTo>
                    <a:pt x="98226" y="53578"/>
                  </a:lnTo>
                  <a:lnTo>
                    <a:pt x="103137" y="53578"/>
                  </a:lnTo>
                  <a:lnTo>
                    <a:pt x="107156" y="49559"/>
                  </a:lnTo>
                  <a:lnTo>
                    <a:pt x="107156" y="39737"/>
                  </a:lnTo>
                  <a:lnTo>
                    <a:pt x="103137" y="35718"/>
                  </a:lnTo>
                  <a:lnTo>
                    <a:pt x="172360" y="35718"/>
                  </a:lnTo>
                  <a:lnTo>
                    <a:pt x="188717" y="59992"/>
                  </a:lnTo>
                  <a:lnTo>
                    <a:pt x="196441" y="98226"/>
                  </a:lnTo>
                  <a:lnTo>
                    <a:pt x="195765" y="107156"/>
                  </a:lnTo>
                  <a:close/>
                </a:path>
                <a:path extrusionOk="0" h="285750" w="196850">
                  <a:moveTo>
                    <a:pt x="98226" y="285750"/>
                  </a:moveTo>
                  <a:lnTo>
                    <a:pt x="80843" y="282242"/>
                  </a:lnTo>
                  <a:lnTo>
                    <a:pt x="66651" y="272676"/>
                  </a:lnTo>
                  <a:lnTo>
                    <a:pt x="57085" y="258484"/>
                  </a:lnTo>
                  <a:lnTo>
                    <a:pt x="53578" y="241101"/>
                  </a:lnTo>
                  <a:lnTo>
                    <a:pt x="53578" y="232171"/>
                  </a:lnTo>
                  <a:lnTo>
                    <a:pt x="142875" y="232171"/>
                  </a:lnTo>
                  <a:lnTo>
                    <a:pt x="142875" y="241101"/>
                  </a:lnTo>
                  <a:lnTo>
                    <a:pt x="139367" y="258484"/>
                  </a:lnTo>
                  <a:lnTo>
                    <a:pt x="129801" y="272676"/>
                  </a:lnTo>
                  <a:lnTo>
                    <a:pt x="115609" y="282242"/>
                  </a:lnTo>
                  <a:lnTo>
                    <a:pt x="98226" y="2857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1" name="Google Shape;651;p68"/>
          <p:cNvSpPr txBox="1"/>
          <p:nvPr/>
        </p:nvSpPr>
        <p:spPr>
          <a:xfrm>
            <a:off x="368300" y="171025"/>
            <a:ext cx="71676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2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Ready, Set, Design! Self Guided Design Thinking Activity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ASU Edson E &amp; I Youth Entrepreneurship</a:t>
            </a:r>
            <a:endParaRPr sz="11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2" name="Google Shape;652;p68"/>
          <p:cNvSpPr txBox="1"/>
          <p:nvPr/>
        </p:nvSpPr>
        <p:spPr>
          <a:xfrm>
            <a:off x="901700" y="2548269"/>
            <a:ext cx="8735400" cy="22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37401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Which part of your prototype worked best and why?</a:t>
            </a:r>
            <a:endParaRPr sz="23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3028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If you had 5 more minutes, what would you try next?</a:t>
            </a:r>
            <a:endParaRPr sz="23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2305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Submission: Write on a sticky note or submit through LMS</a:t>
            </a: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53" name="Google Shape;653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599" y="4638674"/>
            <a:ext cx="180974" cy="180974"/>
          </a:xfrm>
          <a:prstGeom prst="rect">
            <a:avLst/>
          </a:prstGeom>
          <a:noFill/>
          <a:ln>
            <a:noFill/>
          </a:ln>
        </p:spPr>
      </p:pic>
      <p:sp>
        <p:nvSpPr>
          <p:cNvPr id="654" name="Google Shape;654;p68"/>
          <p:cNvSpPr/>
          <p:nvPr/>
        </p:nvSpPr>
        <p:spPr>
          <a:xfrm>
            <a:off x="0" y="761999"/>
            <a:ext cx="12192000" cy="38100"/>
          </a:xfrm>
          <a:custGeom>
            <a:rect b="b" l="l" r="r" t="t"/>
            <a:pathLst>
              <a:path extrusionOk="0" h="38100" w="12192000">
                <a:moveTo>
                  <a:pt x="1219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38099"/>
                </a:lnTo>
                <a:close/>
              </a:path>
            </a:pathLst>
          </a:custGeom>
          <a:solidFill>
            <a:srgbClr val="EC48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68"/>
          <p:cNvSpPr/>
          <p:nvPr/>
        </p:nvSpPr>
        <p:spPr>
          <a:xfrm>
            <a:off x="190499" y="6200774"/>
            <a:ext cx="11811000" cy="466725"/>
          </a:xfrm>
          <a:custGeom>
            <a:rect b="b" l="l" r="r" t="t"/>
            <a:pathLst>
              <a:path extrusionOk="0" h="466725" w="11811000">
                <a:moveTo>
                  <a:pt x="11757601" y="466724"/>
                </a:moveTo>
                <a:lnTo>
                  <a:pt x="53397" y="466724"/>
                </a:lnTo>
                <a:lnTo>
                  <a:pt x="49680" y="466358"/>
                </a:lnTo>
                <a:lnTo>
                  <a:pt x="14085" y="447331"/>
                </a:lnTo>
                <a:lnTo>
                  <a:pt x="0" y="413327"/>
                </a:lnTo>
                <a:lnTo>
                  <a:pt x="0" y="409574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11757601" y="0"/>
                </a:lnTo>
                <a:lnTo>
                  <a:pt x="11796912" y="19391"/>
                </a:lnTo>
                <a:lnTo>
                  <a:pt x="11810999" y="53397"/>
                </a:lnTo>
                <a:lnTo>
                  <a:pt x="11810999" y="413327"/>
                </a:lnTo>
                <a:lnTo>
                  <a:pt x="11791604" y="452639"/>
                </a:lnTo>
                <a:lnTo>
                  <a:pt x="11761317" y="466358"/>
                </a:lnTo>
                <a:lnTo>
                  <a:pt x="11757601" y="466724"/>
                </a:lnTo>
                <a:close/>
              </a:path>
            </a:pathLst>
          </a:custGeom>
          <a:solidFill>
            <a:srgbClr val="000000">
              <a:alpha val="3019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68"/>
          <p:cNvSpPr txBox="1"/>
          <p:nvPr/>
        </p:nvSpPr>
        <p:spPr>
          <a:xfrm>
            <a:off x="368300" y="6266175"/>
            <a:ext cx="114960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	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 min.	</a:t>
            </a: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	</a:t>
            </a:r>
            <a:r>
              <a:rPr lang="en-US" sz="17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🔴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Silent.	</a:t>
            </a: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	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Write quietly, eyes on paper, raise hand when done.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6"/>
          <p:cNvSpPr/>
          <p:nvPr/>
        </p:nvSpPr>
        <p:spPr>
          <a:xfrm>
            <a:off x="0" y="1028699"/>
            <a:ext cx="12192000" cy="38100"/>
          </a:xfrm>
          <a:custGeom>
            <a:rect b="b" l="l" r="r" t="t"/>
            <a:pathLst>
              <a:path extrusionOk="0" h="38100" w="12192000">
                <a:moveTo>
                  <a:pt x="1219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38099"/>
                </a:lnTo>
                <a:close/>
              </a:path>
            </a:pathLst>
          </a:custGeom>
          <a:solidFill>
            <a:srgbClr val="EC48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46"/>
          <p:cNvSpPr txBox="1"/>
          <p:nvPr/>
        </p:nvSpPr>
        <p:spPr>
          <a:xfrm>
            <a:off x="406400" y="2778125"/>
            <a:ext cx="9323100" cy="19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460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Ready, Set, Design!</a:t>
            </a:r>
            <a:endParaRPr sz="6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995"/>
              </a:spcBef>
              <a:spcAft>
                <a:spcPts val="0"/>
              </a:spcAft>
              <a:buNone/>
            </a:pPr>
            <a:r>
              <a:rPr lang="en-US" sz="26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 quick pit stop to learn Design Thinking</a:t>
            </a:r>
            <a:endParaRPr sz="26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8" name="Google Shape;218;p46"/>
          <p:cNvSpPr/>
          <p:nvPr/>
        </p:nvSpPr>
        <p:spPr>
          <a:xfrm>
            <a:off x="10020299" y="2609849"/>
            <a:ext cx="76200" cy="2857500"/>
          </a:xfrm>
          <a:custGeom>
            <a:rect b="b" l="l" r="r" t="t"/>
            <a:pathLst>
              <a:path extrusionOk="0" h="2857500" w="76200">
                <a:moveTo>
                  <a:pt x="76199" y="2857499"/>
                </a:moveTo>
                <a:lnTo>
                  <a:pt x="0" y="2857499"/>
                </a:lnTo>
                <a:lnTo>
                  <a:pt x="0" y="0"/>
                </a:lnTo>
                <a:lnTo>
                  <a:pt x="76199" y="0"/>
                </a:lnTo>
                <a:lnTo>
                  <a:pt x="76199" y="2857499"/>
                </a:lnTo>
                <a:close/>
              </a:path>
            </a:pathLst>
          </a:custGeom>
          <a:solidFill>
            <a:srgbClr val="D53F8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46"/>
          <p:cNvSpPr txBox="1"/>
          <p:nvPr/>
        </p:nvSpPr>
        <p:spPr>
          <a:xfrm>
            <a:off x="368300" y="191100"/>
            <a:ext cx="7560000" cy="5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Ready, Set, Design! Self Guided Design Thinking Activity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459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ASU Edson E &amp; I Youth Entrepreneurship</a:t>
            </a:r>
            <a:endParaRPr sz="11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0" name="Google Shape;220;p46"/>
          <p:cNvSpPr/>
          <p:nvPr/>
        </p:nvSpPr>
        <p:spPr>
          <a:xfrm>
            <a:off x="190499" y="6067424"/>
            <a:ext cx="11811000" cy="504825"/>
          </a:xfrm>
          <a:custGeom>
            <a:rect b="b" l="l" r="r" t="t"/>
            <a:pathLst>
              <a:path extrusionOk="0" h="504825" w="11811000">
                <a:moveTo>
                  <a:pt x="11739802" y="504824"/>
                </a:moveTo>
                <a:lnTo>
                  <a:pt x="71196" y="504824"/>
                </a:lnTo>
                <a:lnTo>
                  <a:pt x="66241" y="504336"/>
                </a:lnTo>
                <a:lnTo>
                  <a:pt x="29705" y="489202"/>
                </a:lnTo>
                <a:lnTo>
                  <a:pt x="3885" y="453162"/>
                </a:lnTo>
                <a:lnTo>
                  <a:pt x="0" y="433627"/>
                </a:lnTo>
                <a:lnTo>
                  <a:pt x="0" y="428624"/>
                </a:lnTo>
                <a:lnTo>
                  <a:pt x="0" y="71196"/>
                </a:lnTo>
                <a:lnTo>
                  <a:pt x="15621" y="29704"/>
                </a:lnTo>
                <a:lnTo>
                  <a:pt x="51661" y="3885"/>
                </a:lnTo>
                <a:lnTo>
                  <a:pt x="71196" y="0"/>
                </a:lnTo>
                <a:lnTo>
                  <a:pt x="11739802" y="0"/>
                </a:lnTo>
                <a:lnTo>
                  <a:pt x="11781292" y="15620"/>
                </a:lnTo>
                <a:lnTo>
                  <a:pt x="11807113" y="51660"/>
                </a:lnTo>
                <a:lnTo>
                  <a:pt x="11810999" y="71196"/>
                </a:lnTo>
                <a:lnTo>
                  <a:pt x="11810999" y="433627"/>
                </a:lnTo>
                <a:lnTo>
                  <a:pt x="11795376" y="475118"/>
                </a:lnTo>
                <a:lnTo>
                  <a:pt x="11759334" y="500938"/>
                </a:lnTo>
                <a:lnTo>
                  <a:pt x="11744757" y="504336"/>
                </a:lnTo>
                <a:lnTo>
                  <a:pt x="11739802" y="504824"/>
                </a:lnTo>
                <a:close/>
              </a:path>
            </a:pathLst>
          </a:custGeom>
          <a:solidFill>
            <a:srgbClr val="000000">
              <a:alpha val="3019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46"/>
          <p:cNvSpPr txBox="1"/>
          <p:nvPr/>
        </p:nvSpPr>
        <p:spPr>
          <a:xfrm>
            <a:off x="406402" y="6160926"/>
            <a:ext cx="29499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min.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2" name="Google Shape;222;p46"/>
          <p:cNvSpPr txBox="1"/>
          <p:nvPr/>
        </p:nvSpPr>
        <p:spPr>
          <a:xfrm>
            <a:off x="4597400" y="6151875"/>
            <a:ext cx="26379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 </a:t>
            </a:r>
            <a:r>
              <a:rPr lang="en-US" sz="17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🔴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Silent.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3" name="Google Shape;223;p46"/>
          <p:cNvSpPr txBox="1"/>
          <p:nvPr/>
        </p:nvSpPr>
        <p:spPr>
          <a:xfrm>
            <a:off x="7843596" y="6160924"/>
            <a:ext cx="39420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Sit tall, eyes on screen.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9" name="Google Shape;229;p47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{BD05DE24-454A-4596-A73C-94C474C9ECC4}</a:tableStyleId>
              </a:tblPr>
              <a:tblGrid>
                <a:gridCol w="818000"/>
                <a:gridCol w="8285375"/>
                <a:gridCol w="3088625"/>
              </a:tblGrid>
              <a:tr h="194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0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68575" marL="68575" anchor="ctr">
                    <a:solidFill>
                      <a:srgbClr val="D52B1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0" lang="en-US" sz="4500" u="none" cap="none" strike="noStrike"/>
                        <a:t>  </a:t>
                      </a:r>
                      <a:r>
                        <a:rPr b="0" lang="en-US" sz="4700" u="none" cap="none" strike="noStrike"/>
                        <a:t> </a:t>
                      </a:r>
                      <a:r>
                        <a:rPr b="0" lang="en-US" sz="4800" u="none" cap="none" strike="noStrike"/>
                        <a:t> </a:t>
                      </a:r>
                      <a:endParaRPr b="0" sz="4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t/>
                      </a:r>
                      <a:endParaRPr b="0" sz="4100" u="none" cap="none" strike="noStrike">
                        <a:latin typeface="Architects Daughter"/>
                        <a:ea typeface="Architects Daughter"/>
                        <a:cs typeface="Architects Daughter"/>
                        <a:sym typeface="Architects Daughter"/>
                      </a:endParaRPr>
                    </a:p>
                  </a:txBody>
                  <a:tcPr marT="25725" marB="25725" marR="68575" marL="685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900"/>
                        <a:buFont typeface="Arial"/>
                        <a:buNone/>
                      </a:pPr>
                      <a:r>
                        <a:t/>
                      </a:r>
                      <a:endParaRPr b="0" sz="29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900"/>
                        <a:buFont typeface="Arial"/>
                        <a:buNone/>
                      </a:pPr>
                      <a:r>
                        <a:rPr b="0" lang="en-US" sz="2900">
                          <a:solidFill>
                            <a:schemeClr val="dk1"/>
                          </a:solidFill>
                        </a:rPr>
                        <a:t>Standards</a:t>
                      </a:r>
                      <a:endParaRPr b="0" sz="7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25725" marB="25725" marR="68575" marL="68575" anchor="ctr">
                    <a:solidFill>
                      <a:schemeClr val="lt1"/>
                    </a:solidFill>
                  </a:tcPr>
                </a:tc>
              </a:tr>
              <a:tr h="2586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100"/>
                        <a:buFont typeface="Arial"/>
                        <a:buNone/>
                      </a:pPr>
                      <a:r>
                        <a:rPr b="1" lang="en-US" sz="4300" u="none" cap="none" strike="noStrike">
                          <a:solidFill>
                            <a:srgbClr val="D52B1E"/>
                          </a:solidFill>
                        </a:rPr>
                        <a:t>O</a:t>
                      </a:r>
                      <a:endParaRPr b="1" sz="2000" u="none" cap="none" strike="noStrike">
                        <a:solidFill>
                          <a:srgbClr val="D52B1E"/>
                        </a:solidFill>
                      </a:endParaRPr>
                    </a:p>
                  </a:txBody>
                  <a:tcPr marT="25725" marB="25725" marR="68575" marL="6857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2800"/>
                        <a:t>Students will understand the steps of the Design Thinking process and how it can be applied to solve real-world challenges.</a:t>
                      </a:r>
                      <a:endParaRPr sz="2800"/>
                    </a:p>
                  </a:txBody>
                  <a:tcPr marT="25725" marB="25725" marR="68575" marL="68575" anchor="ctr"/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sz="25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sz="25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25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4B: Identify skills that can be transferable among a variety of careers, such as creativity, problem-solving, and innovation.</a:t>
                      </a:r>
                      <a:endParaRPr sz="25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sz="25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sz="25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25725" marB="25725" marR="68575" marL="68575"/>
                </a:tc>
              </a:tr>
              <a:tr h="2323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100"/>
                        <a:buFont typeface="Arial"/>
                        <a:buNone/>
                      </a:pPr>
                      <a:r>
                        <a:rPr b="1" lang="en-US" sz="4300" u="none" cap="none" strike="noStrike">
                          <a:solidFill>
                            <a:srgbClr val="D52B1E"/>
                          </a:solidFill>
                        </a:rPr>
                        <a:t>D</a:t>
                      </a:r>
                      <a:endParaRPr b="1" sz="2000" u="none" cap="none" strike="noStrike">
                        <a:solidFill>
                          <a:srgbClr val="D52B1E"/>
                        </a:solidFill>
                      </a:endParaRPr>
                    </a:p>
                  </a:txBody>
                  <a:tcPr marT="25725" marB="25725" marR="68575" marL="6857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2800"/>
                        <a:t>Participating in a fast-paced design challenge, creating a prototype, and completing a worksheet that defines each step of the Design Thinking process.</a:t>
                      </a:r>
                      <a:endParaRPr sz="2800"/>
                    </a:p>
                  </a:txBody>
                  <a:tcPr marT="25725" marB="25725" marR="68575" marL="68575" anchor="ctr"/>
                </a:tc>
                <a:tc vMerge="1"/>
              </a:tr>
            </a:tbl>
          </a:graphicData>
        </a:graphic>
      </p:graphicFrame>
      <p:sp>
        <p:nvSpPr>
          <p:cNvPr id="230" name="Google Shape;230;p47"/>
          <p:cNvSpPr/>
          <p:nvPr/>
        </p:nvSpPr>
        <p:spPr>
          <a:xfrm>
            <a:off x="1297167" y="241436"/>
            <a:ext cx="3270900" cy="18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1" marL="6096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Lustria"/>
                <a:ea typeface="Lustria"/>
                <a:cs typeface="Lustria"/>
                <a:sym typeface="Lustria"/>
              </a:rPr>
              <a:t>Chapter 2: Ready, Set, Design!</a:t>
            </a:r>
            <a:endParaRPr sz="1200"/>
          </a:p>
        </p:txBody>
      </p:sp>
      <p:pic>
        <p:nvPicPr>
          <p:cNvPr id="231" name="Google Shape;231;p47"/>
          <p:cNvPicPr preferRelativeResize="0"/>
          <p:nvPr/>
        </p:nvPicPr>
        <p:blipFill rotWithShape="1">
          <a:blip r:embed="rId3">
            <a:alphaModFix/>
          </a:blip>
          <a:srcRect b="0" l="48454" r="0" t="0"/>
          <a:stretch/>
        </p:blipFill>
        <p:spPr>
          <a:xfrm>
            <a:off x="4410909" y="-2"/>
            <a:ext cx="4692459" cy="1946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47"/>
          <p:cNvPicPr preferRelativeResize="0"/>
          <p:nvPr/>
        </p:nvPicPr>
        <p:blipFill rotWithShape="1">
          <a:blip r:embed="rId3">
            <a:alphaModFix/>
          </a:blip>
          <a:srcRect b="0" l="0" r="79452" t="0"/>
          <a:stretch/>
        </p:blipFill>
        <p:spPr>
          <a:xfrm>
            <a:off x="0" y="-1"/>
            <a:ext cx="1870554" cy="19468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8"/>
          <p:cNvSpPr txBox="1"/>
          <p:nvPr/>
        </p:nvSpPr>
        <p:spPr>
          <a:xfrm>
            <a:off x="368301" y="171025"/>
            <a:ext cx="86301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2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Ready, Set, Design! Self Guided Design Thinking Activity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ASU Edson E &amp; I Youth Entrepreneurship</a:t>
            </a:r>
            <a:endParaRPr sz="11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8" name="Google Shape;238;p48"/>
          <p:cNvSpPr txBox="1"/>
          <p:nvPr/>
        </p:nvSpPr>
        <p:spPr>
          <a:xfrm>
            <a:off x="596900" y="1066525"/>
            <a:ext cx="7709400" cy="27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Why We're Doing This</a:t>
            </a:r>
            <a:endParaRPr sz="485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545465" rtl="0" algn="l">
              <a:lnSpc>
                <a:spcPct val="100000"/>
              </a:lnSpc>
              <a:spcBef>
                <a:spcPts val="3429"/>
              </a:spcBef>
              <a:spcAft>
                <a:spcPts val="0"/>
              </a:spcAft>
              <a:buClr>
                <a:srgbClr val="D53F8B"/>
              </a:buClr>
              <a:buSzPts val="2250"/>
              <a:buFont typeface="Arial"/>
              <a:buChar char="•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Solve like designers</a:t>
            </a:r>
            <a:endParaRPr sz="235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545465" rtl="0" algn="l">
              <a:lnSpc>
                <a:spcPct val="100000"/>
              </a:lnSpc>
              <a:spcBef>
                <a:spcPts val="1980"/>
              </a:spcBef>
              <a:spcAft>
                <a:spcPts val="0"/>
              </a:spcAft>
              <a:buClr>
                <a:srgbClr val="D53F8B"/>
              </a:buClr>
              <a:buSzPts val="2250"/>
              <a:buFont typeface="Arial"/>
              <a:buChar char="•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Build fast to learn fast</a:t>
            </a:r>
            <a:endParaRPr sz="2350"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545465" rtl="0" algn="l">
              <a:lnSpc>
                <a:spcPct val="100000"/>
              </a:lnSpc>
              <a:spcBef>
                <a:spcPts val="1980"/>
              </a:spcBef>
              <a:spcAft>
                <a:spcPts val="0"/>
              </a:spcAft>
              <a:buClr>
                <a:srgbClr val="D53F8B"/>
              </a:buClr>
              <a:buSzPts val="2250"/>
              <a:buFont typeface="Arial"/>
              <a:buChar char="•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Good ideas often look messy first</a:t>
            </a:r>
            <a:endParaRPr sz="23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9" name="Google Shape;239;p48"/>
          <p:cNvSpPr/>
          <p:nvPr/>
        </p:nvSpPr>
        <p:spPr>
          <a:xfrm>
            <a:off x="0" y="761999"/>
            <a:ext cx="12192000" cy="38100"/>
          </a:xfrm>
          <a:custGeom>
            <a:rect b="b" l="l" r="r" t="t"/>
            <a:pathLst>
              <a:path extrusionOk="0" h="38100" w="12192000">
                <a:moveTo>
                  <a:pt x="1219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38099"/>
                </a:lnTo>
                <a:close/>
              </a:path>
            </a:pathLst>
          </a:custGeom>
          <a:solidFill>
            <a:srgbClr val="EC48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48"/>
          <p:cNvSpPr/>
          <p:nvPr/>
        </p:nvSpPr>
        <p:spPr>
          <a:xfrm>
            <a:off x="190499" y="6200774"/>
            <a:ext cx="11811000" cy="466725"/>
          </a:xfrm>
          <a:custGeom>
            <a:rect b="b" l="l" r="r" t="t"/>
            <a:pathLst>
              <a:path extrusionOk="0" h="466725" w="11811000">
                <a:moveTo>
                  <a:pt x="11757601" y="466724"/>
                </a:moveTo>
                <a:lnTo>
                  <a:pt x="53397" y="466724"/>
                </a:lnTo>
                <a:lnTo>
                  <a:pt x="49680" y="466358"/>
                </a:lnTo>
                <a:lnTo>
                  <a:pt x="14085" y="447331"/>
                </a:lnTo>
                <a:lnTo>
                  <a:pt x="0" y="413327"/>
                </a:lnTo>
                <a:lnTo>
                  <a:pt x="0" y="409574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11757601" y="0"/>
                </a:lnTo>
                <a:lnTo>
                  <a:pt x="11796912" y="19391"/>
                </a:lnTo>
                <a:lnTo>
                  <a:pt x="11810999" y="53397"/>
                </a:lnTo>
                <a:lnTo>
                  <a:pt x="11810999" y="413327"/>
                </a:lnTo>
                <a:lnTo>
                  <a:pt x="11791604" y="452639"/>
                </a:lnTo>
                <a:lnTo>
                  <a:pt x="11761317" y="466358"/>
                </a:lnTo>
                <a:lnTo>
                  <a:pt x="11757601" y="466724"/>
                </a:lnTo>
                <a:close/>
              </a:path>
            </a:pathLst>
          </a:custGeom>
          <a:solidFill>
            <a:srgbClr val="000000">
              <a:alpha val="3019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48"/>
          <p:cNvSpPr txBox="1"/>
          <p:nvPr/>
        </p:nvSpPr>
        <p:spPr>
          <a:xfrm>
            <a:off x="806025" y="6266175"/>
            <a:ext cx="110676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	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min.	</a:t>
            </a: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	</a:t>
            </a:r>
            <a:r>
              <a:rPr lang="en-US" sz="17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🔴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Silent. 	</a:t>
            </a: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Sit upright, eyes on presenter.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9"/>
          <p:cNvSpPr txBox="1"/>
          <p:nvPr/>
        </p:nvSpPr>
        <p:spPr>
          <a:xfrm>
            <a:off x="596901" y="1037100"/>
            <a:ext cx="9936600" cy="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The 5 Steps at a Glance</a:t>
            </a:r>
            <a:endParaRPr sz="46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47" name="Google Shape;247;p49"/>
          <p:cNvGrpSpPr/>
          <p:nvPr/>
        </p:nvGrpSpPr>
        <p:grpSpPr>
          <a:xfrm>
            <a:off x="1190624" y="2343149"/>
            <a:ext cx="666750" cy="666750"/>
            <a:chOff x="1190624" y="2343149"/>
            <a:chExt cx="666750" cy="666750"/>
          </a:xfrm>
        </p:grpSpPr>
        <p:sp>
          <p:nvSpPr>
            <p:cNvPr id="248" name="Google Shape;248;p49"/>
            <p:cNvSpPr/>
            <p:nvPr/>
          </p:nvSpPr>
          <p:spPr>
            <a:xfrm>
              <a:off x="1190624" y="2343149"/>
              <a:ext cx="666750" cy="666750"/>
            </a:xfrm>
            <a:custGeom>
              <a:rect b="b" l="l" r="r" t="t"/>
              <a:pathLst>
                <a:path extrusionOk="0" h="666750" w="666750">
                  <a:moveTo>
                    <a:pt x="333374" y="666749"/>
                  </a:moveTo>
                  <a:lnTo>
                    <a:pt x="292563" y="664242"/>
                  </a:lnTo>
                  <a:lnTo>
                    <a:pt x="252371" y="656759"/>
                  </a:lnTo>
                  <a:lnTo>
                    <a:pt x="213397" y="644412"/>
                  </a:lnTo>
                  <a:lnTo>
                    <a:pt x="176222" y="627385"/>
                  </a:lnTo>
                  <a:lnTo>
                    <a:pt x="141412" y="605935"/>
                  </a:lnTo>
                  <a:lnTo>
                    <a:pt x="109493" y="580389"/>
                  </a:lnTo>
                  <a:lnTo>
                    <a:pt x="80941" y="551128"/>
                  </a:lnTo>
                  <a:lnTo>
                    <a:pt x="56183" y="518588"/>
                  </a:lnTo>
                  <a:lnTo>
                    <a:pt x="35594" y="483261"/>
                  </a:lnTo>
                  <a:lnTo>
                    <a:pt x="19487" y="445685"/>
                  </a:lnTo>
                  <a:lnTo>
                    <a:pt x="8100" y="406419"/>
                  </a:lnTo>
                  <a:lnTo>
                    <a:pt x="1605" y="366051"/>
                  </a:lnTo>
                  <a:lnTo>
                    <a:pt x="0" y="333374"/>
                  </a:lnTo>
                  <a:lnTo>
                    <a:pt x="100" y="325191"/>
                  </a:lnTo>
                  <a:lnTo>
                    <a:pt x="3607" y="284458"/>
                  </a:lnTo>
                  <a:lnTo>
                    <a:pt x="12075" y="244461"/>
                  </a:lnTo>
                  <a:lnTo>
                    <a:pt x="25376" y="205797"/>
                  </a:lnTo>
                  <a:lnTo>
                    <a:pt x="43310" y="169052"/>
                  </a:lnTo>
                  <a:lnTo>
                    <a:pt x="65605" y="134783"/>
                  </a:lnTo>
                  <a:lnTo>
                    <a:pt x="91927" y="103501"/>
                  </a:lnTo>
                  <a:lnTo>
                    <a:pt x="121884" y="75672"/>
                  </a:lnTo>
                  <a:lnTo>
                    <a:pt x="155022" y="51720"/>
                  </a:lnTo>
                  <a:lnTo>
                    <a:pt x="190838" y="32007"/>
                  </a:lnTo>
                  <a:lnTo>
                    <a:pt x="228798" y="16826"/>
                  </a:lnTo>
                  <a:lnTo>
                    <a:pt x="268336" y="6405"/>
                  </a:lnTo>
                  <a:lnTo>
                    <a:pt x="308852" y="903"/>
                  </a:lnTo>
                  <a:lnTo>
                    <a:pt x="333374" y="0"/>
                  </a:lnTo>
                  <a:lnTo>
                    <a:pt x="341558" y="100"/>
                  </a:lnTo>
                  <a:lnTo>
                    <a:pt x="382291" y="3608"/>
                  </a:lnTo>
                  <a:lnTo>
                    <a:pt x="422287" y="12075"/>
                  </a:lnTo>
                  <a:lnTo>
                    <a:pt x="460951" y="25376"/>
                  </a:lnTo>
                  <a:lnTo>
                    <a:pt x="497696" y="43310"/>
                  </a:lnTo>
                  <a:lnTo>
                    <a:pt x="531966" y="65605"/>
                  </a:lnTo>
                  <a:lnTo>
                    <a:pt x="563248" y="91927"/>
                  </a:lnTo>
                  <a:lnTo>
                    <a:pt x="591077" y="121884"/>
                  </a:lnTo>
                  <a:lnTo>
                    <a:pt x="615029" y="155021"/>
                  </a:lnTo>
                  <a:lnTo>
                    <a:pt x="634742" y="190838"/>
                  </a:lnTo>
                  <a:lnTo>
                    <a:pt x="649923" y="228798"/>
                  </a:lnTo>
                  <a:lnTo>
                    <a:pt x="660344" y="268336"/>
                  </a:lnTo>
                  <a:lnTo>
                    <a:pt x="665846" y="308852"/>
                  </a:lnTo>
                  <a:lnTo>
                    <a:pt x="666749" y="333374"/>
                  </a:lnTo>
                  <a:lnTo>
                    <a:pt x="666649" y="341558"/>
                  </a:lnTo>
                  <a:lnTo>
                    <a:pt x="663141" y="382291"/>
                  </a:lnTo>
                  <a:lnTo>
                    <a:pt x="654674" y="422287"/>
                  </a:lnTo>
                  <a:lnTo>
                    <a:pt x="641372" y="460951"/>
                  </a:lnTo>
                  <a:lnTo>
                    <a:pt x="623438" y="497697"/>
                  </a:lnTo>
                  <a:lnTo>
                    <a:pt x="601144" y="531966"/>
                  </a:lnTo>
                  <a:lnTo>
                    <a:pt x="574822" y="563248"/>
                  </a:lnTo>
                  <a:lnTo>
                    <a:pt x="544865" y="591077"/>
                  </a:lnTo>
                  <a:lnTo>
                    <a:pt x="511727" y="615029"/>
                  </a:lnTo>
                  <a:lnTo>
                    <a:pt x="475911" y="634742"/>
                  </a:lnTo>
                  <a:lnTo>
                    <a:pt x="437950" y="649923"/>
                  </a:lnTo>
                  <a:lnTo>
                    <a:pt x="398413" y="660343"/>
                  </a:lnTo>
                  <a:lnTo>
                    <a:pt x="357897" y="665847"/>
                  </a:lnTo>
                  <a:lnTo>
                    <a:pt x="333374" y="666749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49"/>
            <p:cNvSpPr/>
            <p:nvPr/>
          </p:nvSpPr>
          <p:spPr>
            <a:xfrm>
              <a:off x="1343024" y="2533649"/>
              <a:ext cx="357505" cy="285750"/>
            </a:xfrm>
            <a:custGeom>
              <a:rect b="b" l="l" r="r" t="t"/>
              <a:pathLst>
                <a:path extrusionOk="0" h="285750" w="357505">
                  <a:moveTo>
                    <a:pt x="129706" y="142874"/>
                  </a:moveTo>
                  <a:lnTo>
                    <a:pt x="120324" y="142874"/>
                  </a:lnTo>
                  <a:lnTo>
                    <a:pt x="115679" y="142417"/>
                  </a:lnTo>
                  <a:lnTo>
                    <a:pt x="77818" y="125268"/>
                  </a:lnTo>
                  <a:lnTo>
                    <a:pt x="55865" y="89974"/>
                  </a:lnTo>
                  <a:lnTo>
                    <a:pt x="53578" y="76128"/>
                  </a:lnTo>
                  <a:lnTo>
                    <a:pt x="53578" y="66746"/>
                  </a:lnTo>
                  <a:lnTo>
                    <a:pt x="68223" y="27848"/>
                  </a:lnTo>
                  <a:lnTo>
                    <a:pt x="102011" y="3642"/>
                  </a:lnTo>
                  <a:lnTo>
                    <a:pt x="120324" y="0"/>
                  </a:lnTo>
                  <a:lnTo>
                    <a:pt x="129706" y="0"/>
                  </a:lnTo>
                  <a:lnTo>
                    <a:pt x="168604" y="14645"/>
                  </a:lnTo>
                  <a:lnTo>
                    <a:pt x="192810" y="48433"/>
                  </a:lnTo>
                  <a:lnTo>
                    <a:pt x="196453" y="66746"/>
                  </a:lnTo>
                  <a:lnTo>
                    <a:pt x="196453" y="76128"/>
                  </a:lnTo>
                  <a:lnTo>
                    <a:pt x="181807" y="115026"/>
                  </a:lnTo>
                  <a:lnTo>
                    <a:pt x="148019" y="139232"/>
                  </a:lnTo>
                  <a:lnTo>
                    <a:pt x="129706" y="142874"/>
                  </a:lnTo>
                  <a:close/>
                </a:path>
                <a:path extrusionOk="0" h="285750" w="357505">
                  <a:moveTo>
                    <a:pt x="242608" y="285750"/>
                  </a:moveTo>
                  <a:lnTo>
                    <a:pt x="7422" y="285750"/>
                  </a:lnTo>
                  <a:lnTo>
                    <a:pt x="0" y="278327"/>
                  </a:lnTo>
                  <a:lnTo>
                    <a:pt x="7817" y="230433"/>
                  </a:lnTo>
                  <a:lnTo>
                    <a:pt x="29140" y="198804"/>
                  </a:lnTo>
                  <a:lnTo>
                    <a:pt x="60769" y="177481"/>
                  </a:lnTo>
                  <a:lnTo>
                    <a:pt x="99510" y="169664"/>
                  </a:lnTo>
                  <a:lnTo>
                    <a:pt x="150521" y="169664"/>
                  </a:lnTo>
                  <a:lnTo>
                    <a:pt x="189261" y="177481"/>
                  </a:lnTo>
                  <a:lnTo>
                    <a:pt x="220891" y="198804"/>
                  </a:lnTo>
                  <a:lnTo>
                    <a:pt x="242213" y="230433"/>
                  </a:lnTo>
                  <a:lnTo>
                    <a:pt x="249918" y="268616"/>
                  </a:lnTo>
                  <a:lnTo>
                    <a:pt x="250031" y="278327"/>
                  </a:lnTo>
                  <a:lnTo>
                    <a:pt x="242608" y="285750"/>
                  </a:lnTo>
                  <a:close/>
                </a:path>
                <a:path extrusionOk="0" h="285750" w="357505">
                  <a:moveTo>
                    <a:pt x="349485" y="285750"/>
                  </a:moveTo>
                  <a:lnTo>
                    <a:pt x="263090" y="285750"/>
                  </a:lnTo>
                  <a:lnTo>
                    <a:pt x="266104" y="280503"/>
                  </a:lnTo>
                  <a:lnTo>
                    <a:pt x="267890" y="274420"/>
                  </a:lnTo>
                  <a:lnTo>
                    <a:pt x="267890" y="263425"/>
                  </a:lnTo>
                  <a:lnTo>
                    <a:pt x="265155" y="238768"/>
                  </a:lnTo>
                  <a:lnTo>
                    <a:pt x="257349" y="216021"/>
                  </a:lnTo>
                  <a:lnTo>
                    <a:pt x="245075" y="195796"/>
                  </a:lnTo>
                  <a:lnTo>
                    <a:pt x="228829" y="178593"/>
                  </a:lnTo>
                  <a:lnTo>
                    <a:pt x="267165" y="178593"/>
                  </a:lnTo>
                  <a:lnTo>
                    <a:pt x="302209" y="185666"/>
                  </a:lnTo>
                  <a:lnTo>
                    <a:pt x="330823" y="204957"/>
                  </a:lnTo>
                  <a:lnTo>
                    <a:pt x="350114" y="233571"/>
                  </a:lnTo>
                  <a:lnTo>
                    <a:pt x="357187" y="268616"/>
                  </a:lnTo>
                  <a:lnTo>
                    <a:pt x="357187" y="278103"/>
                  </a:lnTo>
                  <a:lnTo>
                    <a:pt x="349485" y="285750"/>
                  </a:lnTo>
                  <a:close/>
                </a:path>
                <a:path extrusionOk="0" h="285750" w="357505">
                  <a:moveTo>
                    <a:pt x="241101" y="142875"/>
                  </a:moveTo>
                  <a:lnTo>
                    <a:pt x="228480" y="141599"/>
                  </a:lnTo>
                  <a:lnTo>
                    <a:pt x="216733" y="137942"/>
                  </a:lnTo>
                  <a:lnTo>
                    <a:pt x="206105" y="132161"/>
                  </a:lnTo>
                  <a:lnTo>
                    <a:pt x="196843" y="124513"/>
                  </a:lnTo>
                  <a:lnTo>
                    <a:pt x="204211" y="112751"/>
                  </a:lnTo>
                  <a:lnTo>
                    <a:pt x="209701" y="99859"/>
                  </a:lnTo>
                  <a:lnTo>
                    <a:pt x="213129" y="86024"/>
                  </a:lnTo>
                  <a:lnTo>
                    <a:pt x="214312" y="71437"/>
                  </a:lnTo>
                  <a:lnTo>
                    <a:pt x="213634" y="60390"/>
                  </a:lnTo>
                  <a:lnTo>
                    <a:pt x="211654" y="49741"/>
                  </a:lnTo>
                  <a:lnTo>
                    <a:pt x="208449" y="39573"/>
                  </a:lnTo>
                  <a:lnTo>
                    <a:pt x="204099" y="29970"/>
                  </a:lnTo>
                  <a:lnTo>
                    <a:pt x="212313" y="24875"/>
                  </a:lnTo>
                  <a:lnTo>
                    <a:pt x="221302" y="21068"/>
                  </a:lnTo>
                  <a:lnTo>
                    <a:pt x="230940" y="18684"/>
                  </a:lnTo>
                  <a:lnTo>
                    <a:pt x="241101" y="17859"/>
                  </a:lnTo>
                  <a:lnTo>
                    <a:pt x="265442" y="22768"/>
                  </a:lnTo>
                  <a:lnTo>
                    <a:pt x="285310" y="36158"/>
                  </a:lnTo>
                  <a:lnTo>
                    <a:pt x="298700" y="56025"/>
                  </a:lnTo>
                  <a:lnTo>
                    <a:pt x="303609" y="80367"/>
                  </a:lnTo>
                  <a:lnTo>
                    <a:pt x="298700" y="104708"/>
                  </a:lnTo>
                  <a:lnTo>
                    <a:pt x="285352" y="124513"/>
                  </a:lnTo>
                  <a:lnTo>
                    <a:pt x="265477" y="137942"/>
                  </a:lnTo>
                  <a:lnTo>
                    <a:pt x="241101" y="1428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0" name="Google Shape;250;p49"/>
          <p:cNvSpPr txBox="1"/>
          <p:nvPr/>
        </p:nvSpPr>
        <p:spPr>
          <a:xfrm>
            <a:off x="723106" y="2964781"/>
            <a:ext cx="1602105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6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Empathize</a:t>
            </a:r>
            <a:endParaRPr sz="19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ctr">
              <a:lnSpc>
                <a:spcPct val="100000"/>
              </a:lnSpc>
              <a:spcBef>
                <a:spcPts val="645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Understand the user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51" name="Google Shape;251;p49"/>
          <p:cNvGrpSpPr/>
          <p:nvPr/>
        </p:nvGrpSpPr>
        <p:grpSpPr>
          <a:xfrm>
            <a:off x="3476624" y="2343149"/>
            <a:ext cx="666750" cy="666750"/>
            <a:chOff x="3476624" y="2343149"/>
            <a:chExt cx="666750" cy="666750"/>
          </a:xfrm>
        </p:grpSpPr>
        <p:sp>
          <p:nvSpPr>
            <p:cNvPr id="252" name="Google Shape;252;p49"/>
            <p:cNvSpPr/>
            <p:nvPr/>
          </p:nvSpPr>
          <p:spPr>
            <a:xfrm>
              <a:off x="3476624" y="2343149"/>
              <a:ext cx="666750" cy="666750"/>
            </a:xfrm>
            <a:custGeom>
              <a:rect b="b" l="l" r="r" t="t"/>
              <a:pathLst>
                <a:path extrusionOk="0" h="666750" w="666750">
                  <a:moveTo>
                    <a:pt x="333374" y="666749"/>
                  </a:moveTo>
                  <a:lnTo>
                    <a:pt x="292564" y="664242"/>
                  </a:lnTo>
                  <a:lnTo>
                    <a:pt x="252371" y="656759"/>
                  </a:lnTo>
                  <a:lnTo>
                    <a:pt x="213397" y="644412"/>
                  </a:lnTo>
                  <a:lnTo>
                    <a:pt x="176223" y="627385"/>
                  </a:lnTo>
                  <a:lnTo>
                    <a:pt x="141412" y="605935"/>
                  </a:lnTo>
                  <a:lnTo>
                    <a:pt x="109493" y="580389"/>
                  </a:lnTo>
                  <a:lnTo>
                    <a:pt x="80942" y="551128"/>
                  </a:lnTo>
                  <a:lnTo>
                    <a:pt x="56183" y="518588"/>
                  </a:lnTo>
                  <a:lnTo>
                    <a:pt x="35594" y="483261"/>
                  </a:lnTo>
                  <a:lnTo>
                    <a:pt x="19487" y="445685"/>
                  </a:lnTo>
                  <a:lnTo>
                    <a:pt x="8100" y="406419"/>
                  </a:lnTo>
                  <a:lnTo>
                    <a:pt x="1605" y="366051"/>
                  </a:lnTo>
                  <a:lnTo>
                    <a:pt x="0" y="333374"/>
                  </a:lnTo>
                  <a:lnTo>
                    <a:pt x="100" y="325191"/>
                  </a:lnTo>
                  <a:lnTo>
                    <a:pt x="3608" y="284458"/>
                  </a:lnTo>
                  <a:lnTo>
                    <a:pt x="12075" y="244461"/>
                  </a:lnTo>
                  <a:lnTo>
                    <a:pt x="25376" y="205797"/>
                  </a:lnTo>
                  <a:lnTo>
                    <a:pt x="43310" y="169052"/>
                  </a:lnTo>
                  <a:lnTo>
                    <a:pt x="65605" y="134783"/>
                  </a:lnTo>
                  <a:lnTo>
                    <a:pt x="91927" y="103501"/>
                  </a:lnTo>
                  <a:lnTo>
                    <a:pt x="121884" y="75672"/>
                  </a:lnTo>
                  <a:lnTo>
                    <a:pt x="155022" y="51720"/>
                  </a:lnTo>
                  <a:lnTo>
                    <a:pt x="190838" y="32007"/>
                  </a:lnTo>
                  <a:lnTo>
                    <a:pt x="228799" y="16826"/>
                  </a:lnTo>
                  <a:lnTo>
                    <a:pt x="268336" y="6405"/>
                  </a:lnTo>
                  <a:lnTo>
                    <a:pt x="308853" y="903"/>
                  </a:lnTo>
                  <a:lnTo>
                    <a:pt x="333374" y="0"/>
                  </a:lnTo>
                  <a:lnTo>
                    <a:pt x="341558" y="100"/>
                  </a:lnTo>
                  <a:lnTo>
                    <a:pt x="382290" y="3608"/>
                  </a:lnTo>
                  <a:lnTo>
                    <a:pt x="422287" y="12075"/>
                  </a:lnTo>
                  <a:lnTo>
                    <a:pt x="460951" y="25376"/>
                  </a:lnTo>
                  <a:lnTo>
                    <a:pt x="497696" y="43310"/>
                  </a:lnTo>
                  <a:lnTo>
                    <a:pt x="531965" y="65605"/>
                  </a:lnTo>
                  <a:lnTo>
                    <a:pt x="563248" y="91927"/>
                  </a:lnTo>
                  <a:lnTo>
                    <a:pt x="591076" y="121884"/>
                  </a:lnTo>
                  <a:lnTo>
                    <a:pt x="615028" y="155021"/>
                  </a:lnTo>
                  <a:lnTo>
                    <a:pt x="634742" y="190838"/>
                  </a:lnTo>
                  <a:lnTo>
                    <a:pt x="649922" y="228798"/>
                  </a:lnTo>
                  <a:lnTo>
                    <a:pt x="660343" y="268336"/>
                  </a:lnTo>
                  <a:lnTo>
                    <a:pt x="665847" y="308852"/>
                  </a:lnTo>
                  <a:lnTo>
                    <a:pt x="666749" y="333374"/>
                  </a:lnTo>
                  <a:lnTo>
                    <a:pt x="666649" y="341558"/>
                  </a:lnTo>
                  <a:lnTo>
                    <a:pt x="663141" y="382291"/>
                  </a:lnTo>
                  <a:lnTo>
                    <a:pt x="654674" y="422287"/>
                  </a:lnTo>
                  <a:lnTo>
                    <a:pt x="641372" y="460951"/>
                  </a:lnTo>
                  <a:lnTo>
                    <a:pt x="623438" y="497697"/>
                  </a:lnTo>
                  <a:lnTo>
                    <a:pt x="601144" y="531966"/>
                  </a:lnTo>
                  <a:lnTo>
                    <a:pt x="574822" y="563248"/>
                  </a:lnTo>
                  <a:lnTo>
                    <a:pt x="544865" y="591077"/>
                  </a:lnTo>
                  <a:lnTo>
                    <a:pt x="511727" y="615029"/>
                  </a:lnTo>
                  <a:lnTo>
                    <a:pt x="475910" y="634742"/>
                  </a:lnTo>
                  <a:lnTo>
                    <a:pt x="437950" y="649923"/>
                  </a:lnTo>
                  <a:lnTo>
                    <a:pt x="398412" y="660343"/>
                  </a:lnTo>
                  <a:lnTo>
                    <a:pt x="357897" y="665847"/>
                  </a:lnTo>
                  <a:lnTo>
                    <a:pt x="333374" y="666749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49"/>
            <p:cNvSpPr/>
            <p:nvPr/>
          </p:nvSpPr>
          <p:spPr>
            <a:xfrm>
              <a:off x="3705224" y="2533649"/>
              <a:ext cx="214629" cy="285750"/>
            </a:xfrm>
            <a:custGeom>
              <a:rect b="b" l="l" r="r" t="t"/>
              <a:pathLst>
                <a:path extrusionOk="0" h="285750" w="214629">
                  <a:moveTo>
                    <a:pt x="157664" y="35718"/>
                  </a:moveTo>
                  <a:lnTo>
                    <a:pt x="56647" y="35718"/>
                  </a:lnTo>
                  <a:lnTo>
                    <a:pt x="64343" y="21355"/>
                  </a:lnTo>
                  <a:lnTo>
                    <a:pt x="75895" y="10052"/>
                  </a:lnTo>
                  <a:lnTo>
                    <a:pt x="90450" y="2653"/>
                  </a:lnTo>
                  <a:lnTo>
                    <a:pt x="107156" y="0"/>
                  </a:lnTo>
                  <a:lnTo>
                    <a:pt x="123861" y="2653"/>
                  </a:lnTo>
                  <a:lnTo>
                    <a:pt x="138417" y="10052"/>
                  </a:lnTo>
                  <a:lnTo>
                    <a:pt x="149969" y="21355"/>
                  </a:lnTo>
                  <a:lnTo>
                    <a:pt x="157664" y="35718"/>
                  </a:lnTo>
                  <a:close/>
                </a:path>
                <a:path extrusionOk="0" h="285750" w="214629">
                  <a:moveTo>
                    <a:pt x="178593" y="285750"/>
                  </a:moveTo>
                  <a:lnTo>
                    <a:pt x="35718" y="285750"/>
                  </a:lnTo>
                  <a:lnTo>
                    <a:pt x="21826" y="282939"/>
                  </a:lnTo>
                  <a:lnTo>
                    <a:pt x="10471" y="275278"/>
                  </a:lnTo>
                  <a:lnTo>
                    <a:pt x="2810" y="263923"/>
                  </a:lnTo>
                  <a:lnTo>
                    <a:pt x="0" y="250031"/>
                  </a:lnTo>
                  <a:lnTo>
                    <a:pt x="91" y="70984"/>
                  </a:lnTo>
                  <a:lnTo>
                    <a:pt x="2810" y="57545"/>
                  </a:lnTo>
                  <a:lnTo>
                    <a:pt x="10471" y="46190"/>
                  </a:lnTo>
                  <a:lnTo>
                    <a:pt x="21826" y="38529"/>
                  </a:lnTo>
                  <a:lnTo>
                    <a:pt x="35718" y="35718"/>
                  </a:lnTo>
                  <a:lnTo>
                    <a:pt x="104787" y="35718"/>
                  </a:lnTo>
                  <a:lnTo>
                    <a:pt x="102509" y="36171"/>
                  </a:lnTo>
                  <a:lnTo>
                    <a:pt x="98133" y="37984"/>
                  </a:lnTo>
                  <a:lnTo>
                    <a:pt x="89296" y="51209"/>
                  </a:lnTo>
                  <a:lnTo>
                    <a:pt x="89296" y="55946"/>
                  </a:lnTo>
                  <a:lnTo>
                    <a:pt x="104787" y="71437"/>
                  </a:lnTo>
                  <a:lnTo>
                    <a:pt x="214312" y="71437"/>
                  </a:lnTo>
                  <a:lnTo>
                    <a:pt x="214312" y="138410"/>
                  </a:lnTo>
                  <a:lnTo>
                    <a:pt x="51801" y="138410"/>
                  </a:lnTo>
                  <a:lnTo>
                    <a:pt x="50093" y="138750"/>
                  </a:lnTo>
                  <a:lnTo>
                    <a:pt x="40183" y="150028"/>
                  </a:lnTo>
                  <a:lnTo>
                    <a:pt x="40183" y="153580"/>
                  </a:lnTo>
                  <a:lnTo>
                    <a:pt x="51801" y="165199"/>
                  </a:lnTo>
                  <a:lnTo>
                    <a:pt x="214312" y="165199"/>
                  </a:lnTo>
                  <a:lnTo>
                    <a:pt x="214312" y="191988"/>
                  </a:lnTo>
                  <a:lnTo>
                    <a:pt x="51801" y="191988"/>
                  </a:lnTo>
                  <a:lnTo>
                    <a:pt x="50093" y="192328"/>
                  </a:lnTo>
                  <a:lnTo>
                    <a:pt x="40183" y="203606"/>
                  </a:lnTo>
                  <a:lnTo>
                    <a:pt x="40183" y="207159"/>
                  </a:lnTo>
                  <a:lnTo>
                    <a:pt x="51801" y="218777"/>
                  </a:lnTo>
                  <a:lnTo>
                    <a:pt x="214312" y="218777"/>
                  </a:lnTo>
                  <a:lnTo>
                    <a:pt x="214312" y="250031"/>
                  </a:lnTo>
                  <a:lnTo>
                    <a:pt x="211501" y="263923"/>
                  </a:lnTo>
                  <a:lnTo>
                    <a:pt x="203841" y="275278"/>
                  </a:lnTo>
                  <a:lnTo>
                    <a:pt x="192486" y="282939"/>
                  </a:lnTo>
                  <a:lnTo>
                    <a:pt x="178593" y="285750"/>
                  </a:lnTo>
                  <a:close/>
                </a:path>
                <a:path extrusionOk="0" h="285750" w="214629">
                  <a:moveTo>
                    <a:pt x="214312" y="71437"/>
                  </a:moveTo>
                  <a:lnTo>
                    <a:pt x="109524" y="71437"/>
                  </a:lnTo>
                  <a:lnTo>
                    <a:pt x="111802" y="70984"/>
                  </a:lnTo>
                  <a:lnTo>
                    <a:pt x="116178" y="69171"/>
                  </a:lnTo>
                  <a:lnTo>
                    <a:pt x="125015" y="55946"/>
                  </a:lnTo>
                  <a:lnTo>
                    <a:pt x="125015" y="51209"/>
                  </a:lnTo>
                  <a:lnTo>
                    <a:pt x="109524" y="35718"/>
                  </a:lnTo>
                  <a:lnTo>
                    <a:pt x="178593" y="35718"/>
                  </a:lnTo>
                  <a:lnTo>
                    <a:pt x="192486" y="38529"/>
                  </a:lnTo>
                  <a:lnTo>
                    <a:pt x="203841" y="46190"/>
                  </a:lnTo>
                  <a:lnTo>
                    <a:pt x="211501" y="57545"/>
                  </a:lnTo>
                  <a:lnTo>
                    <a:pt x="214220" y="70984"/>
                  </a:lnTo>
                  <a:lnTo>
                    <a:pt x="214312" y="71437"/>
                  </a:lnTo>
                  <a:close/>
                </a:path>
                <a:path extrusionOk="0" h="285750" w="214629">
                  <a:moveTo>
                    <a:pt x="214312" y="165199"/>
                  </a:moveTo>
                  <a:lnTo>
                    <a:pt x="55354" y="165199"/>
                  </a:lnTo>
                  <a:lnTo>
                    <a:pt x="57062" y="164859"/>
                  </a:lnTo>
                  <a:lnTo>
                    <a:pt x="60344" y="163499"/>
                  </a:lnTo>
                  <a:lnTo>
                    <a:pt x="66972" y="153580"/>
                  </a:lnTo>
                  <a:lnTo>
                    <a:pt x="66972" y="150028"/>
                  </a:lnTo>
                  <a:lnTo>
                    <a:pt x="55354" y="138410"/>
                  </a:lnTo>
                  <a:lnTo>
                    <a:pt x="214312" y="138410"/>
                  </a:lnTo>
                  <a:lnTo>
                    <a:pt x="214312" y="142875"/>
                  </a:lnTo>
                  <a:lnTo>
                    <a:pt x="93315" y="142875"/>
                  </a:lnTo>
                  <a:lnTo>
                    <a:pt x="89296" y="146893"/>
                  </a:lnTo>
                  <a:lnTo>
                    <a:pt x="89296" y="156716"/>
                  </a:lnTo>
                  <a:lnTo>
                    <a:pt x="93315" y="160734"/>
                  </a:lnTo>
                  <a:lnTo>
                    <a:pt x="214312" y="160734"/>
                  </a:lnTo>
                  <a:lnTo>
                    <a:pt x="214312" y="165199"/>
                  </a:lnTo>
                  <a:close/>
                </a:path>
                <a:path extrusionOk="0" h="285750" w="214629">
                  <a:moveTo>
                    <a:pt x="214312" y="160734"/>
                  </a:moveTo>
                  <a:lnTo>
                    <a:pt x="174575" y="160734"/>
                  </a:lnTo>
                  <a:lnTo>
                    <a:pt x="178593" y="156716"/>
                  </a:lnTo>
                  <a:lnTo>
                    <a:pt x="178593" y="146893"/>
                  </a:lnTo>
                  <a:lnTo>
                    <a:pt x="174575" y="142875"/>
                  </a:lnTo>
                  <a:lnTo>
                    <a:pt x="214312" y="142875"/>
                  </a:lnTo>
                  <a:lnTo>
                    <a:pt x="214312" y="160734"/>
                  </a:lnTo>
                  <a:close/>
                </a:path>
                <a:path extrusionOk="0" h="285750" w="214629">
                  <a:moveTo>
                    <a:pt x="214312" y="218777"/>
                  </a:moveTo>
                  <a:lnTo>
                    <a:pt x="55354" y="218777"/>
                  </a:lnTo>
                  <a:lnTo>
                    <a:pt x="57062" y="218437"/>
                  </a:lnTo>
                  <a:lnTo>
                    <a:pt x="60344" y="217077"/>
                  </a:lnTo>
                  <a:lnTo>
                    <a:pt x="66972" y="207159"/>
                  </a:lnTo>
                  <a:lnTo>
                    <a:pt x="66972" y="203606"/>
                  </a:lnTo>
                  <a:lnTo>
                    <a:pt x="55354" y="191988"/>
                  </a:lnTo>
                  <a:lnTo>
                    <a:pt x="214312" y="191988"/>
                  </a:lnTo>
                  <a:lnTo>
                    <a:pt x="214312" y="196453"/>
                  </a:lnTo>
                  <a:lnTo>
                    <a:pt x="93315" y="196453"/>
                  </a:lnTo>
                  <a:lnTo>
                    <a:pt x="89296" y="200471"/>
                  </a:lnTo>
                  <a:lnTo>
                    <a:pt x="89296" y="210294"/>
                  </a:lnTo>
                  <a:lnTo>
                    <a:pt x="93315" y="214312"/>
                  </a:lnTo>
                  <a:lnTo>
                    <a:pt x="214312" y="214312"/>
                  </a:lnTo>
                  <a:lnTo>
                    <a:pt x="214312" y="218777"/>
                  </a:lnTo>
                  <a:close/>
                </a:path>
                <a:path extrusionOk="0" h="285750" w="214629">
                  <a:moveTo>
                    <a:pt x="214312" y="214312"/>
                  </a:moveTo>
                  <a:lnTo>
                    <a:pt x="174575" y="214312"/>
                  </a:lnTo>
                  <a:lnTo>
                    <a:pt x="178593" y="210294"/>
                  </a:lnTo>
                  <a:lnTo>
                    <a:pt x="178593" y="200471"/>
                  </a:lnTo>
                  <a:lnTo>
                    <a:pt x="174575" y="196453"/>
                  </a:lnTo>
                  <a:lnTo>
                    <a:pt x="214312" y="196453"/>
                  </a:lnTo>
                  <a:lnTo>
                    <a:pt x="214312" y="2143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4" name="Google Shape;254;p49"/>
          <p:cNvSpPr txBox="1"/>
          <p:nvPr/>
        </p:nvSpPr>
        <p:spPr>
          <a:xfrm>
            <a:off x="3104058" y="2964781"/>
            <a:ext cx="1412240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6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Define</a:t>
            </a:r>
            <a:endParaRPr sz="19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ctr">
              <a:lnSpc>
                <a:spcPct val="100000"/>
              </a:lnSpc>
              <a:spcBef>
                <a:spcPts val="645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State the problem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55" name="Google Shape;255;p49"/>
          <p:cNvGrpSpPr/>
          <p:nvPr/>
        </p:nvGrpSpPr>
        <p:grpSpPr>
          <a:xfrm>
            <a:off x="5762624" y="2343149"/>
            <a:ext cx="666750" cy="666750"/>
            <a:chOff x="5762624" y="2343149"/>
            <a:chExt cx="666750" cy="666750"/>
          </a:xfrm>
        </p:grpSpPr>
        <p:sp>
          <p:nvSpPr>
            <p:cNvPr id="256" name="Google Shape;256;p49"/>
            <p:cNvSpPr/>
            <p:nvPr/>
          </p:nvSpPr>
          <p:spPr>
            <a:xfrm>
              <a:off x="5762624" y="2343149"/>
              <a:ext cx="666750" cy="666750"/>
            </a:xfrm>
            <a:custGeom>
              <a:rect b="b" l="l" r="r" t="t"/>
              <a:pathLst>
                <a:path extrusionOk="0" h="666750" w="666750">
                  <a:moveTo>
                    <a:pt x="333374" y="666749"/>
                  </a:moveTo>
                  <a:lnTo>
                    <a:pt x="292563" y="664242"/>
                  </a:lnTo>
                  <a:lnTo>
                    <a:pt x="252370" y="656759"/>
                  </a:lnTo>
                  <a:lnTo>
                    <a:pt x="213396" y="644412"/>
                  </a:lnTo>
                  <a:lnTo>
                    <a:pt x="176222" y="627385"/>
                  </a:lnTo>
                  <a:lnTo>
                    <a:pt x="141412" y="605935"/>
                  </a:lnTo>
                  <a:lnTo>
                    <a:pt x="109493" y="580389"/>
                  </a:lnTo>
                  <a:lnTo>
                    <a:pt x="80941" y="551128"/>
                  </a:lnTo>
                  <a:lnTo>
                    <a:pt x="56182" y="518588"/>
                  </a:lnTo>
                  <a:lnTo>
                    <a:pt x="35594" y="483261"/>
                  </a:lnTo>
                  <a:lnTo>
                    <a:pt x="19487" y="445685"/>
                  </a:lnTo>
                  <a:lnTo>
                    <a:pt x="8100" y="406419"/>
                  </a:lnTo>
                  <a:lnTo>
                    <a:pt x="1605" y="366051"/>
                  </a:lnTo>
                  <a:lnTo>
                    <a:pt x="0" y="333374"/>
                  </a:lnTo>
                  <a:lnTo>
                    <a:pt x="100" y="325191"/>
                  </a:lnTo>
                  <a:lnTo>
                    <a:pt x="3607" y="284458"/>
                  </a:lnTo>
                  <a:lnTo>
                    <a:pt x="12074" y="244461"/>
                  </a:lnTo>
                  <a:lnTo>
                    <a:pt x="25376" y="205797"/>
                  </a:lnTo>
                  <a:lnTo>
                    <a:pt x="43310" y="169052"/>
                  </a:lnTo>
                  <a:lnTo>
                    <a:pt x="65604" y="134783"/>
                  </a:lnTo>
                  <a:lnTo>
                    <a:pt x="91926" y="103501"/>
                  </a:lnTo>
                  <a:lnTo>
                    <a:pt x="121883" y="75672"/>
                  </a:lnTo>
                  <a:lnTo>
                    <a:pt x="155021" y="51720"/>
                  </a:lnTo>
                  <a:lnTo>
                    <a:pt x="190838" y="32007"/>
                  </a:lnTo>
                  <a:lnTo>
                    <a:pt x="228797" y="16826"/>
                  </a:lnTo>
                  <a:lnTo>
                    <a:pt x="268335" y="6405"/>
                  </a:lnTo>
                  <a:lnTo>
                    <a:pt x="308852" y="903"/>
                  </a:lnTo>
                  <a:lnTo>
                    <a:pt x="333374" y="0"/>
                  </a:lnTo>
                  <a:lnTo>
                    <a:pt x="341558" y="100"/>
                  </a:lnTo>
                  <a:lnTo>
                    <a:pt x="382291" y="3608"/>
                  </a:lnTo>
                  <a:lnTo>
                    <a:pt x="422287" y="12075"/>
                  </a:lnTo>
                  <a:lnTo>
                    <a:pt x="460951" y="25376"/>
                  </a:lnTo>
                  <a:lnTo>
                    <a:pt x="497696" y="43310"/>
                  </a:lnTo>
                  <a:lnTo>
                    <a:pt x="531966" y="65605"/>
                  </a:lnTo>
                  <a:lnTo>
                    <a:pt x="563248" y="91927"/>
                  </a:lnTo>
                  <a:lnTo>
                    <a:pt x="591077" y="121884"/>
                  </a:lnTo>
                  <a:lnTo>
                    <a:pt x="615028" y="155021"/>
                  </a:lnTo>
                  <a:lnTo>
                    <a:pt x="634741" y="190838"/>
                  </a:lnTo>
                  <a:lnTo>
                    <a:pt x="649923" y="228798"/>
                  </a:lnTo>
                  <a:lnTo>
                    <a:pt x="660343" y="268336"/>
                  </a:lnTo>
                  <a:lnTo>
                    <a:pt x="665847" y="308852"/>
                  </a:lnTo>
                  <a:lnTo>
                    <a:pt x="666749" y="333374"/>
                  </a:lnTo>
                  <a:lnTo>
                    <a:pt x="666649" y="341558"/>
                  </a:lnTo>
                  <a:lnTo>
                    <a:pt x="663142" y="382291"/>
                  </a:lnTo>
                  <a:lnTo>
                    <a:pt x="654674" y="422287"/>
                  </a:lnTo>
                  <a:lnTo>
                    <a:pt x="641372" y="460951"/>
                  </a:lnTo>
                  <a:lnTo>
                    <a:pt x="623438" y="497697"/>
                  </a:lnTo>
                  <a:lnTo>
                    <a:pt x="601144" y="531966"/>
                  </a:lnTo>
                  <a:lnTo>
                    <a:pt x="574822" y="563248"/>
                  </a:lnTo>
                  <a:lnTo>
                    <a:pt x="544865" y="591077"/>
                  </a:lnTo>
                  <a:lnTo>
                    <a:pt x="511727" y="615029"/>
                  </a:lnTo>
                  <a:lnTo>
                    <a:pt x="475910" y="634742"/>
                  </a:lnTo>
                  <a:lnTo>
                    <a:pt x="437950" y="649923"/>
                  </a:lnTo>
                  <a:lnTo>
                    <a:pt x="398412" y="660343"/>
                  </a:lnTo>
                  <a:lnTo>
                    <a:pt x="357897" y="665847"/>
                  </a:lnTo>
                  <a:lnTo>
                    <a:pt x="333374" y="666749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49"/>
            <p:cNvSpPr/>
            <p:nvPr/>
          </p:nvSpPr>
          <p:spPr>
            <a:xfrm>
              <a:off x="6000154" y="2533649"/>
              <a:ext cx="196850" cy="285750"/>
            </a:xfrm>
            <a:custGeom>
              <a:rect b="b" l="l" r="r" t="t"/>
              <a:pathLst>
                <a:path extrusionOk="0" h="285750" w="196850">
                  <a:moveTo>
                    <a:pt x="79083" y="214256"/>
                  </a:moveTo>
                  <a:lnTo>
                    <a:pt x="51903" y="214256"/>
                  </a:lnTo>
                  <a:lnTo>
                    <a:pt x="50675" y="207559"/>
                  </a:lnTo>
                  <a:lnTo>
                    <a:pt x="48610" y="201029"/>
                  </a:lnTo>
                  <a:lnTo>
                    <a:pt x="26063" y="166092"/>
                  </a:lnTo>
                  <a:lnTo>
                    <a:pt x="20259" y="158167"/>
                  </a:lnTo>
                  <a:lnTo>
                    <a:pt x="17468" y="154148"/>
                  </a:lnTo>
                  <a:lnTo>
                    <a:pt x="10216" y="141870"/>
                  </a:lnTo>
                  <a:lnTo>
                    <a:pt x="10100" y="141675"/>
                  </a:lnTo>
                  <a:lnTo>
                    <a:pt x="4611" y="128071"/>
                  </a:lnTo>
                  <a:lnTo>
                    <a:pt x="1183" y="113525"/>
                  </a:lnTo>
                  <a:lnTo>
                    <a:pt x="0" y="98226"/>
                  </a:lnTo>
                  <a:lnTo>
                    <a:pt x="7719" y="59992"/>
                  </a:lnTo>
                  <a:lnTo>
                    <a:pt x="28770" y="28770"/>
                  </a:lnTo>
                  <a:lnTo>
                    <a:pt x="59992" y="7719"/>
                  </a:lnTo>
                  <a:lnTo>
                    <a:pt x="98226" y="0"/>
                  </a:lnTo>
                  <a:lnTo>
                    <a:pt x="136460" y="7719"/>
                  </a:lnTo>
                  <a:lnTo>
                    <a:pt x="164744" y="26789"/>
                  </a:lnTo>
                  <a:lnTo>
                    <a:pt x="98226" y="26789"/>
                  </a:lnTo>
                  <a:lnTo>
                    <a:pt x="70418" y="32402"/>
                  </a:lnTo>
                  <a:lnTo>
                    <a:pt x="47711" y="47711"/>
                  </a:lnTo>
                  <a:lnTo>
                    <a:pt x="32402" y="70418"/>
                  </a:lnTo>
                  <a:lnTo>
                    <a:pt x="26789" y="98226"/>
                  </a:lnTo>
                  <a:lnTo>
                    <a:pt x="27647" y="109371"/>
                  </a:lnTo>
                  <a:lnTo>
                    <a:pt x="46657" y="148790"/>
                  </a:lnTo>
                  <a:lnTo>
                    <a:pt x="52263" y="156532"/>
                  </a:lnTo>
                  <a:lnTo>
                    <a:pt x="72710" y="190185"/>
                  </a:lnTo>
                  <a:lnTo>
                    <a:pt x="77691" y="206330"/>
                  </a:lnTo>
                  <a:lnTo>
                    <a:pt x="79083" y="214256"/>
                  </a:lnTo>
                  <a:close/>
                </a:path>
                <a:path extrusionOk="0" h="285750" w="196850">
                  <a:moveTo>
                    <a:pt x="144503" y="214256"/>
                  </a:moveTo>
                  <a:lnTo>
                    <a:pt x="117435" y="214256"/>
                  </a:lnTo>
                  <a:lnTo>
                    <a:pt x="118829" y="206330"/>
                  </a:lnTo>
                  <a:lnTo>
                    <a:pt x="138491" y="164808"/>
                  </a:lnTo>
                  <a:lnTo>
                    <a:pt x="152474" y="145274"/>
                  </a:lnTo>
                  <a:lnTo>
                    <a:pt x="154913" y="141870"/>
                  </a:lnTo>
                  <a:lnTo>
                    <a:pt x="169664" y="98226"/>
                  </a:lnTo>
                  <a:lnTo>
                    <a:pt x="164050" y="70418"/>
                  </a:lnTo>
                  <a:lnTo>
                    <a:pt x="148742" y="47711"/>
                  </a:lnTo>
                  <a:lnTo>
                    <a:pt x="126035" y="32402"/>
                  </a:lnTo>
                  <a:lnTo>
                    <a:pt x="98226" y="26789"/>
                  </a:lnTo>
                  <a:lnTo>
                    <a:pt x="164744" y="26789"/>
                  </a:lnTo>
                  <a:lnTo>
                    <a:pt x="167682" y="28770"/>
                  </a:lnTo>
                  <a:lnTo>
                    <a:pt x="188733" y="59992"/>
                  </a:lnTo>
                  <a:lnTo>
                    <a:pt x="196453" y="98226"/>
                  </a:lnTo>
                  <a:lnTo>
                    <a:pt x="195268" y="113525"/>
                  </a:lnTo>
                  <a:lnTo>
                    <a:pt x="178961" y="154148"/>
                  </a:lnTo>
                  <a:lnTo>
                    <a:pt x="165223" y="173175"/>
                  </a:lnTo>
                  <a:lnTo>
                    <a:pt x="160213" y="180316"/>
                  </a:lnTo>
                  <a:lnTo>
                    <a:pt x="155469" y="187573"/>
                  </a:lnTo>
                  <a:lnTo>
                    <a:pt x="151111" y="195002"/>
                  </a:lnTo>
                  <a:lnTo>
                    <a:pt x="147816" y="201029"/>
                  </a:lnTo>
                  <a:lnTo>
                    <a:pt x="145738" y="207559"/>
                  </a:lnTo>
                  <a:lnTo>
                    <a:pt x="144503" y="214256"/>
                  </a:lnTo>
                  <a:close/>
                </a:path>
                <a:path extrusionOk="0" h="285750" w="196850">
                  <a:moveTo>
                    <a:pt x="67419" y="107156"/>
                  </a:moveTo>
                  <a:lnTo>
                    <a:pt x="57596" y="107156"/>
                  </a:lnTo>
                  <a:lnTo>
                    <a:pt x="53578" y="103137"/>
                  </a:lnTo>
                  <a:lnTo>
                    <a:pt x="53578" y="98226"/>
                  </a:lnTo>
                  <a:lnTo>
                    <a:pt x="57085" y="80843"/>
                  </a:lnTo>
                  <a:lnTo>
                    <a:pt x="66651" y="66651"/>
                  </a:lnTo>
                  <a:lnTo>
                    <a:pt x="80843" y="57085"/>
                  </a:lnTo>
                  <a:lnTo>
                    <a:pt x="98226" y="53578"/>
                  </a:lnTo>
                  <a:lnTo>
                    <a:pt x="103137" y="53578"/>
                  </a:lnTo>
                  <a:lnTo>
                    <a:pt x="107156" y="57596"/>
                  </a:lnTo>
                  <a:lnTo>
                    <a:pt x="107156" y="67419"/>
                  </a:lnTo>
                  <a:lnTo>
                    <a:pt x="103137" y="71437"/>
                  </a:lnTo>
                  <a:lnTo>
                    <a:pt x="98226" y="71437"/>
                  </a:lnTo>
                  <a:lnTo>
                    <a:pt x="87801" y="73543"/>
                  </a:lnTo>
                  <a:lnTo>
                    <a:pt x="79285" y="79285"/>
                  </a:lnTo>
                  <a:lnTo>
                    <a:pt x="73543" y="87801"/>
                  </a:lnTo>
                  <a:lnTo>
                    <a:pt x="71437" y="98226"/>
                  </a:lnTo>
                  <a:lnTo>
                    <a:pt x="71437" y="103137"/>
                  </a:lnTo>
                  <a:lnTo>
                    <a:pt x="67419" y="107156"/>
                  </a:lnTo>
                  <a:close/>
                </a:path>
                <a:path extrusionOk="0" h="285750" w="196850">
                  <a:moveTo>
                    <a:pt x="98226" y="285750"/>
                  </a:moveTo>
                  <a:lnTo>
                    <a:pt x="80843" y="282242"/>
                  </a:lnTo>
                  <a:lnTo>
                    <a:pt x="66651" y="272676"/>
                  </a:lnTo>
                  <a:lnTo>
                    <a:pt x="57085" y="258484"/>
                  </a:lnTo>
                  <a:lnTo>
                    <a:pt x="53578" y="241101"/>
                  </a:lnTo>
                  <a:lnTo>
                    <a:pt x="53578" y="232171"/>
                  </a:lnTo>
                  <a:lnTo>
                    <a:pt x="142875" y="232171"/>
                  </a:lnTo>
                  <a:lnTo>
                    <a:pt x="142875" y="241101"/>
                  </a:lnTo>
                  <a:lnTo>
                    <a:pt x="139367" y="258484"/>
                  </a:lnTo>
                  <a:lnTo>
                    <a:pt x="129801" y="272676"/>
                  </a:lnTo>
                  <a:lnTo>
                    <a:pt x="115609" y="282242"/>
                  </a:lnTo>
                  <a:lnTo>
                    <a:pt x="98226" y="2857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8" name="Google Shape;258;p49"/>
          <p:cNvSpPr txBox="1"/>
          <p:nvPr/>
        </p:nvSpPr>
        <p:spPr>
          <a:xfrm>
            <a:off x="5291533" y="2964781"/>
            <a:ext cx="1609090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6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Ideate</a:t>
            </a:r>
            <a:endParaRPr sz="19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ctr">
              <a:lnSpc>
                <a:spcPct val="100000"/>
              </a:lnSpc>
              <a:spcBef>
                <a:spcPts val="645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Brainstorm solutions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59" name="Google Shape;259;p49"/>
          <p:cNvGrpSpPr/>
          <p:nvPr/>
        </p:nvGrpSpPr>
        <p:grpSpPr>
          <a:xfrm>
            <a:off x="8048624" y="2343149"/>
            <a:ext cx="666750" cy="666750"/>
            <a:chOff x="8048624" y="2343149"/>
            <a:chExt cx="666750" cy="666750"/>
          </a:xfrm>
        </p:grpSpPr>
        <p:sp>
          <p:nvSpPr>
            <p:cNvPr id="260" name="Google Shape;260;p49"/>
            <p:cNvSpPr/>
            <p:nvPr/>
          </p:nvSpPr>
          <p:spPr>
            <a:xfrm>
              <a:off x="8048624" y="2343149"/>
              <a:ext cx="666750" cy="666750"/>
            </a:xfrm>
            <a:custGeom>
              <a:rect b="b" l="l" r="r" t="t"/>
              <a:pathLst>
                <a:path extrusionOk="0" h="666750" w="666750">
                  <a:moveTo>
                    <a:pt x="333374" y="666749"/>
                  </a:moveTo>
                  <a:lnTo>
                    <a:pt x="292564" y="664242"/>
                  </a:lnTo>
                  <a:lnTo>
                    <a:pt x="252371" y="656759"/>
                  </a:lnTo>
                  <a:lnTo>
                    <a:pt x="213396" y="644412"/>
                  </a:lnTo>
                  <a:lnTo>
                    <a:pt x="176222" y="627385"/>
                  </a:lnTo>
                  <a:lnTo>
                    <a:pt x="141412" y="605935"/>
                  </a:lnTo>
                  <a:lnTo>
                    <a:pt x="109493" y="580389"/>
                  </a:lnTo>
                  <a:lnTo>
                    <a:pt x="80941" y="551128"/>
                  </a:lnTo>
                  <a:lnTo>
                    <a:pt x="56183" y="518588"/>
                  </a:lnTo>
                  <a:lnTo>
                    <a:pt x="35594" y="483261"/>
                  </a:lnTo>
                  <a:lnTo>
                    <a:pt x="19486" y="445685"/>
                  </a:lnTo>
                  <a:lnTo>
                    <a:pt x="8099" y="406419"/>
                  </a:lnTo>
                  <a:lnTo>
                    <a:pt x="1605" y="366051"/>
                  </a:lnTo>
                  <a:lnTo>
                    <a:pt x="0" y="333374"/>
                  </a:lnTo>
                  <a:lnTo>
                    <a:pt x="100" y="325191"/>
                  </a:lnTo>
                  <a:lnTo>
                    <a:pt x="3608" y="284458"/>
                  </a:lnTo>
                  <a:lnTo>
                    <a:pt x="12075" y="244461"/>
                  </a:lnTo>
                  <a:lnTo>
                    <a:pt x="25375" y="205797"/>
                  </a:lnTo>
                  <a:lnTo>
                    <a:pt x="43310" y="169052"/>
                  </a:lnTo>
                  <a:lnTo>
                    <a:pt x="65605" y="134783"/>
                  </a:lnTo>
                  <a:lnTo>
                    <a:pt x="91926" y="103501"/>
                  </a:lnTo>
                  <a:lnTo>
                    <a:pt x="121883" y="75672"/>
                  </a:lnTo>
                  <a:lnTo>
                    <a:pt x="155021" y="51720"/>
                  </a:lnTo>
                  <a:lnTo>
                    <a:pt x="190837" y="32007"/>
                  </a:lnTo>
                  <a:lnTo>
                    <a:pt x="228798" y="16826"/>
                  </a:lnTo>
                  <a:lnTo>
                    <a:pt x="268336" y="6405"/>
                  </a:lnTo>
                  <a:lnTo>
                    <a:pt x="308853" y="903"/>
                  </a:lnTo>
                  <a:lnTo>
                    <a:pt x="333374" y="0"/>
                  </a:lnTo>
                  <a:lnTo>
                    <a:pt x="341558" y="100"/>
                  </a:lnTo>
                  <a:lnTo>
                    <a:pt x="382291" y="3608"/>
                  </a:lnTo>
                  <a:lnTo>
                    <a:pt x="422287" y="12075"/>
                  </a:lnTo>
                  <a:lnTo>
                    <a:pt x="460950" y="25376"/>
                  </a:lnTo>
                  <a:lnTo>
                    <a:pt x="497696" y="43310"/>
                  </a:lnTo>
                  <a:lnTo>
                    <a:pt x="531965" y="65605"/>
                  </a:lnTo>
                  <a:lnTo>
                    <a:pt x="563248" y="91927"/>
                  </a:lnTo>
                  <a:lnTo>
                    <a:pt x="591076" y="121884"/>
                  </a:lnTo>
                  <a:lnTo>
                    <a:pt x="615028" y="155021"/>
                  </a:lnTo>
                  <a:lnTo>
                    <a:pt x="634742" y="190838"/>
                  </a:lnTo>
                  <a:lnTo>
                    <a:pt x="649922" y="228798"/>
                  </a:lnTo>
                  <a:lnTo>
                    <a:pt x="660343" y="268336"/>
                  </a:lnTo>
                  <a:lnTo>
                    <a:pt x="665846" y="308852"/>
                  </a:lnTo>
                  <a:lnTo>
                    <a:pt x="666749" y="333374"/>
                  </a:lnTo>
                  <a:lnTo>
                    <a:pt x="666649" y="341558"/>
                  </a:lnTo>
                  <a:lnTo>
                    <a:pt x="663141" y="382291"/>
                  </a:lnTo>
                  <a:lnTo>
                    <a:pt x="654674" y="422287"/>
                  </a:lnTo>
                  <a:lnTo>
                    <a:pt x="641372" y="460951"/>
                  </a:lnTo>
                  <a:lnTo>
                    <a:pt x="623439" y="497697"/>
                  </a:lnTo>
                  <a:lnTo>
                    <a:pt x="601144" y="531966"/>
                  </a:lnTo>
                  <a:lnTo>
                    <a:pt x="574821" y="563248"/>
                  </a:lnTo>
                  <a:lnTo>
                    <a:pt x="544865" y="591077"/>
                  </a:lnTo>
                  <a:lnTo>
                    <a:pt x="511726" y="615029"/>
                  </a:lnTo>
                  <a:lnTo>
                    <a:pt x="475910" y="634742"/>
                  </a:lnTo>
                  <a:lnTo>
                    <a:pt x="437950" y="649923"/>
                  </a:lnTo>
                  <a:lnTo>
                    <a:pt x="398412" y="660343"/>
                  </a:lnTo>
                  <a:lnTo>
                    <a:pt x="357897" y="665847"/>
                  </a:lnTo>
                  <a:lnTo>
                    <a:pt x="333374" y="666749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49"/>
            <p:cNvSpPr/>
            <p:nvPr/>
          </p:nvSpPr>
          <p:spPr>
            <a:xfrm>
              <a:off x="8220074" y="2533649"/>
              <a:ext cx="323215" cy="285750"/>
            </a:xfrm>
            <a:custGeom>
              <a:rect b="b" l="l" r="r" t="t"/>
              <a:pathLst>
                <a:path extrusionOk="0" h="285750" w="323215">
                  <a:moveTo>
                    <a:pt x="218871" y="133176"/>
                  </a:moveTo>
                  <a:lnTo>
                    <a:pt x="164864" y="97110"/>
                  </a:lnTo>
                  <a:lnTo>
                    <a:pt x="151804" y="65633"/>
                  </a:lnTo>
                  <a:lnTo>
                    <a:pt x="151804" y="58880"/>
                  </a:lnTo>
                  <a:lnTo>
                    <a:pt x="104365" y="32984"/>
                  </a:lnTo>
                  <a:lnTo>
                    <a:pt x="102523" y="29802"/>
                  </a:lnTo>
                  <a:lnTo>
                    <a:pt x="102858" y="22993"/>
                  </a:lnTo>
                  <a:lnTo>
                    <a:pt x="104868" y="19980"/>
                  </a:lnTo>
                  <a:lnTo>
                    <a:pt x="142184" y="3884"/>
                  </a:lnTo>
                  <a:lnTo>
                    <a:pt x="166985" y="0"/>
                  </a:lnTo>
                  <a:lnTo>
                    <a:pt x="177086" y="0"/>
                  </a:lnTo>
                  <a:lnTo>
                    <a:pt x="220158" y="12502"/>
                  </a:lnTo>
                  <a:lnTo>
                    <a:pt x="257063" y="45262"/>
                  </a:lnTo>
                  <a:lnTo>
                    <a:pt x="273042" y="80415"/>
                  </a:lnTo>
                  <a:lnTo>
                    <a:pt x="271982" y="92422"/>
                  </a:lnTo>
                  <a:lnTo>
                    <a:pt x="271908" y="93259"/>
                  </a:lnTo>
                  <a:lnTo>
                    <a:pt x="280727" y="102133"/>
                  </a:lnTo>
                  <a:lnTo>
                    <a:pt x="308576" y="102133"/>
                  </a:lnTo>
                  <a:lnTo>
                    <a:pt x="322752" y="116309"/>
                  </a:lnTo>
                  <a:lnTo>
                    <a:pt x="322752" y="124792"/>
                  </a:lnTo>
                  <a:lnTo>
                    <a:pt x="317506" y="129982"/>
                  </a:lnTo>
                  <a:lnTo>
                    <a:pt x="314938" y="132550"/>
                  </a:lnTo>
                  <a:lnTo>
                    <a:pt x="230776" y="132550"/>
                  </a:lnTo>
                  <a:lnTo>
                    <a:pt x="218871" y="133176"/>
                  </a:lnTo>
                  <a:close/>
                </a:path>
                <a:path extrusionOk="0" h="285750" w="323215">
                  <a:moveTo>
                    <a:pt x="308576" y="102133"/>
                  </a:moveTo>
                  <a:lnTo>
                    <a:pt x="280727" y="102133"/>
                  </a:lnTo>
                  <a:lnTo>
                    <a:pt x="290438" y="92422"/>
                  </a:lnTo>
                  <a:lnTo>
                    <a:pt x="298921" y="92422"/>
                  </a:lnTo>
                  <a:lnTo>
                    <a:pt x="304111" y="97668"/>
                  </a:lnTo>
                  <a:lnTo>
                    <a:pt x="308576" y="102133"/>
                  </a:lnTo>
                  <a:close/>
                </a:path>
                <a:path extrusionOk="0" h="285750" w="323215">
                  <a:moveTo>
                    <a:pt x="42583" y="285750"/>
                  </a:moveTo>
                  <a:lnTo>
                    <a:pt x="25993" y="282400"/>
                  </a:lnTo>
                  <a:lnTo>
                    <a:pt x="12459" y="273269"/>
                  </a:lnTo>
                  <a:lnTo>
                    <a:pt x="3341" y="259732"/>
                  </a:lnTo>
                  <a:lnTo>
                    <a:pt x="0" y="243166"/>
                  </a:lnTo>
                  <a:lnTo>
                    <a:pt x="1031" y="233873"/>
                  </a:lnTo>
                  <a:lnTo>
                    <a:pt x="4025" y="225118"/>
                  </a:lnTo>
                  <a:lnTo>
                    <a:pt x="8829" y="217212"/>
                  </a:lnTo>
                  <a:lnTo>
                    <a:pt x="15292" y="210461"/>
                  </a:lnTo>
                  <a:lnTo>
                    <a:pt x="145609" y="101910"/>
                  </a:lnTo>
                  <a:lnTo>
                    <a:pt x="147563" y="104644"/>
                  </a:lnTo>
                  <a:lnTo>
                    <a:pt x="149795" y="107267"/>
                  </a:lnTo>
                  <a:lnTo>
                    <a:pt x="152195" y="109723"/>
                  </a:lnTo>
                  <a:lnTo>
                    <a:pt x="176807" y="134335"/>
                  </a:lnTo>
                  <a:lnTo>
                    <a:pt x="180379" y="137238"/>
                  </a:lnTo>
                  <a:lnTo>
                    <a:pt x="184174" y="139749"/>
                  </a:lnTo>
                  <a:lnTo>
                    <a:pt x="75288" y="270457"/>
                  </a:lnTo>
                  <a:lnTo>
                    <a:pt x="68537" y="276944"/>
                  </a:lnTo>
                  <a:lnTo>
                    <a:pt x="60631" y="281745"/>
                  </a:lnTo>
                  <a:lnTo>
                    <a:pt x="51876" y="284726"/>
                  </a:lnTo>
                  <a:lnTo>
                    <a:pt x="42583" y="285750"/>
                  </a:lnTo>
                  <a:close/>
                </a:path>
                <a:path extrusionOk="0" h="285750" w="323215">
                  <a:moveTo>
                    <a:pt x="263146" y="184342"/>
                  </a:moveTo>
                  <a:lnTo>
                    <a:pt x="254663" y="184342"/>
                  </a:lnTo>
                  <a:lnTo>
                    <a:pt x="249473" y="179096"/>
                  </a:lnTo>
                  <a:lnTo>
                    <a:pt x="230832" y="160455"/>
                  </a:lnTo>
                  <a:lnTo>
                    <a:pt x="230832" y="151972"/>
                  </a:lnTo>
                  <a:lnTo>
                    <a:pt x="236078" y="146781"/>
                  </a:lnTo>
                  <a:lnTo>
                    <a:pt x="240543" y="142316"/>
                  </a:lnTo>
                  <a:lnTo>
                    <a:pt x="230776" y="132550"/>
                  </a:lnTo>
                  <a:lnTo>
                    <a:pt x="314938" y="132550"/>
                  </a:lnTo>
                  <a:lnTo>
                    <a:pt x="263146" y="1843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2" name="Google Shape;262;p49"/>
          <p:cNvSpPr txBox="1"/>
          <p:nvPr/>
        </p:nvSpPr>
        <p:spPr>
          <a:xfrm>
            <a:off x="7826225" y="2964775"/>
            <a:ext cx="1412400" cy="7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6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Prototype</a:t>
            </a:r>
            <a:endParaRPr sz="19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22225" rtl="0" algn="l">
              <a:lnSpc>
                <a:spcPct val="100000"/>
              </a:lnSpc>
              <a:spcBef>
                <a:spcPts val="645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Build a model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63" name="Google Shape;263;p49"/>
          <p:cNvGrpSpPr/>
          <p:nvPr/>
        </p:nvGrpSpPr>
        <p:grpSpPr>
          <a:xfrm>
            <a:off x="10334624" y="2343149"/>
            <a:ext cx="666750" cy="666750"/>
            <a:chOff x="10334624" y="2343149"/>
            <a:chExt cx="666750" cy="666750"/>
          </a:xfrm>
        </p:grpSpPr>
        <p:sp>
          <p:nvSpPr>
            <p:cNvPr id="264" name="Google Shape;264;p49"/>
            <p:cNvSpPr/>
            <p:nvPr/>
          </p:nvSpPr>
          <p:spPr>
            <a:xfrm>
              <a:off x="10334624" y="2343149"/>
              <a:ext cx="666750" cy="666750"/>
            </a:xfrm>
            <a:custGeom>
              <a:rect b="b" l="l" r="r" t="t"/>
              <a:pathLst>
                <a:path extrusionOk="0" h="666750" w="666750">
                  <a:moveTo>
                    <a:pt x="333374" y="666749"/>
                  </a:moveTo>
                  <a:lnTo>
                    <a:pt x="292563" y="664242"/>
                  </a:lnTo>
                  <a:lnTo>
                    <a:pt x="252369" y="656759"/>
                  </a:lnTo>
                  <a:lnTo>
                    <a:pt x="213395" y="644412"/>
                  </a:lnTo>
                  <a:lnTo>
                    <a:pt x="176220" y="627385"/>
                  </a:lnTo>
                  <a:lnTo>
                    <a:pt x="141411" y="605935"/>
                  </a:lnTo>
                  <a:lnTo>
                    <a:pt x="109494" y="580389"/>
                  </a:lnTo>
                  <a:lnTo>
                    <a:pt x="80942" y="551128"/>
                  </a:lnTo>
                  <a:lnTo>
                    <a:pt x="56181" y="518588"/>
                  </a:lnTo>
                  <a:lnTo>
                    <a:pt x="35594" y="483261"/>
                  </a:lnTo>
                  <a:lnTo>
                    <a:pt x="19486" y="445685"/>
                  </a:lnTo>
                  <a:lnTo>
                    <a:pt x="8099" y="406419"/>
                  </a:lnTo>
                  <a:lnTo>
                    <a:pt x="1604" y="366051"/>
                  </a:lnTo>
                  <a:lnTo>
                    <a:pt x="0" y="333374"/>
                  </a:lnTo>
                  <a:lnTo>
                    <a:pt x="100" y="325191"/>
                  </a:lnTo>
                  <a:lnTo>
                    <a:pt x="3607" y="284458"/>
                  </a:lnTo>
                  <a:lnTo>
                    <a:pt x="12074" y="244461"/>
                  </a:lnTo>
                  <a:lnTo>
                    <a:pt x="25374" y="205797"/>
                  </a:lnTo>
                  <a:lnTo>
                    <a:pt x="43309" y="169052"/>
                  </a:lnTo>
                  <a:lnTo>
                    <a:pt x="65604" y="134783"/>
                  </a:lnTo>
                  <a:lnTo>
                    <a:pt x="91927" y="103501"/>
                  </a:lnTo>
                  <a:lnTo>
                    <a:pt x="121884" y="75672"/>
                  </a:lnTo>
                  <a:lnTo>
                    <a:pt x="155020" y="51720"/>
                  </a:lnTo>
                  <a:lnTo>
                    <a:pt x="190837" y="32007"/>
                  </a:lnTo>
                  <a:lnTo>
                    <a:pt x="228797" y="16826"/>
                  </a:lnTo>
                  <a:lnTo>
                    <a:pt x="268334" y="6405"/>
                  </a:lnTo>
                  <a:lnTo>
                    <a:pt x="308853" y="903"/>
                  </a:lnTo>
                  <a:lnTo>
                    <a:pt x="333374" y="0"/>
                  </a:lnTo>
                  <a:lnTo>
                    <a:pt x="341559" y="100"/>
                  </a:lnTo>
                  <a:lnTo>
                    <a:pt x="382290" y="3608"/>
                  </a:lnTo>
                  <a:lnTo>
                    <a:pt x="422287" y="12075"/>
                  </a:lnTo>
                  <a:lnTo>
                    <a:pt x="460949" y="25376"/>
                  </a:lnTo>
                  <a:lnTo>
                    <a:pt x="497696" y="43310"/>
                  </a:lnTo>
                  <a:lnTo>
                    <a:pt x="531965" y="65605"/>
                  </a:lnTo>
                  <a:lnTo>
                    <a:pt x="563248" y="91927"/>
                  </a:lnTo>
                  <a:lnTo>
                    <a:pt x="591075" y="121884"/>
                  </a:lnTo>
                  <a:lnTo>
                    <a:pt x="615028" y="155021"/>
                  </a:lnTo>
                  <a:lnTo>
                    <a:pt x="634741" y="190838"/>
                  </a:lnTo>
                  <a:lnTo>
                    <a:pt x="649921" y="228798"/>
                  </a:lnTo>
                  <a:lnTo>
                    <a:pt x="660342" y="268336"/>
                  </a:lnTo>
                  <a:lnTo>
                    <a:pt x="665846" y="308852"/>
                  </a:lnTo>
                  <a:lnTo>
                    <a:pt x="666749" y="333374"/>
                  </a:lnTo>
                  <a:lnTo>
                    <a:pt x="666649" y="341558"/>
                  </a:lnTo>
                  <a:lnTo>
                    <a:pt x="663140" y="382291"/>
                  </a:lnTo>
                  <a:lnTo>
                    <a:pt x="654672" y="422287"/>
                  </a:lnTo>
                  <a:lnTo>
                    <a:pt x="641371" y="460951"/>
                  </a:lnTo>
                  <a:lnTo>
                    <a:pt x="623438" y="497697"/>
                  </a:lnTo>
                  <a:lnTo>
                    <a:pt x="601143" y="531966"/>
                  </a:lnTo>
                  <a:lnTo>
                    <a:pt x="574821" y="563248"/>
                  </a:lnTo>
                  <a:lnTo>
                    <a:pt x="544866" y="591077"/>
                  </a:lnTo>
                  <a:lnTo>
                    <a:pt x="511727" y="615029"/>
                  </a:lnTo>
                  <a:lnTo>
                    <a:pt x="475910" y="634742"/>
                  </a:lnTo>
                  <a:lnTo>
                    <a:pt x="437949" y="649923"/>
                  </a:lnTo>
                  <a:lnTo>
                    <a:pt x="398411" y="660343"/>
                  </a:lnTo>
                  <a:lnTo>
                    <a:pt x="357897" y="665847"/>
                  </a:lnTo>
                  <a:lnTo>
                    <a:pt x="333374" y="666749"/>
                  </a:lnTo>
                  <a:close/>
                </a:path>
              </a:pathLst>
            </a:custGeom>
            <a:solidFill>
              <a:srgbClr val="D53F8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49"/>
            <p:cNvSpPr/>
            <p:nvPr/>
          </p:nvSpPr>
          <p:spPr>
            <a:xfrm>
              <a:off x="10525296" y="2533649"/>
              <a:ext cx="285750" cy="285750"/>
            </a:xfrm>
            <a:custGeom>
              <a:rect b="b" l="l" r="r" t="t"/>
              <a:pathLst>
                <a:path extrusionOk="0" h="285750" w="285750">
                  <a:moveTo>
                    <a:pt x="142703" y="285750"/>
                  </a:moveTo>
                  <a:lnTo>
                    <a:pt x="101228" y="279599"/>
                  </a:lnTo>
                  <a:lnTo>
                    <a:pt x="63326" y="261671"/>
                  </a:lnTo>
                  <a:lnTo>
                    <a:pt x="32258" y="233514"/>
                  </a:lnTo>
                  <a:lnTo>
                    <a:pt x="10704" y="197550"/>
                  </a:lnTo>
                  <a:lnTo>
                    <a:pt x="514" y="156879"/>
                  </a:lnTo>
                  <a:lnTo>
                    <a:pt x="0" y="149894"/>
                  </a:lnTo>
                  <a:lnTo>
                    <a:pt x="0" y="135855"/>
                  </a:lnTo>
                  <a:lnTo>
                    <a:pt x="8176" y="94749"/>
                  </a:lnTo>
                  <a:lnTo>
                    <a:pt x="27949" y="57757"/>
                  </a:lnTo>
                  <a:lnTo>
                    <a:pt x="57585" y="28121"/>
                  </a:lnTo>
                  <a:lnTo>
                    <a:pt x="94577" y="8348"/>
                  </a:lnTo>
                  <a:lnTo>
                    <a:pt x="135684" y="171"/>
                  </a:lnTo>
                  <a:lnTo>
                    <a:pt x="142703" y="0"/>
                  </a:lnTo>
                  <a:lnTo>
                    <a:pt x="149722" y="171"/>
                  </a:lnTo>
                  <a:lnTo>
                    <a:pt x="190828" y="8348"/>
                  </a:lnTo>
                  <a:lnTo>
                    <a:pt x="227821" y="28121"/>
                  </a:lnTo>
                  <a:lnTo>
                    <a:pt x="257457" y="57757"/>
                  </a:lnTo>
                  <a:lnTo>
                    <a:pt x="276332" y="92422"/>
                  </a:lnTo>
                  <a:lnTo>
                    <a:pt x="192039" y="92422"/>
                  </a:lnTo>
                  <a:lnTo>
                    <a:pt x="156295" y="128196"/>
                  </a:lnTo>
                  <a:lnTo>
                    <a:pt x="84995" y="128196"/>
                  </a:lnTo>
                  <a:lnTo>
                    <a:pt x="74447" y="138633"/>
                  </a:lnTo>
                  <a:lnTo>
                    <a:pt x="74447" y="147116"/>
                  </a:lnTo>
                  <a:lnTo>
                    <a:pt x="115412" y="188081"/>
                  </a:lnTo>
                  <a:lnTo>
                    <a:pt x="120602" y="193327"/>
                  </a:lnTo>
                  <a:lnTo>
                    <a:pt x="276332" y="193327"/>
                  </a:lnTo>
                  <a:lnTo>
                    <a:pt x="274702" y="197550"/>
                  </a:lnTo>
                  <a:lnTo>
                    <a:pt x="253148" y="233514"/>
                  </a:lnTo>
                  <a:lnTo>
                    <a:pt x="222080" y="261671"/>
                  </a:lnTo>
                  <a:lnTo>
                    <a:pt x="184178" y="279599"/>
                  </a:lnTo>
                  <a:lnTo>
                    <a:pt x="149722" y="285578"/>
                  </a:lnTo>
                  <a:lnTo>
                    <a:pt x="142703" y="285750"/>
                  </a:lnTo>
                  <a:close/>
                </a:path>
                <a:path extrusionOk="0" h="285750" w="285750">
                  <a:moveTo>
                    <a:pt x="210959" y="111397"/>
                  </a:moveTo>
                  <a:lnTo>
                    <a:pt x="210903" y="102914"/>
                  </a:lnTo>
                  <a:lnTo>
                    <a:pt x="200523" y="92422"/>
                  </a:lnTo>
                  <a:lnTo>
                    <a:pt x="276332" y="92422"/>
                  </a:lnTo>
                  <a:lnTo>
                    <a:pt x="277230" y="94749"/>
                  </a:lnTo>
                  <a:lnTo>
                    <a:pt x="279427" y="101400"/>
                  </a:lnTo>
                  <a:lnTo>
                    <a:pt x="280758" y="106208"/>
                  </a:lnTo>
                  <a:lnTo>
                    <a:pt x="216204" y="106208"/>
                  </a:lnTo>
                  <a:lnTo>
                    <a:pt x="210959" y="111397"/>
                  </a:lnTo>
                  <a:close/>
                </a:path>
                <a:path extrusionOk="0" h="285750" w="285750">
                  <a:moveTo>
                    <a:pt x="276332" y="193327"/>
                  </a:moveTo>
                  <a:lnTo>
                    <a:pt x="129085" y="193327"/>
                  </a:lnTo>
                  <a:lnTo>
                    <a:pt x="216204" y="106208"/>
                  </a:lnTo>
                  <a:lnTo>
                    <a:pt x="280758" y="106208"/>
                  </a:lnTo>
                  <a:lnTo>
                    <a:pt x="281295" y="108150"/>
                  </a:lnTo>
                  <a:lnTo>
                    <a:pt x="282833" y="115001"/>
                  </a:lnTo>
                  <a:lnTo>
                    <a:pt x="284034" y="121919"/>
                  </a:lnTo>
                  <a:lnTo>
                    <a:pt x="284808" y="128196"/>
                  </a:lnTo>
                  <a:lnTo>
                    <a:pt x="284892" y="128870"/>
                  </a:lnTo>
                  <a:lnTo>
                    <a:pt x="285406" y="135855"/>
                  </a:lnTo>
                  <a:lnTo>
                    <a:pt x="285406" y="149894"/>
                  </a:lnTo>
                  <a:lnTo>
                    <a:pt x="284892" y="156879"/>
                  </a:lnTo>
                  <a:lnTo>
                    <a:pt x="277230" y="191000"/>
                  </a:lnTo>
                  <a:lnTo>
                    <a:pt x="276332" y="193327"/>
                  </a:lnTo>
                  <a:close/>
                </a:path>
                <a:path extrusionOk="0" h="285750" w="285750">
                  <a:moveTo>
                    <a:pt x="124844" y="159673"/>
                  </a:moveTo>
                  <a:lnTo>
                    <a:pt x="98613" y="133443"/>
                  </a:lnTo>
                  <a:lnTo>
                    <a:pt x="93422" y="128196"/>
                  </a:lnTo>
                  <a:lnTo>
                    <a:pt x="156295" y="128196"/>
                  </a:lnTo>
                  <a:lnTo>
                    <a:pt x="124844" y="1596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6" name="Google Shape;266;p49"/>
          <p:cNvSpPr txBox="1"/>
          <p:nvPr/>
        </p:nvSpPr>
        <p:spPr>
          <a:xfrm>
            <a:off x="10320585" y="2964781"/>
            <a:ext cx="695325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6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Test</a:t>
            </a:r>
            <a:endParaRPr sz="19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ctr">
              <a:lnSpc>
                <a:spcPct val="100000"/>
              </a:lnSpc>
              <a:spcBef>
                <a:spcPts val="645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Try it out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7" name="Google Shape;267;p49"/>
          <p:cNvSpPr txBox="1"/>
          <p:nvPr/>
        </p:nvSpPr>
        <p:spPr>
          <a:xfrm>
            <a:off x="368301" y="94826"/>
            <a:ext cx="90042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2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Ready, Set, Design! Self Guided Design Thinking Activity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ASU Edson E &amp; I Youth Entrepreneurship</a:t>
            </a:r>
            <a:endParaRPr sz="11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8" name="Google Shape;268;p49"/>
          <p:cNvSpPr/>
          <p:nvPr/>
        </p:nvSpPr>
        <p:spPr>
          <a:xfrm>
            <a:off x="0" y="675750"/>
            <a:ext cx="12192000" cy="38100"/>
          </a:xfrm>
          <a:custGeom>
            <a:rect b="b" l="l" r="r" t="t"/>
            <a:pathLst>
              <a:path extrusionOk="0" h="38100" w="12192000">
                <a:moveTo>
                  <a:pt x="1219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38099"/>
                </a:lnTo>
                <a:close/>
              </a:path>
            </a:pathLst>
          </a:custGeom>
          <a:solidFill>
            <a:srgbClr val="EC48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49"/>
          <p:cNvSpPr/>
          <p:nvPr/>
        </p:nvSpPr>
        <p:spPr>
          <a:xfrm>
            <a:off x="2514599" y="2913578"/>
            <a:ext cx="304800" cy="193040"/>
          </a:xfrm>
          <a:custGeom>
            <a:rect b="b" l="l" r="r" t="t"/>
            <a:pathLst>
              <a:path extrusionOk="0" h="193039" w="304800">
                <a:moveTo>
                  <a:pt x="204370" y="192643"/>
                </a:moveTo>
                <a:lnTo>
                  <a:pt x="199132" y="190380"/>
                </a:lnTo>
                <a:lnTo>
                  <a:pt x="193893" y="188118"/>
                </a:lnTo>
                <a:lnTo>
                  <a:pt x="190499" y="182999"/>
                </a:lnTo>
                <a:lnTo>
                  <a:pt x="190499" y="134421"/>
                </a:lnTo>
                <a:lnTo>
                  <a:pt x="19049" y="134421"/>
                </a:lnTo>
                <a:lnTo>
                  <a:pt x="11628" y="132926"/>
                </a:lnTo>
                <a:lnTo>
                  <a:pt x="5573" y="128847"/>
                </a:lnTo>
                <a:lnTo>
                  <a:pt x="1494" y="122793"/>
                </a:lnTo>
                <a:lnTo>
                  <a:pt x="0" y="115371"/>
                </a:lnTo>
                <a:lnTo>
                  <a:pt x="0" y="77271"/>
                </a:lnTo>
                <a:lnTo>
                  <a:pt x="1494" y="69849"/>
                </a:lnTo>
                <a:lnTo>
                  <a:pt x="5573" y="63795"/>
                </a:lnTo>
                <a:lnTo>
                  <a:pt x="11628" y="59716"/>
                </a:lnTo>
                <a:lnTo>
                  <a:pt x="19049" y="58221"/>
                </a:lnTo>
                <a:lnTo>
                  <a:pt x="190499" y="58221"/>
                </a:lnTo>
                <a:lnTo>
                  <a:pt x="190499" y="9703"/>
                </a:lnTo>
                <a:lnTo>
                  <a:pt x="193893" y="4524"/>
                </a:lnTo>
                <a:lnTo>
                  <a:pt x="204370" y="0"/>
                </a:lnTo>
                <a:lnTo>
                  <a:pt x="210442" y="1071"/>
                </a:lnTo>
                <a:lnTo>
                  <a:pt x="300335" y="85963"/>
                </a:lnTo>
                <a:lnTo>
                  <a:pt x="303192" y="88642"/>
                </a:lnTo>
                <a:lnTo>
                  <a:pt x="304799" y="92392"/>
                </a:lnTo>
                <a:lnTo>
                  <a:pt x="304799" y="100250"/>
                </a:lnTo>
                <a:lnTo>
                  <a:pt x="303192" y="104001"/>
                </a:lnTo>
                <a:lnTo>
                  <a:pt x="300335" y="106679"/>
                </a:lnTo>
                <a:lnTo>
                  <a:pt x="210442" y="191571"/>
                </a:lnTo>
                <a:lnTo>
                  <a:pt x="204370" y="192643"/>
                </a:lnTo>
                <a:close/>
              </a:path>
            </a:pathLst>
          </a:custGeom>
          <a:solidFill>
            <a:srgbClr val="D53F8B">
              <a:alpha val="79608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49"/>
          <p:cNvSpPr/>
          <p:nvPr/>
        </p:nvSpPr>
        <p:spPr>
          <a:xfrm>
            <a:off x="4800599" y="2913578"/>
            <a:ext cx="304800" cy="193040"/>
          </a:xfrm>
          <a:custGeom>
            <a:rect b="b" l="l" r="r" t="t"/>
            <a:pathLst>
              <a:path extrusionOk="0" h="193039" w="304800">
                <a:moveTo>
                  <a:pt x="204370" y="192643"/>
                </a:moveTo>
                <a:lnTo>
                  <a:pt x="199132" y="190380"/>
                </a:lnTo>
                <a:lnTo>
                  <a:pt x="193893" y="188118"/>
                </a:lnTo>
                <a:lnTo>
                  <a:pt x="190499" y="182999"/>
                </a:lnTo>
                <a:lnTo>
                  <a:pt x="190499" y="134421"/>
                </a:lnTo>
                <a:lnTo>
                  <a:pt x="19049" y="134421"/>
                </a:lnTo>
                <a:lnTo>
                  <a:pt x="11628" y="132926"/>
                </a:lnTo>
                <a:lnTo>
                  <a:pt x="5573" y="128847"/>
                </a:lnTo>
                <a:lnTo>
                  <a:pt x="1494" y="122793"/>
                </a:lnTo>
                <a:lnTo>
                  <a:pt x="0" y="115371"/>
                </a:lnTo>
                <a:lnTo>
                  <a:pt x="0" y="77271"/>
                </a:lnTo>
                <a:lnTo>
                  <a:pt x="1494" y="69849"/>
                </a:lnTo>
                <a:lnTo>
                  <a:pt x="5573" y="63795"/>
                </a:lnTo>
                <a:lnTo>
                  <a:pt x="11628" y="59716"/>
                </a:lnTo>
                <a:lnTo>
                  <a:pt x="19049" y="58221"/>
                </a:lnTo>
                <a:lnTo>
                  <a:pt x="190499" y="58221"/>
                </a:lnTo>
                <a:lnTo>
                  <a:pt x="190499" y="9703"/>
                </a:lnTo>
                <a:lnTo>
                  <a:pt x="193893" y="4524"/>
                </a:lnTo>
                <a:lnTo>
                  <a:pt x="204370" y="0"/>
                </a:lnTo>
                <a:lnTo>
                  <a:pt x="210442" y="1071"/>
                </a:lnTo>
                <a:lnTo>
                  <a:pt x="300335" y="85963"/>
                </a:lnTo>
                <a:lnTo>
                  <a:pt x="303192" y="88642"/>
                </a:lnTo>
                <a:lnTo>
                  <a:pt x="304799" y="92392"/>
                </a:lnTo>
                <a:lnTo>
                  <a:pt x="304799" y="100250"/>
                </a:lnTo>
                <a:lnTo>
                  <a:pt x="303192" y="104001"/>
                </a:lnTo>
                <a:lnTo>
                  <a:pt x="300335" y="106679"/>
                </a:lnTo>
                <a:lnTo>
                  <a:pt x="210442" y="191571"/>
                </a:lnTo>
                <a:lnTo>
                  <a:pt x="204370" y="192643"/>
                </a:lnTo>
                <a:close/>
              </a:path>
            </a:pathLst>
          </a:custGeom>
          <a:solidFill>
            <a:srgbClr val="D53F8B">
              <a:alpha val="79608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49"/>
          <p:cNvSpPr/>
          <p:nvPr/>
        </p:nvSpPr>
        <p:spPr>
          <a:xfrm>
            <a:off x="7086600" y="2913578"/>
            <a:ext cx="304800" cy="193040"/>
          </a:xfrm>
          <a:custGeom>
            <a:rect b="b" l="l" r="r" t="t"/>
            <a:pathLst>
              <a:path extrusionOk="0" h="193039" w="304800">
                <a:moveTo>
                  <a:pt x="204370" y="192643"/>
                </a:moveTo>
                <a:lnTo>
                  <a:pt x="199132" y="190380"/>
                </a:lnTo>
                <a:lnTo>
                  <a:pt x="193893" y="188118"/>
                </a:lnTo>
                <a:lnTo>
                  <a:pt x="190499" y="182999"/>
                </a:lnTo>
                <a:lnTo>
                  <a:pt x="190499" y="134421"/>
                </a:lnTo>
                <a:lnTo>
                  <a:pt x="19049" y="134421"/>
                </a:lnTo>
                <a:lnTo>
                  <a:pt x="11628" y="132926"/>
                </a:lnTo>
                <a:lnTo>
                  <a:pt x="5573" y="128847"/>
                </a:lnTo>
                <a:lnTo>
                  <a:pt x="1494" y="122793"/>
                </a:lnTo>
                <a:lnTo>
                  <a:pt x="0" y="115371"/>
                </a:lnTo>
                <a:lnTo>
                  <a:pt x="0" y="77271"/>
                </a:lnTo>
                <a:lnTo>
                  <a:pt x="1494" y="69849"/>
                </a:lnTo>
                <a:lnTo>
                  <a:pt x="5573" y="63795"/>
                </a:lnTo>
                <a:lnTo>
                  <a:pt x="11628" y="59716"/>
                </a:lnTo>
                <a:lnTo>
                  <a:pt x="19049" y="58221"/>
                </a:lnTo>
                <a:lnTo>
                  <a:pt x="190499" y="58221"/>
                </a:lnTo>
                <a:lnTo>
                  <a:pt x="190499" y="9703"/>
                </a:lnTo>
                <a:lnTo>
                  <a:pt x="193893" y="4524"/>
                </a:lnTo>
                <a:lnTo>
                  <a:pt x="204370" y="0"/>
                </a:lnTo>
                <a:lnTo>
                  <a:pt x="210442" y="1071"/>
                </a:lnTo>
                <a:lnTo>
                  <a:pt x="300335" y="85963"/>
                </a:lnTo>
                <a:lnTo>
                  <a:pt x="303192" y="88642"/>
                </a:lnTo>
                <a:lnTo>
                  <a:pt x="304799" y="92392"/>
                </a:lnTo>
                <a:lnTo>
                  <a:pt x="304799" y="100250"/>
                </a:lnTo>
                <a:lnTo>
                  <a:pt x="303192" y="104001"/>
                </a:lnTo>
                <a:lnTo>
                  <a:pt x="300335" y="106679"/>
                </a:lnTo>
                <a:lnTo>
                  <a:pt x="210442" y="191571"/>
                </a:lnTo>
                <a:lnTo>
                  <a:pt x="204370" y="192643"/>
                </a:lnTo>
                <a:close/>
              </a:path>
            </a:pathLst>
          </a:custGeom>
          <a:solidFill>
            <a:srgbClr val="D53F8B">
              <a:alpha val="79608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49"/>
          <p:cNvSpPr/>
          <p:nvPr/>
        </p:nvSpPr>
        <p:spPr>
          <a:xfrm>
            <a:off x="9372599" y="2913578"/>
            <a:ext cx="304800" cy="193040"/>
          </a:xfrm>
          <a:custGeom>
            <a:rect b="b" l="l" r="r" t="t"/>
            <a:pathLst>
              <a:path extrusionOk="0" h="193039" w="304800">
                <a:moveTo>
                  <a:pt x="204370" y="192643"/>
                </a:moveTo>
                <a:lnTo>
                  <a:pt x="199132" y="190380"/>
                </a:lnTo>
                <a:lnTo>
                  <a:pt x="193893" y="188118"/>
                </a:lnTo>
                <a:lnTo>
                  <a:pt x="190499" y="182999"/>
                </a:lnTo>
                <a:lnTo>
                  <a:pt x="190499" y="134421"/>
                </a:lnTo>
                <a:lnTo>
                  <a:pt x="19049" y="134421"/>
                </a:lnTo>
                <a:lnTo>
                  <a:pt x="11628" y="132926"/>
                </a:lnTo>
                <a:lnTo>
                  <a:pt x="5573" y="128847"/>
                </a:lnTo>
                <a:lnTo>
                  <a:pt x="1494" y="122793"/>
                </a:lnTo>
                <a:lnTo>
                  <a:pt x="0" y="115371"/>
                </a:lnTo>
                <a:lnTo>
                  <a:pt x="0" y="77271"/>
                </a:lnTo>
                <a:lnTo>
                  <a:pt x="1494" y="69849"/>
                </a:lnTo>
                <a:lnTo>
                  <a:pt x="5573" y="63795"/>
                </a:lnTo>
                <a:lnTo>
                  <a:pt x="11628" y="59716"/>
                </a:lnTo>
                <a:lnTo>
                  <a:pt x="19049" y="58221"/>
                </a:lnTo>
                <a:lnTo>
                  <a:pt x="190499" y="58221"/>
                </a:lnTo>
                <a:lnTo>
                  <a:pt x="190499" y="9703"/>
                </a:lnTo>
                <a:lnTo>
                  <a:pt x="193893" y="4524"/>
                </a:lnTo>
                <a:lnTo>
                  <a:pt x="204370" y="0"/>
                </a:lnTo>
                <a:lnTo>
                  <a:pt x="210442" y="1071"/>
                </a:lnTo>
                <a:lnTo>
                  <a:pt x="300335" y="85963"/>
                </a:lnTo>
                <a:lnTo>
                  <a:pt x="303192" y="88642"/>
                </a:lnTo>
                <a:lnTo>
                  <a:pt x="304799" y="92392"/>
                </a:lnTo>
                <a:lnTo>
                  <a:pt x="304799" y="100250"/>
                </a:lnTo>
                <a:lnTo>
                  <a:pt x="303192" y="104001"/>
                </a:lnTo>
                <a:lnTo>
                  <a:pt x="300335" y="106679"/>
                </a:lnTo>
                <a:lnTo>
                  <a:pt x="210442" y="191571"/>
                </a:lnTo>
                <a:lnTo>
                  <a:pt x="204370" y="192643"/>
                </a:lnTo>
                <a:close/>
              </a:path>
            </a:pathLst>
          </a:custGeom>
          <a:solidFill>
            <a:srgbClr val="D53F8B">
              <a:alpha val="79608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49"/>
          <p:cNvSpPr txBox="1"/>
          <p:nvPr/>
        </p:nvSpPr>
        <p:spPr>
          <a:xfrm>
            <a:off x="4207200" y="4572004"/>
            <a:ext cx="37776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5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We will touch all five steps today!</a:t>
            </a:r>
            <a:endParaRPr sz="205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4" name="Google Shape;274;p49"/>
          <p:cNvSpPr/>
          <p:nvPr/>
        </p:nvSpPr>
        <p:spPr>
          <a:xfrm>
            <a:off x="0" y="6353174"/>
            <a:ext cx="12192000" cy="504825"/>
          </a:xfrm>
          <a:custGeom>
            <a:rect b="b" l="l" r="r" t="t"/>
            <a:pathLst>
              <a:path extrusionOk="0" h="504825" w="12192000">
                <a:moveTo>
                  <a:pt x="12191999" y="504824"/>
                </a:moveTo>
                <a:lnTo>
                  <a:pt x="0" y="504824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504824"/>
                </a:lnTo>
                <a:close/>
              </a:path>
            </a:pathLst>
          </a:custGeom>
          <a:solidFill>
            <a:srgbClr val="000000">
              <a:alpha val="3019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49"/>
          <p:cNvSpPr txBox="1"/>
          <p:nvPr/>
        </p:nvSpPr>
        <p:spPr>
          <a:xfrm>
            <a:off x="368300" y="6446676"/>
            <a:ext cx="16092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Time: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min.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6" name="Google Shape;276;p49"/>
          <p:cNvSpPr txBox="1"/>
          <p:nvPr/>
        </p:nvSpPr>
        <p:spPr>
          <a:xfrm>
            <a:off x="4228749" y="6437625"/>
            <a:ext cx="20148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Voice: </a:t>
            </a:r>
            <a:r>
              <a:rPr lang="en-US" sz="17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🔴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Silent.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7" name="Google Shape;277;p49"/>
          <p:cNvSpPr txBox="1"/>
          <p:nvPr/>
        </p:nvSpPr>
        <p:spPr>
          <a:xfrm>
            <a:off x="7771400" y="6446676"/>
            <a:ext cx="40527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Body: </a:t>
            </a:r>
            <a:r>
              <a:rPr lang="en-US" sz="15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Eyes on screen, sitting upright.</a:t>
            </a:r>
            <a:endParaRPr sz="15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"/>
            <a:ext cx="12190449" cy="6857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50" title="Screenshot 2025-08-27 at 1.22.03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75" y="6422548"/>
            <a:ext cx="12192000" cy="434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"/>
            <a:ext cx="12190449" cy="6857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51" title="Screenshot 2025-08-27 at 1.22.03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75" y="6422548"/>
            <a:ext cx="12192000" cy="434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0449" cy="6857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52" title="Screenshot 2025-08-27 at 1.22.03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75" y="6422548"/>
            <a:ext cx="12192000" cy="434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52" title="Screenshot 2025-08-27 at 1.23.21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60150" y="6422553"/>
            <a:ext cx="5930689" cy="434575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52"/>
          <p:cNvSpPr/>
          <p:nvPr/>
        </p:nvSpPr>
        <p:spPr>
          <a:xfrm>
            <a:off x="5810500" y="6501538"/>
            <a:ext cx="6219600" cy="276600"/>
          </a:xfrm>
          <a:prstGeom prst="rect">
            <a:avLst/>
          </a:prstGeom>
          <a:solidFill>
            <a:srgbClr val="202633"/>
          </a:solidFill>
          <a:ln cap="flat" cmpd="sng" w="9525">
            <a:solidFill>
              <a:srgbClr val="2026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</a:rPr>
              <a:t>Body</a:t>
            </a:r>
            <a:r>
              <a:rPr lang="en-US" sz="1600">
                <a:solidFill>
                  <a:schemeClr val="lt1"/>
                </a:solidFill>
              </a:rPr>
              <a:t>: Talking with table; Prepare to share</a:t>
            </a:r>
            <a:endParaRPr sz="1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Blank Slid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Welcome Slide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