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dat" ContentType="application/x-fontdata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a75060a4c1445a" /><Relationship Type="http://schemas.openxmlformats.org/officeDocument/2006/relationships/extended-properties" Target="/docProps/app.xml" Id="R32cbf36bf97b4d91" /><Relationship Type="http://schemas.openxmlformats.org/officeDocument/2006/relationships/officeDocument" Target="/ppt/presentation.xml" Id="R5c2adf899c354312" /></Relationships>
</file>

<file path=ppt/presentation.xml><?xml version="1.0" encoding="utf-8"?>
<p:presentation xmlns:p="http://schemas.openxmlformats.org/presentationml/2006/main" embedTrueTypeFonts="1" saveSubsetFonts="0">
  <p:sldMasterIdLst>
    <p:sldMasterId xmlns:r="http://schemas.openxmlformats.org/officeDocument/2006/relationships" id="2147483648" r:id="R274b528d6a1b4016"/>
  </p:sldMasterIdLst>
  <p:notesMasterIdLst>
    <p:notesMasterId xmlns:r="http://schemas.openxmlformats.org/officeDocument/2006/relationships" r:id="Re15a4762e4264982"/>
  </p:notesMasterIdLst>
  <p:sldIdLst>
    <p:sldId xmlns:r="http://schemas.openxmlformats.org/officeDocument/2006/relationships" id="256" r:id="R506e0cad4158406d"/>
    <p:sldId xmlns:r="http://schemas.openxmlformats.org/officeDocument/2006/relationships" id="257" r:id="R47f3ba86f81b4445"/>
    <p:sldId xmlns:r="http://schemas.openxmlformats.org/officeDocument/2006/relationships" id="258" r:id="R3a9149c8f6994342"/>
    <p:sldId xmlns:r="http://schemas.openxmlformats.org/officeDocument/2006/relationships" id="259" r:id="R1f91bb2676134f52"/>
    <p:sldId xmlns:r="http://schemas.openxmlformats.org/officeDocument/2006/relationships" id="260" r:id="R78d01b771679463b"/>
    <p:sldId xmlns:r="http://schemas.openxmlformats.org/officeDocument/2006/relationships" id="261" r:id="R0763b88527424553"/>
  </p:sldIdLst>
  <p:sldSz cx="12192000" cy="6858000"/>
  <p:notesSz cx="6858000" cy="9144000"/>
  <p:embeddedFontLst>
    <p:embeddedFont>
      <p:font typeface="BIZ UDPGothic"/>
      <p:regular xmlns:r="http://schemas.openxmlformats.org/officeDocument/2006/relationships" r:id="R279b159375124a14"/>
      <p:bold xmlns:r="http://schemas.openxmlformats.org/officeDocument/2006/relationships" r:id="Rd757964b7c8542fa"/>
    </p:embeddedFont>
    <p:embeddedFont>
      <p:font typeface="Arial Narrow"/>
      <p:regular xmlns:r="http://schemas.openxmlformats.org/officeDocument/2006/relationships" r:id="R6a87d92903134f8b"/>
      <p:bold xmlns:r="http://schemas.openxmlformats.org/officeDocument/2006/relationships" r:id="R702e021be7d44082"/>
      <p:italic xmlns:r="http://schemas.openxmlformats.org/officeDocument/2006/relationships" r:id="Rac6a8a9d80b9420b"/>
      <p:boldItalic xmlns:r="http://schemas.openxmlformats.org/officeDocument/2006/relationships" r:id="R8d47e73a323948a0"/>
    </p:embeddedFont>
    <p:embeddedFont>
      <p:font typeface="Quattrocento Sans"/>
      <p:regular xmlns:r="http://schemas.openxmlformats.org/officeDocument/2006/relationships" r:id="Red83ce0120fa4b0b"/>
      <p:bold xmlns:r="http://schemas.openxmlformats.org/officeDocument/2006/relationships" r:id="R047508ece95649df"/>
      <p:italic xmlns:r="http://schemas.openxmlformats.org/officeDocument/2006/relationships" r:id="R53495cadae154eb0"/>
      <p:boldItalic xmlns:r="http://schemas.openxmlformats.org/officeDocument/2006/relationships" r:id="Re290cba522804aee"/>
    </p:embeddedFont>
    <p:embeddedFont>
      <p:font typeface="Helvetica Neue"/>
      <p:regular xmlns:r="http://schemas.openxmlformats.org/officeDocument/2006/relationships" r:id="Rf5053942fea14e60"/>
      <p:bold xmlns:r="http://schemas.openxmlformats.org/officeDocument/2006/relationships" r:id="Rc3c9f80317a64f64"/>
      <p:italic xmlns:r="http://schemas.openxmlformats.org/officeDocument/2006/relationships" r:id="R6b966ebc364246d3"/>
      <p:boldItalic xmlns:r="http://schemas.openxmlformats.org/officeDocument/2006/relationships" r:id="R207bf09cc9684c84"/>
    </p:embeddedFont>
  </p:embeddedFontLst>
</p:presentation>
</file>

<file path=ppt/presProps.xml><?xml version="1.0" encoding="utf-8"?>
<p:presentationPr xmlns:p="http://schemas.openxmlformats.org/presentationml/2006/main">
  <p:showPr loop="1" useTimings="1"/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839ac2168c54b72" /><Relationship Type="http://schemas.openxmlformats.org/officeDocument/2006/relationships/slideMaster" Target="/ppt/slideMasters/slideMaster1.xml" Id="R274b528d6a1b4016" /><Relationship Type="http://schemas.openxmlformats.org/officeDocument/2006/relationships/notesMaster" Target="/ppt/notesMasters/notesMaster1.xml" Id="Re15a4762e4264982" /><Relationship Type="http://schemas.openxmlformats.org/officeDocument/2006/relationships/presProps" Target="/ppt/presProps.xml" Id="R187f8d8143c14610" /><Relationship Type="http://schemas.openxmlformats.org/officeDocument/2006/relationships/viewProps" Target="/ppt/viewProps.xml" Id="Rf9ccfadc819548bf" /><Relationship Type="http://schemas.openxmlformats.org/officeDocument/2006/relationships/tableStyles" Target="/ppt/tableStyles.xml" Id="R1b84cb6fe1d84b32" /><Relationship Type="http://schemas.openxmlformats.org/officeDocument/2006/relationships/font" Target="/ppt/fonts/font.dat" Id="R279b159375124a14" /><Relationship Type="http://schemas.openxmlformats.org/officeDocument/2006/relationships/font" Target="/ppt/fonts/font2.dat" Id="Rd757964b7c8542fa" /><Relationship Type="http://schemas.openxmlformats.org/officeDocument/2006/relationships/font" Target="/ppt/fonts/font3.dat" Id="R6a87d92903134f8b" /><Relationship Type="http://schemas.openxmlformats.org/officeDocument/2006/relationships/font" Target="/ppt/fonts/font4.dat" Id="R702e021be7d44082" /><Relationship Type="http://schemas.openxmlformats.org/officeDocument/2006/relationships/font" Target="/ppt/fonts/font5.dat" Id="Rac6a8a9d80b9420b" /><Relationship Type="http://schemas.openxmlformats.org/officeDocument/2006/relationships/font" Target="/ppt/fonts/font6.dat" Id="R8d47e73a323948a0" /><Relationship Type="http://schemas.openxmlformats.org/officeDocument/2006/relationships/font" Target="/ppt/fonts/font7.dat" Id="Red83ce0120fa4b0b" /><Relationship Type="http://schemas.openxmlformats.org/officeDocument/2006/relationships/font" Target="/ppt/fonts/font8.dat" Id="R047508ece95649df" /><Relationship Type="http://schemas.openxmlformats.org/officeDocument/2006/relationships/font" Target="/ppt/fonts/font9.dat" Id="R53495cadae154eb0" /><Relationship Type="http://schemas.openxmlformats.org/officeDocument/2006/relationships/font" Target="/ppt/fonts/font10.dat" Id="Re290cba522804aee" /><Relationship Type="http://schemas.openxmlformats.org/officeDocument/2006/relationships/font" Target="/ppt/fonts/font11.dat" Id="Rf5053942fea14e60" /><Relationship Type="http://schemas.openxmlformats.org/officeDocument/2006/relationships/font" Target="/ppt/fonts/font12.dat" Id="Rc3c9f80317a64f64" /><Relationship Type="http://schemas.openxmlformats.org/officeDocument/2006/relationships/font" Target="/ppt/fonts/font13.dat" Id="R6b966ebc364246d3" /><Relationship Type="http://schemas.openxmlformats.org/officeDocument/2006/relationships/font" Target="/ppt/fonts/font14.dat" Id="R207bf09cc9684c84" /><Relationship Type="http://schemas.openxmlformats.org/officeDocument/2006/relationships/slide" Target="/ppt/slides/slide1.xml" Id="R506e0cad4158406d" /><Relationship Type="http://schemas.openxmlformats.org/officeDocument/2006/relationships/slide" Target="/ppt/slides/slide2.xml" Id="R47f3ba86f81b4445" /><Relationship Type="http://schemas.openxmlformats.org/officeDocument/2006/relationships/slide" Target="/ppt/slides/slide3.xml" Id="R3a9149c8f6994342" /><Relationship Type="http://schemas.openxmlformats.org/officeDocument/2006/relationships/slide" Target="/ppt/slides/slide4.xml" Id="R1f91bb2676134f52" /><Relationship Type="http://schemas.openxmlformats.org/officeDocument/2006/relationships/slide" Target="/ppt/slides/slide5.xml" Id="R78d01b771679463b" /><Relationship Type="http://schemas.openxmlformats.org/officeDocument/2006/relationships/slide" Target="/ppt/slides/slide6.xml" Id="R0763b885274245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926667fec7448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d08260d3a5f4977" /><Relationship Type="http://schemas.openxmlformats.org/officeDocument/2006/relationships/notesMaster" Target="/ppt/notesMasters/notesMaster1.xml" Id="R5bc7071b09e4445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2ffc076dcee4829" /><Relationship Type="http://schemas.openxmlformats.org/officeDocument/2006/relationships/notesMaster" Target="/ppt/notesMasters/notesMaster1.xml" Id="Rcdb431a08b4d428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84a251483245a8" /><Relationship Type="http://schemas.openxmlformats.org/officeDocument/2006/relationships/notesMaster" Target="/ppt/notesMasters/notesMaster1.xml" Id="R040c9de62d6e43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82c37943f94484" /><Relationship Type="http://schemas.openxmlformats.org/officeDocument/2006/relationships/notesMaster" Target="/ppt/notesMasters/notesMaster1.xml" Id="R9e5c6ed5af2149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6ac58e820bb499b" /><Relationship Type="http://schemas.openxmlformats.org/officeDocument/2006/relationships/notesMaster" Target="/ppt/notesMasters/notesMaster1.xml" Id="R5d55813fe06f4f7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f38ad3c139a4aeb" /><Relationship Type="http://schemas.openxmlformats.org/officeDocument/2006/relationships/notesMaster" Target="/ppt/notesMasters/notesMaster1.xml" Id="R42f829249d374ee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here. Students should finish the action, control the timing, and leave with one feedback-based next step. This loop advances every 18 seconds and repeats. Use the Slide Show controls to pause or resume automatic timings. Use the arrow keys to move manually.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definition of a complete Day 4 pass. The whole scene must reach a visible result before students spend time on decorative polish.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here when the class needs a craft reminder. Small moves, layers, frame holds, and ease in or out are tools for readability, not extra requirements.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  <a:p xmlns:a="http://schemas.openxmlformats.org/drawingml/2006/main">
            <a:r>
              <a:t>- Course-author-created Superhero Piskel Canva deck: Superhero Micro-Animation in Piskel.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Partners watch before the creator explains. Ask for one specific notice and one question about action, timing, or the visible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Before cleanup, every student exports a WIP GIF, opens it outside Piskel, and records one concrete next step. Save the editable .piskel source too.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grading snapshot visible when students need to prioritize. The five criteria total 100 points and match the Canvas rubric.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Irving ISD VILS 2027 Template Animation student pages, rubric, and facilitator guide.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ba7eddd2c44a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f0818753f4c2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a1458678d42d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c77411c9e43e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f3cf7a85d4be7" /></Relationships>
</file>

<file path=ppt/slideLayouts/slideLayout1.xml><?xml version="1.0" encoding="utf-8"?>
<p:sldLayout xmlns:p="http://schemas.openxmlformats.org/presentationml/2006/main" matchingName="Blank" type="obj">
  <p:cSld name="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Google Shape;15;p2">
            <a:extLst xmlns:a="http://schemas.openxmlformats.org/drawingml/2006/main">
              <a:ext uri="{FF2B5EF4-FFF2-40B4-BE49-F238E27FC236}">
                <a16:creationId xmlns:a16="http://schemas.microsoft.com/office/drawing/2014/main" id="{C7356282-B1E4-4955-920F-FCC90491260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6" name="Google Shape;16;p2">
            <a:extLst xmlns:a="http://schemas.openxmlformats.org/drawingml/2006/main">
              <a:ext uri="{FF2B5EF4-FFF2-40B4-BE49-F238E27FC236}">
                <a16:creationId xmlns:a16="http://schemas.microsoft.com/office/drawing/2014/main" id="{8900F519-D5C6-4B55-81C9-9BBD7769C8F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7" name="Google Shape;17;p2">
            <a:extLst xmlns:a="http://schemas.openxmlformats.org/drawingml/2006/main">
              <a:ext uri="{FF2B5EF4-FFF2-40B4-BE49-F238E27FC236}">
                <a16:creationId xmlns:a16="http://schemas.microsoft.com/office/drawing/2014/main" id="{CA350760-42EE-45DE-BFCC-40E9F4FA26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matchingName="Title and Content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Google Shape;19;p3">
            <a:extLst xmlns:a="http://schemas.openxmlformats.org/drawingml/2006/main">
              <a:ext uri="{FF2B5EF4-FFF2-40B4-BE49-F238E27FC236}">
                <a16:creationId xmlns:a16="http://schemas.microsoft.com/office/drawing/2014/main" id="{4C19837F-BB1C-4D1C-B092-7FC97C130B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0" name="Google Shape;20;p3">
            <a:extLst xmlns:a="http://schemas.openxmlformats.org/drawingml/2006/main">
              <a:ext uri="{FF2B5EF4-FFF2-40B4-BE49-F238E27FC236}">
                <a16:creationId xmlns:a16="http://schemas.microsoft.com/office/drawing/2014/main" id="{7E7192D2-52F6-4D70-9602-05E4F133483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92099" y="1149186"/>
            <a:ext cx="10875645" cy="42589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1" name="Google Shape;21;p3">
            <a:extLst xmlns:a="http://schemas.openxmlformats.org/drawingml/2006/main">
              <a:ext uri="{FF2B5EF4-FFF2-40B4-BE49-F238E27FC236}">
                <a16:creationId xmlns:a16="http://schemas.microsoft.com/office/drawing/2014/main" id="{5EBDA976-63F0-4A0F-AD35-EC0F571B35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2" name="Google Shape;22;p3">
            <a:extLst xmlns:a="http://schemas.openxmlformats.org/drawingml/2006/main">
              <a:ext uri="{FF2B5EF4-FFF2-40B4-BE49-F238E27FC236}">
                <a16:creationId xmlns:a16="http://schemas.microsoft.com/office/drawing/2014/main" id="{A9E108B2-E653-490A-9B4C-E2E451CA29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3" name="Google Shape;23;p3">
            <a:extLst xmlns:a="http://schemas.openxmlformats.org/drawingml/2006/main">
              <a:ext uri="{FF2B5EF4-FFF2-40B4-BE49-F238E27FC236}">
                <a16:creationId xmlns:a16="http://schemas.microsoft.com/office/drawing/2014/main" id="{8F8CB185-126A-4E7E-900E-30C71A5C421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Title Slid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Google Shape;25;p4">
            <a:extLst xmlns:a="http://schemas.openxmlformats.org/drawingml/2006/main">
              <a:ext uri="{FF2B5EF4-FFF2-40B4-BE49-F238E27FC236}">
                <a16:creationId xmlns:a16="http://schemas.microsoft.com/office/drawing/2014/main" id="{686C13A8-D5E5-4B30-BBBC-8FC871C340FF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914400" y="2125980"/>
            <a:ext cx="10363200" cy="14401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6" name="Google Shape;26;p4">
            <a:extLst xmlns:a="http://schemas.openxmlformats.org/drawingml/2006/main">
              <a:ext uri="{FF2B5EF4-FFF2-40B4-BE49-F238E27FC236}">
                <a16:creationId xmlns:a16="http://schemas.microsoft.com/office/drawing/2014/main" id="{B769BCDA-0E53-4A21-8F5B-BBE585CDC760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828800" y="3840480"/>
            <a:ext cx="85344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7" name="Google Shape;27;p4">
            <a:extLst xmlns:a="http://schemas.openxmlformats.org/drawingml/2006/main">
              <a:ext uri="{FF2B5EF4-FFF2-40B4-BE49-F238E27FC236}">
                <a16:creationId xmlns:a16="http://schemas.microsoft.com/office/drawing/2014/main" id="{0CECEC6A-4381-45C6-980C-46EAF7107F6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8" name="Google Shape;28;p4">
            <a:extLst xmlns:a="http://schemas.openxmlformats.org/drawingml/2006/main">
              <a:ext uri="{FF2B5EF4-FFF2-40B4-BE49-F238E27FC236}">
                <a16:creationId xmlns:a16="http://schemas.microsoft.com/office/drawing/2014/main" id="{BB7A42FF-492E-42B7-885E-E7AAA755026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9" name="Google Shape;29;p4">
            <a:extLst xmlns:a="http://schemas.openxmlformats.org/drawingml/2006/main">
              <a:ext uri="{FF2B5EF4-FFF2-40B4-BE49-F238E27FC236}">
                <a16:creationId xmlns:a16="http://schemas.microsoft.com/office/drawing/2014/main" id="{B90A5367-A96A-4875-BCE9-8206F39229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matchingName="Two Content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Google Shape;31;p5">
            <a:extLst xmlns:a="http://schemas.openxmlformats.org/drawingml/2006/main">
              <a:ext uri="{FF2B5EF4-FFF2-40B4-BE49-F238E27FC236}">
                <a16:creationId xmlns:a16="http://schemas.microsoft.com/office/drawing/2014/main" id="{EFA62588-ACA1-4B98-A37A-369B57A52FF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2" name="Google Shape;32;p5">
            <a:extLst xmlns:a="http://schemas.openxmlformats.org/drawingml/2006/main">
              <a:ext uri="{FF2B5EF4-FFF2-40B4-BE49-F238E27FC236}">
                <a16:creationId xmlns:a16="http://schemas.microsoft.com/office/drawing/2014/main" id="{EA380BDA-8954-495B-8A05-C3B4833DC8F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09600" y="1577340"/>
            <a:ext cx="5303520" cy="4526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3" name="Google Shape;33;p5">
            <a:extLst xmlns:a="http://schemas.openxmlformats.org/drawingml/2006/main">
              <a:ext uri="{FF2B5EF4-FFF2-40B4-BE49-F238E27FC236}">
                <a16:creationId xmlns:a16="http://schemas.microsoft.com/office/drawing/2014/main" id="{484B5B2A-B053-45EC-8F05-3910AB9F66F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278880" y="1577340"/>
            <a:ext cx="5303520" cy="4526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4" name="Google Shape;34;p5">
            <a:extLst xmlns:a="http://schemas.openxmlformats.org/drawingml/2006/main">
              <a:ext uri="{FF2B5EF4-FFF2-40B4-BE49-F238E27FC236}">
                <a16:creationId xmlns:a16="http://schemas.microsoft.com/office/drawing/2014/main" id="{539CF1EF-6CE5-4F74-8F79-F94EE0B401A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5" name="Google Shape;35;p5">
            <a:extLst xmlns:a="http://schemas.openxmlformats.org/drawingml/2006/main">
              <a:ext uri="{FF2B5EF4-FFF2-40B4-BE49-F238E27FC236}">
                <a16:creationId xmlns:a16="http://schemas.microsoft.com/office/drawing/2014/main" id="{EFB24B78-4C72-4375-AEE4-202FBD74434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6" name="Google Shape;36;p5">
            <a:extLst xmlns:a="http://schemas.openxmlformats.org/drawingml/2006/main">
              <a:ext uri="{FF2B5EF4-FFF2-40B4-BE49-F238E27FC236}">
                <a16:creationId xmlns:a16="http://schemas.microsoft.com/office/drawing/2014/main" id="{B6657B54-C480-4AC5-B2F1-9878C76D94D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matchingName="Title 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Google Shape;38;p6">
            <a:extLst xmlns:a="http://schemas.openxmlformats.org/drawingml/2006/main">
              <a:ext uri="{FF2B5EF4-FFF2-40B4-BE49-F238E27FC236}">
                <a16:creationId xmlns:a16="http://schemas.microsoft.com/office/drawing/2014/main" id="{A30DC27A-3D94-48C0-B117-E32C77DE3BF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9" name="Google Shape;39;p6">
            <a:extLst xmlns:a="http://schemas.openxmlformats.org/drawingml/2006/main">
              <a:ext uri="{FF2B5EF4-FFF2-40B4-BE49-F238E27FC236}">
                <a16:creationId xmlns:a16="http://schemas.microsoft.com/office/drawing/2014/main" id="{61DB3114-F718-4D05-BB52-EFB51E800C3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0" name="Google Shape;40;p6">
            <a:extLst xmlns:a="http://schemas.openxmlformats.org/drawingml/2006/main">
              <a:ext uri="{FF2B5EF4-FFF2-40B4-BE49-F238E27FC236}">
                <a16:creationId xmlns:a16="http://schemas.microsoft.com/office/drawing/2014/main" id="{349A7381-4B9B-4E7B-B330-5155C6313A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1" name="Google Shape;41;p6">
            <a:extLst xmlns:a="http://schemas.openxmlformats.org/drawingml/2006/main">
              <a:ext uri="{FF2B5EF4-FFF2-40B4-BE49-F238E27FC236}">
                <a16:creationId xmlns:a16="http://schemas.microsoft.com/office/drawing/2014/main" id="{DB649BD8-35C4-4420-B051-93246991D05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png" Id="Rd89df75255514de6" /><Relationship Type="http://schemas.openxmlformats.org/officeDocument/2006/relationships/theme" Target="/ppt/slideMasters/theme/theme2.xml" Id="Re4afd7ff2e3d4a86" /><Relationship Type="http://schemas.openxmlformats.org/officeDocument/2006/relationships/slideLayout" Target="/ppt/slideLayouts/slideLayout1.xml" Id="R696a1f8d9e774f8d" /><Relationship Type="http://schemas.openxmlformats.org/officeDocument/2006/relationships/slideLayout" Target="/ppt/slideLayouts/slideLayout2.xml" Id="R487f6e0777894a50" /><Relationship Type="http://schemas.openxmlformats.org/officeDocument/2006/relationships/slideLayout" Target="/ppt/slideLayouts/slideLayout3.xml" Id="Rdb571c47feb84b66" /><Relationship Type="http://schemas.openxmlformats.org/officeDocument/2006/relationships/slideLayout" Target="/ppt/slideLayouts/slideLayout4.xml" Id="R6d6c1034ab524c06" /><Relationship Type="http://schemas.openxmlformats.org/officeDocument/2006/relationships/slideLayout" Target="/ppt/slideLayouts/slideLayout5.xml" Id="R90419e9ab9444841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Google Shape;6;p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89df75255514de6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12191999" cy="685799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" name="Google Shape;7;p1">
            <a:extLst xmlns:a="http://schemas.openxmlformats.org/drawingml/2006/main">
              <a:ext uri="{FF2B5EF4-FFF2-40B4-BE49-F238E27FC236}">
                <a16:creationId xmlns:a16="http://schemas.microsoft.com/office/drawing/2014/main" id="{995CB84A-5341-446A-9FCF-6900D066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72224"/>
            <a:ext cx="12192000" cy="485775"/>
          </a:xfrm>
          <a:custGeom xmlns:a="http://schemas.openxmlformats.org/drawingml/2006/main">
            <a:rect l="l" t="t" r="r" b="b"/>
            <a:pathLst>
              <a:path w="12192000" h="485775">
                <a:moveTo>
                  <a:pt x="12191999" y="485774"/>
                </a:moveTo>
                <a:lnTo>
                  <a:pt x="0" y="48577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485774"/>
                </a:lnTo>
                <a:close/>
              </a:path>
            </a:pathLst>
          </a:custGeom>
          <a:solidFill xmlns:a="http://schemas.openxmlformats.org/drawingml/2006/main">
            <a:srgbClr val="FFEB3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>
            <a:extLst xmlns:a="http://schemas.openxmlformats.org/drawingml/2006/main">
              <a:ext uri="{FF2B5EF4-FFF2-40B4-BE49-F238E27FC236}">
                <a16:creationId xmlns:a16="http://schemas.microsoft.com/office/drawing/2014/main" id="{0ADB0A9B-6C6D-4FB0-93E9-733F9E02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72224"/>
            <a:ext cx="12192000" cy="28575"/>
          </a:xfrm>
          <a:custGeom xmlns:a="http://schemas.openxmlformats.org/drawingml/2006/main">
            <a:rect l="l" t="t" r="r" b="b"/>
            <a:pathLst>
              <a:path w="12192000" h="28575">
                <a:moveTo>
                  <a:pt x="12191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28574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>
            <a:extLst xmlns:a="http://schemas.openxmlformats.org/drawingml/2006/main">
              <a:ext uri="{FF2B5EF4-FFF2-40B4-BE49-F238E27FC236}">
                <a16:creationId xmlns:a16="http://schemas.microsoft.com/office/drawing/2014/main" id="{7CE0D2B1-296C-49A9-8660-7D1AB4E9B71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 u="none" cap="none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0" name="Google Shape;10;p1">
            <a:extLst xmlns:a="http://schemas.openxmlformats.org/drawingml/2006/main">
              <a:ext uri="{FF2B5EF4-FFF2-40B4-BE49-F238E27FC236}">
                <a16:creationId xmlns:a16="http://schemas.microsoft.com/office/drawing/2014/main" id="{9B062565-6EB0-4F37-A904-9533FA0A085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92099" y="1149186"/>
            <a:ext cx="10875645" cy="42589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2pPr>
            <a:lvl3pPr marL="13716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3pPr>
            <a:lvl4pPr marL="18288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4pPr>
            <a:lvl5pPr marL="22860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5pPr>
            <a:lvl6pPr marL="27432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6pPr>
            <a:lvl7pPr marL="32004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7pPr>
            <a:lvl8pPr marL="36576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8pPr>
            <a:lvl9pPr marL="41148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/>
        </p:txBody>
      </p:sp>
      <p:sp>
        <p:nvSpPr>
          <p:cNvPr id="11" name="Google Shape;11;p1">
            <a:extLst xmlns:a="http://schemas.openxmlformats.org/drawingml/2006/main">
              <a:ext uri="{FF2B5EF4-FFF2-40B4-BE49-F238E27FC236}">
                <a16:creationId xmlns:a16="http://schemas.microsoft.com/office/drawing/2014/main" id="{666D0C21-F4AC-4B91-926A-1143C795AD7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2" name="Google Shape;12;p1">
            <a:extLst xmlns:a="http://schemas.openxmlformats.org/drawingml/2006/main">
              <a:ext uri="{FF2B5EF4-FFF2-40B4-BE49-F238E27FC236}">
                <a16:creationId xmlns:a16="http://schemas.microsoft.com/office/drawing/2014/main" id="{81234A7B-96F8-44BD-9AC6-41C4AA1E3ED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3" name="Google Shape;13;p1">
            <a:extLst xmlns:a="http://schemas.openxmlformats.org/drawingml/2006/main">
              <a:ext uri="{FF2B5EF4-FFF2-40B4-BE49-F238E27FC236}">
                <a16:creationId xmlns:a16="http://schemas.microsoft.com/office/drawing/2014/main" id="{49D8A24C-002E-451F-9023-14099698189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a1f8d9e774f8d"/>
    <p:sldLayoutId xmlns:r="http://schemas.openxmlformats.org/officeDocument/2006/relationships" id="2147483650" r:id="R487f6e0777894a50"/>
    <p:sldLayoutId xmlns:r="http://schemas.openxmlformats.org/officeDocument/2006/relationships" id="2147483651" r:id="Rdb571c47feb84b66"/>
    <p:sldLayoutId xmlns:r="http://schemas.openxmlformats.org/officeDocument/2006/relationships" id="2147483652" r:id="R6d6c1034ab524c06"/>
    <p:sldLayoutId xmlns:r="http://schemas.openxmlformats.org/officeDocument/2006/relationships" id="2147483653" r:id="R90419e9ab9444841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93682fab4f03" /><Relationship Type="http://schemas.openxmlformats.org/officeDocument/2006/relationships/image" Target="/ppt/media/image2.png" Id="R4a77c6b23a154c67" /><Relationship Type="http://schemas.openxmlformats.org/officeDocument/2006/relationships/notesSlide" Target="/ppt/notesSlides/notesSlide1.xml" Id="Ra32b02953e90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6f8ace6947a3" /><Relationship Type="http://schemas.openxmlformats.org/officeDocument/2006/relationships/image" Target="/ppt/media/image3.png" Id="Rd48bb353198f4900" /><Relationship Type="http://schemas.openxmlformats.org/officeDocument/2006/relationships/notesSlide" Target="/ppt/notesSlides/notesSlide2.xml" Id="R030351adf1e6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053ad1f2478f" /><Relationship Type="http://schemas.openxmlformats.org/officeDocument/2006/relationships/image" Target="/ppt/media/image4.png" Id="R1cf6d514dc8d47c1" /><Relationship Type="http://schemas.openxmlformats.org/officeDocument/2006/relationships/notesSlide" Target="/ppt/notesSlides/notesSlide3.xml" Id="R8af72a520115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f492168e4479" /><Relationship Type="http://schemas.openxmlformats.org/officeDocument/2006/relationships/image" Target="/ppt/media/image5.png" Id="R9c162cbdf7b94cac" /><Relationship Type="http://schemas.openxmlformats.org/officeDocument/2006/relationships/notesSlide" Target="/ppt/notesSlides/notesSlide4.xml" Id="Rea9c120d6dde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2412c3b34738" /><Relationship Type="http://schemas.openxmlformats.org/officeDocument/2006/relationships/image" Target="/ppt/media/image6.png" Id="R2e568ad68246452d" /><Relationship Type="http://schemas.openxmlformats.org/officeDocument/2006/relationships/notesSlide" Target="/ppt/notesSlides/notesSlide5.xml" Id="Racce822fff31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93e1e6184950" /><Relationship Type="http://schemas.openxmlformats.org/officeDocument/2006/relationships/image" Target="/ppt/media/image7.png" Id="R50ac5092a81843be" /><Relationship Type="http://schemas.openxmlformats.org/officeDocument/2006/relationships/notesSlide" Target="/ppt/notesSlides/notesSlide6.xml" Id="Rd28e9297e78f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77c6b23a154c6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30077"/>
      </p:ext>
    </p:extLst>
  </p:cSld>
  <p:transition advClick="1" advTm="18000">
    <p:fade/>
  </p:transition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8bb353198f49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9507"/>
      </p:ext>
    </p:extLst>
  </p:cSld>
  <p:transition advClick="1" advTm="18000">
    <p:fade/>
  </p:transition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f6d514dc8d47c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99861"/>
      </p:ext>
    </p:extLst>
  </p:cSld>
  <p:transition advClick="1" advTm="18000">
    <p:fade/>
  </p:transition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162cbdf7b94c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62497"/>
      </p:ext>
    </p:extLst>
  </p:cSld>
  <p:transition advClick="1" advTm="18000">
    <p:fade/>
  </p:transition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568ad6824645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86534"/>
      </p:ext>
    </p:extLst>
  </p:cSld>
  <p:transition advClick="1" advTm="18000">
    <p:fade/>
  </p:transition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ac5092a81843b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5289"/>
      </p:ext>
    </p:extLst>
  </p:cSld>
  <p:transition advClick="1" advTm="18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2026-08-10T11:05:26.8280000Z</dcterms:created>
  <dcterms:modified xsi:type="dcterms:W3CDTF">2026-08-10T11:05:26.8280000Z</dcterms:modified>
</coreProperties>
</file>