
<file path=[Content_Types].xml><?xml version="1.0" encoding="utf-8"?>
<Types xmlns="http://schemas.openxmlformats.org/package/2006/content-types">
  <Default Extension="xml" ContentType="application/vnd.openxmlformats-package.core-properties+xml"/>
  <Default Extension="png" ContentType="image/png"/>
  <Default Extension="dat" ContentType="application/x-fontdata"/>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ea1244c6a3cf4153" /><Relationship Type="http://schemas.openxmlformats.org/officeDocument/2006/relationships/extended-properties" Target="/docProps/app.xml" Id="R414e3090b25b4b72" /><Relationship Type="http://schemas.openxmlformats.org/officeDocument/2006/relationships/officeDocument" Target="/ppt/presentation.xml" Id="R963892a3fc434974" /></Relationships>
</file>

<file path=ppt/presentation.xml><?xml version="1.0" encoding="utf-8"?>
<p:presentation xmlns:p="http://schemas.openxmlformats.org/presentationml/2006/main" embedTrueTypeFonts="1" saveSubsetFonts="0">
  <p:sldMasterIdLst>
    <p:sldMasterId xmlns:r="http://schemas.openxmlformats.org/officeDocument/2006/relationships" id="2147483648" r:id="Rb451de5bcf8b4405"/>
  </p:sldMasterIdLst>
  <p:notesMasterIdLst>
    <p:notesMasterId xmlns:r="http://schemas.openxmlformats.org/officeDocument/2006/relationships" r:id="Rfdd3b188b17345ff"/>
  </p:notesMasterIdLst>
  <p:sldIdLst>
    <p:sldId xmlns:r="http://schemas.openxmlformats.org/officeDocument/2006/relationships" id="256" r:id="R432b5d35852f4c9b"/>
    <p:sldId xmlns:r="http://schemas.openxmlformats.org/officeDocument/2006/relationships" id="257" r:id="R57bf1ace39594672"/>
    <p:sldId xmlns:r="http://schemas.openxmlformats.org/officeDocument/2006/relationships" id="258" r:id="R05f7b12d16fc47b4"/>
    <p:sldId xmlns:r="http://schemas.openxmlformats.org/officeDocument/2006/relationships" id="259" r:id="R29b7393c955e44d1"/>
    <p:sldId xmlns:r="http://schemas.openxmlformats.org/officeDocument/2006/relationships" id="260" r:id="Rca6a863af94b4671"/>
    <p:sldId xmlns:r="http://schemas.openxmlformats.org/officeDocument/2006/relationships" id="261" r:id="R49799a96a6374c01"/>
    <p:sldId xmlns:r="http://schemas.openxmlformats.org/officeDocument/2006/relationships" id="262" r:id="R211e15ff2995408e"/>
    <p:sldId xmlns:r="http://schemas.openxmlformats.org/officeDocument/2006/relationships" id="263" r:id="R22ed38375fc94866"/>
    <p:sldId xmlns:r="http://schemas.openxmlformats.org/officeDocument/2006/relationships" id="264" r:id="R809bd597a81e43e8"/>
    <p:sldId xmlns:r="http://schemas.openxmlformats.org/officeDocument/2006/relationships" id="265" r:id="Rc1352936e1434ea4"/>
    <p:sldId xmlns:r="http://schemas.openxmlformats.org/officeDocument/2006/relationships" id="266" r:id="R2b60186a6de046de"/>
    <p:sldId xmlns:r="http://schemas.openxmlformats.org/officeDocument/2006/relationships" id="267" r:id="R01b255990f2c4a52"/>
    <p:sldId xmlns:r="http://schemas.openxmlformats.org/officeDocument/2006/relationships" id="268" r:id="R0753f633bfec4a14"/>
    <p:sldId xmlns:r="http://schemas.openxmlformats.org/officeDocument/2006/relationships" id="269" r:id="R60b98bc3bd4a48de"/>
    <p:sldId xmlns:r="http://schemas.openxmlformats.org/officeDocument/2006/relationships" id="270" r:id="R08984857189943ae"/>
    <p:sldId xmlns:r="http://schemas.openxmlformats.org/officeDocument/2006/relationships" id="271" r:id="Rcc2560ac30e54aba"/>
    <p:sldId xmlns:r="http://schemas.openxmlformats.org/officeDocument/2006/relationships" id="272" r:id="Rffd47e48ce924a26"/>
    <p:sldId xmlns:r="http://schemas.openxmlformats.org/officeDocument/2006/relationships" id="273" r:id="Rf58143d4bc2c4d39"/>
    <p:sldId xmlns:r="http://schemas.openxmlformats.org/officeDocument/2006/relationships" id="274" r:id="R2e8c9411ca1f4067"/>
  </p:sldIdLst>
  <p:sldSz cx="12192000" cy="6858000"/>
  <p:notesSz cx="6858000" cy="9144000"/>
  <p:embeddedFontLst>
    <p:embeddedFont>
      <p:font typeface="BIZ UDPGothic"/>
      <p:regular xmlns:r="http://schemas.openxmlformats.org/officeDocument/2006/relationships" r:id="Rb78adaef7a144f16"/>
      <p:bold xmlns:r="http://schemas.openxmlformats.org/officeDocument/2006/relationships" r:id="R73fb32e511834022"/>
    </p:embeddedFont>
    <p:embeddedFont>
      <p:font typeface="Arial Narrow"/>
      <p:regular xmlns:r="http://schemas.openxmlformats.org/officeDocument/2006/relationships" r:id="R43a6f9eb277942c1"/>
      <p:bold xmlns:r="http://schemas.openxmlformats.org/officeDocument/2006/relationships" r:id="R8991a5894f3349bd"/>
      <p:italic xmlns:r="http://schemas.openxmlformats.org/officeDocument/2006/relationships" r:id="Re0eeb9f2ee62453e"/>
      <p:boldItalic xmlns:r="http://schemas.openxmlformats.org/officeDocument/2006/relationships" r:id="Rfd4b70fe20aa4f42"/>
    </p:embeddedFont>
    <p:embeddedFont>
      <p:font typeface="Quattrocento Sans"/>
      <p:regular xmlns:r="http://schemas.openxmlformats.org/officeDocument/2006/relationships" r:id="R024c8576a2204fca"/>
      <p:bold xmlns:r="http://schemas.openxmlformats.org/officeDocument/2006/relationships" r:id="R6c396fb4840f4ac4"/>
      <p:italic xmlns:r="http://schemas.openxmlformats.org/officeDocument/2006/relationships" r:id="Rcdc83ba36c374ac5"/>
      <p:boldItalic xmlns:r="http://schemas.openxmlformats.org/officeDocument/2006/relationships" r:id="R2c03d229fcce4485"/>
    </p:embeddedFont>
    <p:embeddedFont>
      <p:font typeface="Helvetica Neue"/>
      <p:regular xmlns:r="http://schemas.openxmlformats.org/officeDocument/2006/relationships" r:id="R6c11e866694740b5"/>
      <p:bold xmlns:r="http://schemas.openxmlformats.org/officeDocument/2006/relationships" r:id="R6a3e9abdf5974471"/>
      <p:italic xmlns:r="http://schemas.openxmlformats.org/officeDocument/2006/relationships" r:id="Rfeb00f09619d4a69"/>
      <p:boldItalic xmlns:r="http://schemas.openxmlformats.org/officeDocument/2006/relationships" r:id="R0b8d43910b2b4b51"/>
    </p:embeddedFont>
  </p:embeddedFontLst>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viewPr>
</file>

<file path=ppt/_rels/presentation.xml.rels>&#65279;<?xml version="1.0" encoding="utf-8"?><Relationships xmlns="http://schemas.openxmlformats.org/package/2006/relationships"><Relationship Type="http://schemas.openxmlformats.org/officeDocument/2006/relationships/theme" Target="/ppt/theme/theme1.xml" Id="Rbbb59ba57eba4931" /><Relationship Type="http://schemas.openxmlformats.org/officeDocument/2006/relationships/slideMaster" Target="/ppt/slideMasters/slideMaster1.xml" Id="Rb451de5bcf8b4405" /><Relationship Type="http://schemas.openxmlformats.org/officeDocument/2006/relationships/notesMaster" Target="/ppt/notesMasters/notesMaster1.xml" Id="Rfdd3b188b17345ff" /><Relationship Type="http://schemas.openxmlformats.org/officeDocument/2006/relationships/presProps" Target="/ppt/presProps.xml" Id="R7d901ff09ef64e66" /><Relationship Type="http://schemas.openxmlformats.org/officeDocument/2006/relationships/viewProps" Target="/ppt/viewProps.xml" Id="Rc92273e856a94dbd" /><Relationship Type="http://schemas.openxmlformats.org/officeDocument/2006/relationships/tableStyles" Target="/ppt/tableStyles.xml" Id="R77cbd9bb2c4a4c91" /><Relationship Type="http://schemas.openxmlformats.org/officeDocument/2006/relationships/font" Target="/ppt/fonts/font.dat" Id="Rb78adaef7a144f16" /><Relationship Type="http://schemas.openxmlformats.org/officeDocument/2006/relationships/font" Target="/ppt/fonts/font2.dat" Id="R73fb32e511834022" /><Relationship Type="http://schemas.openxmlformats.org/officeDocument/2006/relationships/font" Target="/ppt/fonts/font3.dat" Id="R43a6f9eb277942c1" /><Relationship Type="http://schemas.openxmlformats.org/officeDocument/2006/relationships/font" Target="/ppt/fonts/font4.dat" Id="R8991a5894f3349bd" /><Relationship Type="http://schemas.openxmlformats.org/officeDocument/2006/relationships/font" Target="/ppt/fonts/font5.dat" Id="Re0eeb9f2ee62453e" /><Relationship Type="http://schemas.openxmlformats.org/officeDocument/2006/relationships/font" Target="/ppt/fonts/font6.dat" Id="Rfd4b70fe20aa4f42" /><Relationship Type="http://schemas.openxmlformats.org/officeDocument/2006/relationships/font" Target="/ppt/fonts/font7.dat" Id="R024c8576a2204fca" /><Relationship Type="http://schemas.openxmlformats.org/officeDocument/2006/relationships/font" Target="/ppt/fonts/font8.dat" Id="R6c396fb4840f4ac4" /><Relationship Type="http://schemas.openxmlformats.org/officeDocument/2006/relationships/font" Target="/ppt/fonts/font9.dat" Id="Rcdc83ba36c374ac5" /><Relationship Type="http://schemas.openxmlformats.org/officeDocument/2006/relationships/font" Target="/ppt/fonts/font10.dat" Id="R2c03d229fcce4485" /><Relationship Type="http://schemas.openxmlformats.org/officeDocument/2006/relationships/font" Target="/ppt/fonts/font11.dat" Id="R6c11e866694740b5" /><Relationship Type="http://schemas.openxmlformats.org/officeDocument/2006/relationships/font" Target="/ppt/fonts/font12.dat" Id="R6a3e9abdf5974471" /><Relationship Type="http://schemas.openxmlformats.org/officeDocument/2006/relationships/font" Target="/ppt/fonts/font13.dat" Id="Rfeb00f09619d4a69" /><Relationship Type="http://schemas.openxmlformats.org/officeDocument/2006/relationships/font" Target="/ppt/fonts/font14.dat" Id="R0b8d43910b2b4b51" /><Relationship Type="http://schemas.openxmlformats.org/officeDocument/2006/relationships/slide" Target="/ppt/slides/slide1.xml" Id="R432b5d35852f4c9b" /><Relationship Type="http://schemas.openxmlformats.org/officeDocument/2006/relationships/slide" Target="/ppt/slides/slide2.xml" Id="R57bf1ace39594672" /><Relationship Type="http://schemas.openxmlformats.org/officeDocument/2006/relationships/slide" Target="/ppt/slides/slide3.xml" Id="R05f7b12d16fc47b4" /><Relationship Type="http://schemas.openxmlformats.org/officeDocument/2006/relationships/slide" Target="/ppt/slides/slide4.xml" Id="R29b7393c955e44d1" /><Relationship Type="http://schemas.openxmlformats.org/officeDocument/2006/relationships/slide" Target="/ppt/slides/slide5.xml" Id="Rca6a863af94b4671" /><Relationship Type="http://schemas.openxmlformats.org/officeDocument/2006/relationships/slide" Target="/ppt/slides/slide6.xml" Id="R49799a96a6374c01" /><Relationship Type="http://schemas.openxmlformats.org/officeDocument/2006/relationships/slide" Target="/ppt/slides/slide7.xml" Id="R211e15ff2995408e" /><Relationship Type="http://schemas.openxmlformats.org/officeDocument/2006/relationships/slide" Target="/ppt/slides/slide8.xml" Id="R22ed38375fc94866" /><Relationship Type="http://schemas.openxmlformats.org/officeDocument/2006/relationships/slide" Target="/ppt/slides/slide9.xml" Id="R809bd597a81e43e8" /><Relationship Type="http://schemas.openxmlformats.org/officeDocument/2006/relationships/slide" Target="/ppt/slides/slide10.xml" Id="Rc1352936e1434ea4" /><Relationship Type="http://schemas.openxmlformats.org/officeDocument/2006/relationships/slide" Target="/ppt/slides/slide11.xml" Id="R2b60186a6de046de" /><Relationship Type="http://schemas.openxmlformats.org/officeDocument/2006/relationships/slide" Target="/ppt/slides/slide12.xml" Id="R01b255990f2c4a52" /><Relationship Type="http://schemas.openxmlformats.org/officeDocument/2006/relationships/slide" Target="/ppt/slides/slide13.xml" Id="R0753f633bfec4a14" /><Relationship Type="http://schemas.openxmlformats.org/officeDocument/2006/relationships/slide" Target="/ppt/slides/slide14.xml" Id="R60b98bc3bd4a48de" /><Relationship Type="http://schemas.openxmlformats.org/officeDocument/2006/relationships/slide" Target="/ppt/slides/slide15.xml" Id="R08984857189943ae" /><Relationship Type="http://schemas.openxmlformats.org/officeDocument/2006/relationships/slide" Target="/ppt/slides/slide16.xml" Id="Rcc2560ac30e54aba" /><Relationship Type="http://schemas.openxmlformats.org/officeDocument/2006/relationships/slide" Target="/ppt/slides/slide17.xml" Id="Rffd47e48ce924a26" /><Relationship Type="http://schemas.openxmlformats.org/officeDocument/2006/relationships/slide" Target="/ppt/slides/slide18.xml" Id="Rf58143d4bc2c4d39" /><Relationship Type="http://schemas.openxmlformats.org/officeDocument/2006/relationships/slide" Target="/ppt/slides/slide19.xml" Id="R2e8c9411ca1f406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e293ef55b274f0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dk2" tx2="lt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1072c2feedd4c1c" /><Relationship Type="http://schemas.openxmlformats.org/officeDocument/2006/relationships/notesMaster" Target="/ppt/notesMasters/notesMaster1.xml" Id="R50d96e5c893b4fe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b317a2975d64cb5" /><Relationship Type="http://schemas.openxmlformats.org/officeDocument/2006/relationships/notesMaster" Target="/ppt/notesMasters/notesMaster1.xml" Id="Rb9ef7ec7eea44dd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f4a1bfa0375646ca" /><Relationship Type="http://schemas.openxmlformats.org/officeDocument/2006/relationships/notesMaster" Target="/ppt/notesMasters/notesMaster1.xml" Id="R2997889139d747e2"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7fd0d2fd7414f9f" /><Relationship Type="http://schemas.openxmlformats.org/officeDocument/2006/relationships/notesMaster" Target="/ppt/notesMasters/notesMaster1.xml" Id="R07bb2b16533249e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d8f16b1e8a74197" /><Relationship Type="http://schemas.openxmlformats.org/officeDocument/2006/relationships/notesMaster" Target="/ppt/notesMasters/notesMaster1.xml" Id="R097c0d12ad3746d7"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ab24ed6725fc4bbc" /><Relationship Type="http://schemas.openxmlformats.org/officeDocument/2006/relationships/notesMaster" Target="/ppt/notesMasters/notesMaster1.xml" Id="R7f86103414464995"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097d5573c84740fa" /><Relationship Type="http://schemas.openxmlformats.org/officeDocument/2006/relationships/notesMaster" Target="/ppt/notesMasters/notesMaster1.xml" Id="R99b3de3eb8ed4afc"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7cd1c055adcc4dc0" /><Relationship Type="http://schemas.openxmlformats.org/officeDocument/2006/relationships/notesMaster" Target="/ppt/notesMasters/notesMaster1.xml" Id="Rda0c5464401b44dd"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d5a6c125ba184205" /><Relationship Type="http://schemas.openxmlformats.org/officeDocument/2006/relationships/notesMaster" Target="/ppt/notesMasters/notesMaster1.xml" Id="R4604b466e58046a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1bd18d9a17f4e74" /><Relationship Type="http://schemas.openxmlformats.org/officeDocument/2006/relationships/notesMaster" Target="/ppt/notesMasters/notesMaster1.xml" Id="R2dde108a6ef4462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e3b09da8a1084a72" /><Relationship Type="http://schemas.openxmlformats.org/officeDocument/2006/relationships/notesMaster" Target="/ppt/notesMasters/notesMaster1.xml" Id="R81e4afa335954cc0" /></Relationships>
</file>

<file path=ppt/notesSlides/_rels/notesSlide2.xml.rels>&#65279;<?xml version="1.0" encoding="utf-8"?><Relationships xmlns="http://schemas.openxmlformats.org/package/2006/relationships"><Relationship Type="http://schemas.openxmlformats.org/officeDocument/2006/relationships/slide" Target="/ppt/slides/slide2.xml" Id="R685409e899394d81" /><Relationship Type="http://schemas.openxmlformats.org/officeDocument/2006/relationships/notesMaster" Target="/ppt/notesMasters/notesMaster1.xml" Id="Re7cad732a6bd4713" /></Relationships>
</file>

<file path=ppt/notesSlides/_rels/notesSlide3.xml.rels>&#65279;<?xml version="1.0" encoding="utf-8"?><Relationships xmlns="http://schemas.openxmlformats.org/package/2006/relationships"><Relationship Type="http://schemas.openxmlformats.org/officeDocument/2006/relationships/slide" Target="/ppt/slides/slide3.xml" Id="R067ea92ac3704fe4" /><Relationship Type="http://schemas.openxmlformats.org/officeDocument/2006/relationships/notesMaster" Target="/ppt/notesMasters/notesMaster1.xml" Id="R76584ae8d6794358" /></Relationships>
</file>

<file path=ppt/notesSlides/_rels/notesSlide4.xml.rels>&#65279;<?xml version="1.0" encoding="utf-8"?><Relationships xmlns="http://schemas.openxmlformats.org/package/2006/relationships"><Relationship Type="http://schemas.openxmlformats.org/officeDocument/2006/relationships/slide" Target="/ppt/slides/slide4.xml" Id="R6a82ea79ec124e7c" /><Relationship Type="http://schemas.openxmlformats.org/officeDocument/2006/relationships/notesMaster" Target="/ppt/notesMasters/notesMaster1.xml" Id="R5b2eee0bcb5347d8" /></Relationships>
</file>

<file path=ppt/notesSlides/_rels/notesSlide5.xml.rels>&#65279;<?xml version="1.0" encoding="utf-8"?><Relationships xmlns="http://schemas.openxmlformats.org/package/2006/relationships"><Relationship Type="http://schemas.openxmlformats.org/officeDocument/2006/relationships/slide" Target="/ppt/slides/slide5.xml" Id="R5dca9f417ad843eb" /><Relationship Type="http://schemas.openxmlformats.org/officeDocument/2006/relationships/notesMaster" Target="/ppt/notesMasters/notesMaster1.xml" Id="R73dbcbe779b64a55" /></Relationships>
</file>

<file path=ppt/notesSlides/_rels/notesSlide6.xml.rels>&#65279;<?xml version="1.0" encoding="utf-8"?><Relationships xmlns="http://schemas.openxmlformats.org/package/2006/relationships"><Relationship Type="http://schemas.openxmlformats.org/officeDocument/2006/relationships/slide" Target="/ppt/slides/slide6.xml" Id="R21102338852d4921" /><Relationship Type="http://schemas.openxmlformats.org/officeDocument/2006/relationships/notesMaster" Target="/ppt/notesMasters/notesMaster1.xml" Id="R4b7a3a06dfdd45b0" /></Relationships>
</file>

<file path=ppt/notesSlides/_rels/notesSlide7.xml.rels>&#65279;<?xml version="1.0" encoding="utf-8"?><Relationships xmlns="http://schemas.openxmlformats.org/package/2006/relationships"><Relationship Type="http://schemas.openxmlformats.org/officeDocument/2006/relationships/slide" Target="/ppt/slides/slide7.xml" Id="R5589085dc1bd475f" /><Relationship Type="http://schemas.openxmlformats.org/officeDocument/2006/relationships/notesMaster" Target="/ppt/notesMasters/notesMaster1.xml" Id="R11daa5d65352444d" /></Relationships>
</file>

<file path=ppt/notesSlides/_rels/notesSlide8.xml.rels>&#65279;<?xml version="1.0" encoding="utf-8"?><Relationships xmlns="http://schemas.openxmlformats.org/package/2006/relationships"><Relationship Type="http://schemas.openxmlformats.org/officeDocument/2006/relationships/slide" Target="/ppt/slides/slide8.xml" Id="Rd863f291e30c4460" /><Relationship Type="http://schemas.openxmlformats.org/officeDocument/2006/relationships/notesMaster" Target="/ppt/notesMasters/notesMaster1.xml" Id="R37bb5e0dd1b4425a" /></Relationships>
</file>

<file path=ppt/notesSlides/_rels/notesSlide9.xml.rels>&#65279;<?xml version="1.0" encoding="utf-8"?><Relationships xmlns="http://schemas.openxmlformats.org/package/2006/relationships"><Relationship Type="http://schemas.openxmlformats.org/officeDocument/2006/relationships/slide" Target="/ppt/slides/slide9.xml" Id="R17285f2c69be4f4f" /><Relationship Type="http://schemas.openxmlformats.org/officeDocument/2006/relationships/notesMaster" Target="/ppt/notesMasters/notesMaster1.xml" Id="R6191b6c563a9452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60 to 90 seconds to write. Ask for an idea or trait plus a visible or lived reason. Different readings are acceptable when students use evidence.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Dallas skyline photograph by medea_material, CC BY 2.0: https://commons.wikimedia.org/wiki/File:Skyline_of_Dallas,_TX.jpg</a:t>
            </a:r>
          </a:p>
          <a:p xmlns:a="http://schemas.openxmlformats.org/drawingml/2006/main">
            <a:r>
              <a:t>- Apple logo, Apple Inc., public-domain simple logo; trademarked: https://commons.wikimedia.org/wiki/File:Apple_Logo.svg</a:t>
            </a:r>
          </a:p>
          <a:p xmlns:a="http://schemas.openxmlformats.org/drawingml/2006/main">
            <a:r>
              <a:t>- Google G logo, Google LLC, public-domain simple logo; trademarked: https://commons.wikimedia.org/wiki/File:Google_%22G%22_logo.svg</a:t>
            </a:r>
          </a:p>
          <a:p xmlns:a="http://schemas.openxmlformats.org/drawingml/2006/main">
            <a:r>
              <a:t>- YouTube full-color icon, Google / YouTube, public-domain simple logo; trademarked: https://commons.wikimedia.org/wiki/File:YouTube_full-color_icon_(2024).svg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teacher model to make the outcome concrete. Point out the large final mark, repeated details, and explanation. Drawing skill is not the scoring target.</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Teacher-created VilBot Page 3 model supplied by the course author.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all four moves before students begin. Sketch first, test second, color last.</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Dallas skyline photograph by medea_material, CC BY 2.0: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a short sketch window if useful for your room. Students should change the symbol, shape, or arrangement across three thumbnails.</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both tests before students add color. The one-inch test checks readability; the five-second test checks whether the intended idea is visible.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Font Awesome Free solid icons, Fonticons, Inc., CC BY 4.0: https://fontawesome.com/license/free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partner speaks before the designer explains. The designer then decides what evidence to use and what to revise.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one symbol explanation and one color explanation. Use the final check to reinforce simplicity, versatility, and relevance. Keep the word bank and sentence stems available for emerging bilingual students.</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independent or partner work. It holds the task, success criteria, rubric focus, next step, sentence stem, and teacher model without prescribing room routines.</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Teacher-created VilBot Page 3 model supplied by the course author.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shares brief: show the logo, name the idea or trait, and explain one choice. A small sample is enough when time is short.</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Dallas skyline photograph by medea_material, CC BY 2.0: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exit stem in Canvas or on paper. Accept a symbol, shape, color, line, contrast, size, or placement as the visible evidence.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or adapt this reset routine. The lower area stays open for a teacher-specific room reminder.</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lesson narrowly: students are designing a hero logo today. Formal brand-promise writing belongs in the optional Animation unit.</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Dallas skyline photograph by medea_material, CC BY 2.0: https://commons.wikimedia.org/wiki/File:Skyline_of_Dallas,_TX.jpg</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objective and Page 3 outcome aloud. Point students to the five lesson words and keep them visible as needed.</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point to Pages 1 and 2. Today they reuse those choices instead of inventing a new hero.</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one quick message. A logo is not expected to tell the whole story or prove a formal promise.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Font Awesome Free solid icons, Fonticons, Inc., CC BY 4.0: https://fontawesome.com/license/free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complete the evidence stem before whole-class sharing. Do not treat one interpretation as the only correct answer when a student can point to a visible clue.</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Superman shield, DC Comics, public-domain simple logo; trademarked: https://commons.wikimedia.org/wiki/File:Superman_shield.svg</a:t>
            </a:r>
          </a:p>
          <a:p xmlns:a="http://schemas.openxmlformats.org/drawingml/2006/main">
            <a:r>
              <a:t>- Batman logo by Nagarro Support, CC BY-SA 4.0: https://commons.wikimedia.org/wiki/File:Batman_logo.jpg</a:t>
            </a:r>
          </a:p>
          <a:p xmlns:a="http://schemas.openxmlformats.org/drawingml/2006/main">
            <a:r>
              <a:t>- Wonder Woman logo and emblem, public-domain simple logo; trademarked: https://commons.wikimedia.org/wiki/File:Wonder_woman_logo_and_emblem.png</a:t>
            </a:r>
          </a:p>
          <a:p xmlns:a="http://schemas.openxmlformats.org/drawingml/2006/main">
            <a:r>
              <a:t>- Captain America shield, public-domain simple geometric logo; trademarked: https://commons.wikimedia.org/wiki/File:Captain_America%27s_shield.svg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three criteria through the visible real-world examples. Target demonstrates simplicity because the mark is one easily understood bullseye. Nike demonstrates versatility because the same simple swoosh remains recognizable at different sizes. The Shell sign demonstrates relevance through a symbol tied to the name and a limited two-color palette. These examples are used for design analysis, not endorsement.</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Target bullseye logo, Target Corporation, public-domain simple geometric logo; trademarked: https://commons.wikimedia.org/wiki/File:Target_Corporation_logo.svg</a:t>
            </a:r>
          </a:p>
          <a:p xmlns:a="http://schemas.openxmlformats.org/drawingml/2006/main">
            <a:r>
              <a:t>- Nike Swoosh by Carolyn Davidson, public-domain simple logo in the United States; trademarked: https://commons.wikimedia.org/wiki/File:Nike_sport_logo.svg</a:t>
            </a:r>
          </a:p>
          <a:p xmlns:a="http://schemas.openxmlformats.org/drawingml/2006/main">
            <a:r>
              <a:t>- Shell logo photograph by Nopple, CC0 1.0: https://commons.wikimedia.org/wiki/File:Shell_logo.jpg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divergent thinking: one hero purpose can produce several valid symbols. Require students to explain why their selected symbol fits.</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a:p xmlns:a="http://schemas.openxmlformats.org/drawingml/2006/main">
            <a:r>
              <a:t>- Font Awesome Free solid icons, Fonticons, Inc., CC BY 4.0: https://fontawesome.com/license/free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an intended effect, not a universal color meaning. Color interpretation changes by context and culture. Personal preference alone does not explain the design job.</a:t>
            </a:r>
          </a:p>
          <a:p xmlns:a="http://schemas.openxmlformats.org/drawingml/2006/main">
            <a:r>
              <a:t/>
            </a:r>
          </a:p>
          <a:p xmlns:a="http://schemas.openxmlformats.org/drawingml/2006/main">
            <a:r>
              <a:t>[Sources]</a:t>
            </a:r>
          </a:p>
          <a:p xmlns:a="http://schemas.openxmlformats.org/drawingml/2006/main">
            <a:r>
              <a:t>- Course author's Smart Solutions superhero reference materials.</a:t>
            </a:r>
          </a:p>
          <a:p xmlns:a="http://schemas.openxmlformats.org/drawingml/2006/main">
            <a:r>
              <a:t>- Course author-approved Comics Lesson 4 requirements and success criteria.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14e14722229412b"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a500101a4064ea8"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98b000ebc8bf43bf"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dfb1839c5f0b4ba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b2fa7afc64ac4d78" /></Relationships>
</file>

<file path=ppt/slideLayouts/slideLayout1.xml><?xml version="1.0" encoding="utf-8"?>
<p:sldLayout xmlns:p="http://schemas.openxmlformats.org/presentationml/2006/main" matchingName="Blank" type="obj">
  <p:cSld name="OBJECT">
    <p:spTree>
      <p:nvGrpSpPr>
        <p:cNvPr id="1" name=""/>
        <p:cNvGrpSpPr/>
        <p:nvPr/>
      </p:nvGrpSpPr>
      <p:grpSpPr>
        <a:xfrm xmlns:a="http://schemas.openxmlformats.org/drawingml/2006/main"/>
      </p:grpSpPr>
      <p:sp>
        <p:nvSpPr>
          <p:cNvPr id="15" name="Google Shape;15;p2">
            <a:extLst xmlns:a="http://schemas.openxmlformats.org/drawingml/2006/main">
              <a:ext uri="{FF2B5EF4-FFF2-40B4-BE49-F238E27FC236}">
                <a16:creationId xmlns:a16="http://schemas.microsoft.com/office/drawing/2014/main" id="{C7356282-B1E4-4955-920F-FCC904912608}"/>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6" name="Google Shape;16;p2">
            <a:extLst xmlns:a="http://schemas.openxmlformats.org/drawingml/2006/main">
              <a:ext uri="{FF2B5EF4-FFF2-40B4-BE49-F238E27FC236}">
                <a16:creationId xmlns:a16="http://schemas.microsoft.com/office/drawing/2014/main" id="{8900F519-D5C6-4B55-81C9-9BBD7769C8F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7" name="Google Shape;17;p2">
            <a:extLst xmlns:a="http://schemas.openxmlformats.org/drawingml/2006/main">
              <a:ext uri="{FF2B5EF4-FFF2-40B4-BE49-F238E27FC236}">
                <a16:creationId xmlns:a16="http://schemas.microsoft.com/office/drawing/2014/main" id="{CA350760-42EE-45DE-BFCC-40E9F4FA2658}"/>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2.xml><?xml version="1.0" encoding="utf-8"?>
<p:sldLayout xmlns:p="http://schemas.openxmlformats.org/presentationml/2006/main" matchingName="Title and Content">
  <p:cSld name="Title and Content">
    <p:spTree>
      <p:nvGrpSpPr>
        <p:cNvPr id="1" name=""/>
        <p:cNvGrpSpPr/>
        <p:nvPr/>
      </p:nvGrpSpPr>
      <p:grpSpPr>
        <a:xfrm xmlns:a="http://schemas.openxmlformats.org/drawingml/2006/main"/>
      </p:grpSpPr>
      <p:sp>
        <p:nvSpPr>
          <p:cNvPr id="19" name="Google Shape;19;p3">
            <a:extLst xmlns:a="http://schemas.openxmlformats.org/drawingml/2006/main">
              <a:ext uri="{FF2B5EF4-FFF2-40B4-BE49-F238E27FC236}">
                <a16:creationId xmlns:a16="http://schemas.microsoft.com/office/drawing/2014/main" id="{4C19837F-BB1C-4D1C-B092-7FC97C130B2D}"/>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0" name="Google Shape;20;p3">
            <a:extLst xmlns:a="http://schemas.openxmlformats.org/drawingml/2006/main">
              <a:ext uri="{FF2B5EF4-FFF2-40B4-BE49-F238E27FC236}">
                <a16:creationId xmlns:a16="http://schemas.microsoft.com/office/drawing/2014/main" id="{7E7192D2-52F6-4D70-9602-05E4F1334834}"/>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b="0" i="0">
                <a:solidFill>
                  <a:schemeClr val="dk1"/>
                </a:solidFill>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21" name="Google Shape;21;p3">
            <a:extLst xmlns:a="http://schemas.openxmlformats.org/drawingml/2006/main">
              <a:ext uri="{FF2B5EF4-FFF2-40B4-BE49-F238E27FC236}">
                <a16:creationId xmlns:a16="http://schemas.microsoft.com/office/drawing/2014/main" id="{5EBDA976-63F0-4A0F-AD35-EC0F571B3597}"/>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2" name="Google Shape;22;p3">
            <a:extLst xmlns:a="http://schemas.openxmlformats.org/drawingml/2006/main">
              <a:ext uri="{FF2B5EF4-FFF2-40B4-BE49-F238E27FC236}">
                <a16:creationId xmlns:a16="http://schemas.microsoft.com/office/drawing/2014/main" id="{A9E108B2-E653-490A-9B4C-E2E451CA29FF}"/>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3" name="Google Shape;23;p3">
            <a:extLst xmlns:a="http://schemas.openxmlformats.org/drawingml/2006/main">
              <a:ext uri="{FF2B5EF4-FFF2-40B4-BE49-F238E27FC236}">
                <a16:creationId xmlns:a16="http://schemas.microsoft.com/office/drawing/2014/main" id="{8F8CB185-126A-4E7E-900E-30C71A5C421D}"/>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3.xml><?xml version="1.0" encoding="utf-8"?>
<p:sldLayout xmlns:p="http://schemas.openxmlformats.org/presentationml/2006/main" matchingName="Title Slide">
  <p:cSld name="Title Slide">
    <p:spTree>
      <p:nvGrpSpPr>
        <p:cNvPr id="1" name=""/>
        <p:cNvGrpSpPr/>
        <p:nvPr/>
      </p:nvGrpSpPr>
      <p:grpSpPr>
        <a:xfrm xmlns:a="http://schemas.openxmlformats.org/drawingml/2006/main"/>
      </p:grpSpPr>
      <p:sp>
        <p:nvSpPr>
          <p:cNvPr id="25" name="Google Shape;25;p4">
            <a:extLst xmlns:a="http://schemas.openxmlformats.org/drawingml/2006/main">
              <a:ext uri="{FF2B5EF4-FFF2-40B4-BE49-F238E27FC236}">
                <a16:creationId xmlns:a16="http://schemas.microsoft.com/office/drawing/2014/main" id="{686C13A8-D5E5-4B30-BBBC-8FC871C340FF}"/>
              </a:ext>
            </a:extLst>
          </p:cNvPr>
          <p:cNvSpPr>
            <a:spLocks xmlns:a="http://schemas.openxmlformats.org/drawingml/2006/main" noGrp="1"/>
          </p:cNvSpPr>
          <p:nvPr>
            <p:ph type="ctrTitle" idx="0"/>
          </p:nvPr>
        </p:nvSpPr>
        <p:spPr>
          <a:xfrm xmlns:a="http://schemas.openxmlformats.org/drawingml/2006/main">
            <a:off x="914400" y="2125980"/>
            <a:ext cx="10363200" cy="14401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6" name="Google Shape;26;p4">
            <a:extLst xmlns:a="http://schemas.openxmlformats.org/drawingml/2006/main">
              <a:ext uri="{FF2B5EF4-FFF2-40B4-BE49-F238E27FC236}">
                <a16:creationId xmlns:a16="http://schemas.microsoft.com/office/drawing/2014/main" id="{B769BCDA-0E53-4A21-8F5B-BBE585CDC760}"/>
              </a:ext>
            </a:extLst>
          </p:cNvPr>
          <p:cNvSpPr>
            <a:spLocks xmlns:a="http://schemas.openxmlformats.org/drawingml/2006/main" noGrp="1"/>
          </p:cNvSpPr>
          <p:nvPr>
            <p:ph type="subTitle" idx="1"/>
          </p:nvPr>
        </p:nvSpPr>
        <p:spPr>
          <a:xfrm xmlns:a="http://schemas.openxmlformats.org/drawingml/2006/main">
            <a:off x="1828800" y="3840480"/>
            <a:ext cx="8534400" cy="17145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b="0" i="0">
                <a:solidFill>
                  <a:schemeClr val="dk1"/>
                </a:solidFill>
              </a:defRPr>
            </a:lvl1pPr>
            <a:lvl2pPr algn="l">
              <a:spcBef>
                <a:spcPts val="0"/>
              </a:spcBef>
              <a:spcAft>
                <a:spcPts val="0"/>
              </a:spcAft>
              <a:buSzPts val="1400"/>
              <a:buNone/>
              <a:defRPr/>
            </a:lvl2pPr>
            <a:lvl3pPr algn="l">
              <a:spcBef>
                <a:spcPts val="0"/>
              </a:spcBef>
              <a:spcAft>
                <a:spcPts val="0"/>
              </a:spcAft>
              <a:buSzPts val="1400"/>
              <a:buNone/>
              <a:defRPr/>
            </a:lvl3pPr>
            <a:lvl4pPr algn="l">
              <a:spcBef>
                <a:spcPts val="0"/>
              </a:spcBef>
              <a:spcAft>
                <a:spcPts val="0"/>
              </a:spcAft>
              <a:buSzPts val="1400"/>
              <a:buNone/>
              <a:defRPr/>
            </a:lvl4pPr>
            <a:lvl5pPr algn="l">
              <a:spcBef>
                <a:spcPts val="0"/>
              </a:spcBef>
              <a:spcAft>
                <a:spcPts val="0"/>
              </a:spcAft>
              <a:buSzPts val="1400"/>
              <a:buNone/>
              <a:defRPr/>
            </a:lvl5pPr>
            <a:lvl6pPr algn="l">
              <a:spcBef>
                <a:spcPts val="0"/>
              </a:spcBef>
              <a:spcAft>
                <a:spcPts val="0"/>
              </a:spcAft>
              <a:buSzPts val="1400"/>
              <a:buNone/>
              <a:defRPr/>
            </a:lvl6pPr>
            <a:lvl7pPr algn="l">
              <a:spcBef>
                <a:spcPts val="0"/>
              </a:spcBef>
              <a:spcAft>
                <a:spcPts val="0"/>
              </a:spcAft>
              <a:buSzPts val="1400"/>
              <a:buNone/>
              <a:defRPr/>
            </a:lvl7pPr>
            <a:lvl8pPr algn="l">
              <a:spcBef>
                <a:spcPts val="0"/>
              </a:spcBef>
              <a:spcAft>
                <a:spcPts val="0"/>
              </a:spcAft>
              <a:buSzPts val="1400"/>
              <a:buNone/>
              <a:defRPr/>
            </a:lvl8pPr>
            <a:lvl9pPr algn="l">
              <a:spcBef>
                <a:spcPts val="0"/>
              </a:spcBef>
              <a:spcAft>
                <a:spcPts val="0"/>
              </a:spcAft>
              <a:buSzPts val="1400"/>
              <a:buNone/>
              <a:defRPr/>
            </a:lvl9pPr>
          </a:lstStyle>
          <a:p xmlns:a="http://schemas.openxmlformats.org/drawingml/2006/main"/>
        </p:txBody>
      </p:sp>
      <p:sp>
        <p:nvSpPr>
          <p:cNvPr id="27" name="Google Shape;27;p4">
            <a:extLst xmlns:a="http://schemas.openxmlformats.org/drawingml/2006/main">
              <a:ext uri="{FF2B5EF4-FFF2-40B4-BE49-F238E27FC236}">
                <a16:creationId xmlns:a16="http://schemas.microsoft.com/office/drawing/2014/main" id="{0CECEC6A-4381-45C6-980C-46EAF7107F62}"/>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8" name="Google Shape;28;p4">
            <a:extLst xmlns:a="http://schemas.openxmlformats.org/drawingml/2006/main">
              <a:ext uri="{FF2B5EF4-FFF2-40B4-BE49-F238E27FC236}">
                <a16:creationId xmlns:a16="http://schemas.microsoft.com/office/drawing/2014/main" id="{BB7A42FF-492E-42B7-885E-E7AAA755026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9" name="Google Shape;29;p4">
            <a:extLst xmlns:a="http://schemas.openxmlformats.org/drawingml/2006/main">
              <a:ext uri="{FF2B5EF4-FFF2-40B4-BE49-F238E27FC236}">
                <a16:creationId xmlns:a16="http://schemas.microsoft.com/office/drawing/2014/main" id="{B90A5367-A96A-4875-BCE9-8206F3922960}"/>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4.xml><?xml version="1.0" encoding="utf-8"?>
<p:sldLayout xmlns:p="http://schemas.openxmlformats.org/presentationml/2006/main" matchingName="Two Content">
  <p:cSld name="Two Content">
    <p:spTree>
      <p:nvGrpSpPr>
        <p:cNvPr id="1" name=""/>
        <p:cNvGrpSpPr/>
        <p:nvPr/>
      </p:nvGrpSpPr>
      <p:grpSpPr>
        <a:xfrm xmlns:a="http://schemas.openxmlformats.org/drawingml/2006/main"/>
      </p:grpSpPr>
      <p:sp>
        <p:nvSpPr>
          <p:cNvPr id="31" name="Google Shape;31;p5">
            <a:extLst xmlns:a="http://schemas.openxmlformats.org/drawingml/2006/main">
              <a:ext uri="{FF2B5EF4-FFF2-40B4-BE49-F238E27FC236}">
                <a16:creationId xmlns:a16="http://schemas.microsoft.com/office/drawing/2014/main" id="{EFA62588-ACA1-4B98-A37A-369B57A52FFF}"/>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2" name="Google Shape;32;p5">
            <a:extLst xmlns:a="http://schemas.openxmlformats.org/drawingml/2006/main">
              <a:ext uri="{FF2B5EF4-FFF2-40B4-BE49-F238E27FC236}">
                <a16:creationId xmlns:a16="http://schemas.microsoft.com/office/drawing/2014/main" id="{EA380BDA-8954-495B-8A05-C3B4833DC8FA}"/>
              </a:ext>
            </a:extLst>
          </p:cNvPr>
          <p:cNvSpPr>
            <a:spLocks xmlns:a="http://schemas.openxmlformats.org/drawingml/2006/main" noGrp="1"/>
          </p:cNvSpPr>
          <p:nvPr>
            <p:ph type="body" idx="1"/>
          </p:nvPr>
        </p:nvSpPr>
        <p:spPr>
          <a:xfrm xmlns:a="http://schemas.openxmlformats.org/drawingml/2006/main">
            <a:off x="60960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3" name="Google Shape;33;p5">
            <a:extLst xmlns:a="http://schemas.openxmlformats.org/drawingml/2006/main">
              <a:ext uri="{FF2B5EF4-FFF2-40B4-BE49-F238E27FC236}">
                <a16:creationId xmlns:a16="http://schemas.microsoft.com/office/drawing/2014/main" id="{484B5B2A-B053-45EC-8F05-3910AB9F66F8}"/>
              </a:ext>
            </a:extLst>
          </p:cNvPr>
          <p:cNvSpPr>
            <a:spLocks xmlns:a="http://schemas.openxmlformats.org/drawingml/2006/main" noGrp="1"/>
          </p:cNvSpPr>
          <p:nvPr>
            <p:ph type="body" idx="2"/>
          </p:nvPr>
        </p:nvSpPr>
        <p:spPr>
          <a:xfrm xmlns:a="http://schemas.openxmlformats.org/drawingml/2006/main">
            <a:off x="627888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4" name="Google Shape;34;p5">
            <a:extLst xmlns:a="http://schemas.openxmlformats.org/drawingml/2006/main">
              <a:ext uri="{FF2B5EF4-FFF2-40B4-BE49-F238E27FC236}">
                <a16:creationId xmlns:a16="http://schemas.microsoft.com/office/drawing/2014/main" id="{539CF1EF-6CE5-4F74-8F79-F94EE0B401AE}"/>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5" name="Google Shape;35;p5">
            <a:extLst xmlns:a="http://schemas.openxmlformats.org/drawingml/2006/main">
              <a:ext uri="{FF2B5EF4-FFF2-40B4-BE49-F238E27FC236}">
                <a16:creationId xmlns:a16="http://schemas.microsoft.com/office/drawing/2014/main" id="{EFB24B78-4C72-4375-AEE4-202FBD744348}"/>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6" name="Google Shape;36;p5">
            <a:extLst xmlns:a="http://schemas.openxmlformats.org/drawingml/2006/main">
              <a:ext uri="{FF2B5EF4-FFF2-40B4-BE49-F238E27FC236}">
                <a16:creationId xmlns:a16="http://schemas.microsoft.com/office/drawing/2014/main" id="{B6657B54-C480-4AC5-B2F1-9878C76D94D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5.xml><?xml version="1.0" encoding="utf-8"?>
<p:sldLayout xmlns:p="http://schemas.openxmlformats.org/presentationml/2006/main" matchingName="Title Only">
  <p:cSld name="Title Only">
    <p:spTree>
      <p:nvGrpSpPr>
        <p:cNvPr id="1" name=""/>
        <p:cNvGrpSpPr/>
        <p:nvPr/>
      </p:nvGrpSpPr>
      <p:grpSpPr>
        <a:xfrm xmlns:a="http://schemas.openxmlformats.org/drawingml/2006/main"/>
      </p:grpSpPr>
      <p:sp>
        <p:nvSpPr>
          <p:cNvPr id="38" name="Google Shape;38;p6">
            <a:extLst xmlns:a="http://schemas.openxmlformats.org/drawingml/2006/main">
              <a:ext uri="{FF2B5EF4-FFF2-40B4-BE49-F238E27FC236}">
                <a16:creationId xmlns:a16="http://schemas.microsoft.com/office/drawing/2014/main" id="{A30DC27A-3D94-48C0-B117-E32C77DE3BFB}"/>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9" name="Google Shape;39;p6">
            <a:extLst xmlns:a="http://schemas.openxmlformats.org/drawingml/2006/main">
              <a:ext uri="{FF2B5EF4-FFF2-40B4-BE49-F238E27FC236}">
                <a16:creationId xmlns:a16="http://schemas.microsoft.com/office/drawing/2014/main" id="{61DB3114-F718-4D05-BB52-EFB51E800C33}"/>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0" name="Google Shape;40;p6">
            <a:extLst xmlns:a="http://schemas.openxmlformats.org/drawingml/2006/main">
              <a:ext uri="{FF2B5EF4-FFF2-40B4-BE49-F238E27FC236}">
                <a16:creationId xmlns:a16="http://schemas.microsoft.com/office/drawing/2014/main" id="{349A7381-4B9B-4E7B-B330-5155C6313AEE}"/>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1" name="Google Shape;41;p6">
            <a:extLst xmlns:a="http://schemas.openxmlformats.org/drawingml/2006/main">
              <a:ext uri="{FF2B5EF4-FFF2-40B4-BE49-F238E27FC236}">
                <a16:creationId xmlns:a16="http://schemas.microsoft.com/office/drawing/2014/main" id="{DB649BD8-35C4-4420-B051-93246991D051}"/>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png" Id="R1c9df68c819842d7" /><Relationship Type="http://schemas.openxmlformats.org/officeDocument/2006/relationships/theme" Target="/ppt/slideMasters/theme/theme2.xml" Id="R19dad2c01ab04cb0" /><Relationship Type="http://schemas.openxmlformats.org/officeDocument/2006/relationships/slideLayout" Target="/ppt/slideLayouts/slideLayout1.xml" Id="R849d9c4547e74b20" /><Relationship Type="http://schemas.openxmlformats.org/officeDocument/2006/relationships/slideLayout" Target="/ppt/slideLayouts/slideLayout2.xml" Id="R7c24f00078e74816" /><Relationship Type="http://schemas.openxmlformats.org/officeDocument/2006/relationships/slideLayout" Target="/ppt/slideLayouts/slideLayout3.xml" Id="R27c8d3cccda4416a" /><Relationship Type="http://schemas.openxmlformats.org/officeDocument/2006/relationships/slideLayout" Target="/ppt/slideLayouts/slideLayout4.xml" Id="R7545890ad17e4e1b" /><Relationship Type="http://schemas.openxmlformats.org/officeDocument/2006/relationships/slideLayout" Target="/ppt/slideLayouts/slideLayout5.xml" Id="Re387f42be6f64894" /></Relationships>
</file>

<file path=ppt/slideMasters/slideMaster1.xml><?xml version="1.0" encoding="utf-8"?>
<p:sldMaster xmlns:p="http://schemas.openxmlformats.org/presentationml/2006/main">
  <p:cSld>
    <p:bg>
      <p:bgPr>
        <a:solidFill xmlns:a="http://schemas.openxmlformats.org/drawingml/2006/main">
          <a:schemeClr val="lt1"/>
        </a:solidFill>
      </p:bgPr>
    </p:bg>
    <p:spTree>
      <p:nvGrpSpPr>
        <p:cNvPr id="1" name=""/>
        <p:cNvGrpSpPr/>
        <p:nvPr/>
      </p:nvGrpSpPr>
      <p:grpSpPr>
        <a:xfrm xmlns:a="http://schemas.openxmlformats.org/drawingml/2006/main"/>
      </p:grpSpPr>
      <p:pic>
        <p:nvPicPr>
          <p:cNvPr id="15" name="Google Shape;6;p1"/>
          <p:cNvPicPr>
            <a:picLocks xmlns:a="http://schemas.openxmlformats.org/drawingml/2006/main" noChangeAspect="1"/>
          </p:cNvPicPr>
          <p:nvPr/>
        </p:nvPicPr>
        <p:blipFill rotWithShape="1">
          <a:blip xmlns:r="http://schemas.openxmlformats.org/officeDocument/2006/relationships" xmlns:a="http://schemas.openxmlformats.org/drawingml/2006/main" r:embed="R1c9df68c819842d7">
            <a:alphaModFix/>
          </a:blip>
          <a:srcRect xmlns:a="http://schemas.openxmlformats.org/drawingml/2006/main" l="0" t="0" r="0" b="0"/>
          <a:stretch xmlns:a="http://schemas.openxmlformats.org/drawingml/2006/main"/>
        </p:blipFill>
        <p:spPr>
          <a:xfrm xmlns:a="http://schemas.openxmlformats.org/drawingml/2006/main">
            <a:off x="0" y="0"/>
            <a:ext cx="12191999" cy="6857999"/>
          </a:xfrm>
          <a:prstGeom xmlns:a="http://schemas.openxmlformats.org/drawingml/2006/main" prst="rect">
            <a:avLst/>
          </a:prstGeom>
          <a:ln xmlns:a="http://schemas.openxmlformats.org/drawingml/2006/main">
            <a:noFill/>
          </a:ln>
        </p:spPr>
      </p:pic>
      <p:sp>
        <p:nvSpPr>
          <p:cNvPr id="7" name="Google Shape;7;p1">
            <a:extLst xmlns:a="http://schemas.openxmlformats.org/drawingml/2006/main">
              <a:ext uri="{FF2B5EF4-FFF2-40B4-BE49-F238E27FC236}">
                <a16:creationId xmlns:a16="http://schemas.microsoft.com/office/drawing/2014/main" id="{995CB84A-5341-446A-9FCF-6900D06623B8}"/>
              </a:ext>
            </a:extLst>
          </p:cNvPr>
          <p:cNvSpPr>
            <a:spLocks xmlns:a="http://schemas.openxmlformats.org/drawingml/2006/main" noGrp="1"/>
          </p:cNvSpPr>
          <p:nvPr/>
        </p:nvSpPr>
        <p:spPr>
          <a:xfrm xmlns:a="http://schemas.openxmlformats.org/drawingml/2006/main">
            <a:off x="0" y="6372224"/>
            <a:ext cx="12192000" cy="485775"/>
          </a:xfrm>
          <a:custGeom xmlns:a="http://schemas.openxmlformats.org/drawingml/2006/main">
            <a:rect l="l" t="t" r="r" b="b"/>
            <a:pathLst>
              <a:path w="12192000" h="485775">
                <a:moveTo>
                  <a:pt x="12191999" y="485774"/>
                </a:moveTo>
                <a:lnTo>
                  <a:pt x="0" y="485774"/>
                </a:lnTo>
                <a:lnTo>
                  <a:pt x="0" y="0"/>
                </a:lnTo>
                <a:lnTo>
                  <a:pt x="12191999" y="0"/>
                </a:lnTo>
                <a:lnTo>
                  <a:pt x="12191999" y="485774"/>
                </a:lnTo>
                <a:close/>
              </a:path>
            </a:pathLst>
          </a:custGeom>
          <a:solidFill xmlns:a="http://schemas.openxmlformats.org/drawingml/2006/main">
            <a:srgbClr val="FFEB3B"/>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8" name="Google Shape;8;p1">
            <a:extLst xmlns:a="http://schemas.openxmlformats.org/drawingml/2006/main">
              <a:ext uri="{FF2B5EF4-FFF2-40B4-BE49-F238E27FC236}">
                <a16:creationId xmlns:a16="http://schemas.microsoft.com/office/drawing/2014/main" id="{0ADB0A9B-6C6D-4FB0-93E9-733F9E027741}"/>
              </a:ext>
            </a:extLst>
          </p:cNvPr>
          <p:cNvSpPr>
            <a:spLocks xmlns:a="http://schemas.openxmlformats.org/drawingml/2006/main" noGrp="1"/>
          </p:cNvSpPr>
          <p:nvPr/>
        </p:nvSpPr>
        <p:spPr>
          <a:xfrm xmlns:a="http://schemas.openxmlformats.org/drawingml/2006/main">
            <a:off x="0" y="6372224"/>
            <a:ext cx="12192000" cy="28575"/>
          </a:xfrm>
          <a:custGeom xmlns:a="http://schemas.openxmlformats.org/drawingml/2006/main">
            <a:rect l="l" t="t" r="r" b="b"/>
            <a:pathLst>
              <a:path w="12192000" h="28575">
                <a:moveTo>
                  <a:pt x="12191999" y="28574"/>
                </a:moveTo>
                <a:lnTo>
                  <a:pt x="0" y="28574"/>
                </a:lnTo>
                <a:lnTo>
                  <a:pt x="0" y="0"/>
                </a:lnTo>
                <a:lnTo>
                  <a:pt x="12191999" y="0"/>
                </a:lnTo>
                <a:lnTo>
                  <a:pt x="12191999" y="28574"/>
                </a:lnTo>
                <a:close/>
              </a:path>
            </a:pathLst>
          </a:custGeom>
          <a:solidFill xmlns:a="http://schemas.openxmlformats.org/drawingml/2006/main">
            <a:srgbClr val="000000"/>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9" name="Google Shape;9;p1">
            <a:extLst xmlns:a="http://schemas.openxmlformats.org/drawingml/2006/main">
              <a:ext uri="{FF2B5EF4-FFF2-40B4-BE49-F238E27FC236}">
                <a16:creationId xmlns:a16="http://schemas.microsoft.com/office/drawing/2014/main" id="{7CE0D2B1-296C-49A9-8660-7D1AB4E9B714}"/>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R="0" algn="l">
              <a:spcBef>
                <a:spcPts val="0"/>
              </a:spcBef>
              <a:spcAft>
                <a:spcPts val="0"/>
              </a:spcAft>
              <a:buSzPts val="1400"/>
              <a:buNone/>
              <a:defRPr sz="2250" b="0" i="1" u="none" cap="none">
                <a:solidFill>
                  <a:srgbClr val="2562EB"/>
                </a:solidFill>
                <a:latin typeface="Helvetica Neue"/>
                <a:ea typeface="Helvetica Neue"/>
                <a:cs typeface="Helvetica Neue"/>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0" name="Google Shape;10;p1">
            <a:extLst xmlns:a="http://schemas.openxmlformats.org/drawingml/2006/main">
              <a:ext uri="{FF2B5EF4-FFF2-40B4-BE49-F238E27FC236}">
                <a16:creationId xmlns:a16="http://schemas.microsoft.com/office/drawing/2014/main" id="{9B062565-6EB0-4F37-A904-9533FA0A085A}"/>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marR="0" indent="-228600" algn="l">
              <a:spcBef>
                <a:spcPts val="0"/>
              </a:spcBef>
              <a:spcAft>
                <a:spcPts val="0"/>
              </a:spcAft>
              <a:buSzPts val="1400"/>
              <a:buNone/>
              <a:defRPr sz="1800" b="0" i="0" u="none" cap="none">
                <a:solidFill>
                  <a:schemeClr val="dk1"/>
                </a:solidFill>
                <a:latin typeface="Calibri"/>
                <a:ea typeface="Calibri"/>
                <a:cs typeface="Calibri"/>
              </a:defRPr>
            </a:lvl1pPr>
            <a:lvl2pPr marL="914400" marR="0" indent="-228600" algn="l">
              <a:spcBef>
                <a:spcPts val="0"/>
              </a:spcBef>
              <a:spcAft>
                <a:spcPts val="0"/>
              </a:spcAft>
              <a:buSzPts val="1400"/>
              <a:buNone/>
              <a:defRPr sz="1800" b="0" i="0" u="none" cap="none">
                <a:latin typeface="Calibri"/>
                <a:ea typeface="Calibri"/>
                <a:cs typeface="Calibri"/>
              </a:defRPr>
            </a:lvl2pPr>
            <a:lvl3pPr marL="1371600" marR="0" indent="-228600" algn="l">
              <a:spcBef>
                <a:spcPts val="0"/>
              </a:spcBef>
              <a:spcAft>
                <a:spcPts val="0"/>
              </a:spcAft>
              <a:buSzPts val="1400"/>
              <a:buNone/>
              <a:defRPr sz="1800" b="0" i="0" u="none" cap="none">
                <a:latin typeface="Calibri"/>
                <a:ea typeface="Calibri"/>
                <a:cs typeface="Calibri"/>
              </a:defRPr>
            </a:lvl3pPr>
            <a:lvl4pPr marL="1828800" marR="0" indent="-228600" algn="l">
              <a:spcBef>
                <a:spcPts val="0"/>
              </a:spcBef>
              <a:spcAft>
                <a:spcPts val="0"/>
              </a:spcAft>
              <a:buSzPts val="1400"/>
              <a:buNone/>
              <a:defRPr sz="1800" b="0" i="0" u="none" cap="none">
                <a:latin typeface="Calibri"/>
                <a:ea typeface="Calibri"/>
                <a:cs typeface="Calibri"/>
              </a:defRPr>
            </a:lvl4pPr>
            <a:lvl5pPr marL="2286000" marR="0" indent="-228600" algn="l">
              <a:spcBef>
                <a:spcPts val="0"/>
              </a:spcBef>
              <a:spcAft>
                <a:spcPts val="0"/>
              </a:spcAft>
              <a:buSzPts val="1400"/>
              <a:buNone/>
              <a:defRPr sz="1800" b="0" i="0" u="none" cap="none">
                <a:latin typeface="Calibri"/>
                <a:ea typeface="Calibri"/>
                <a:cs typeface="Calibri"/>
              </a:defRPr>
            </a:lvl5pPr>
            <a:lvl6pPr marL="2743200" marR="0" indent="-228600" algn="l">
              <a:spcBef>
                <a:spcPts val="0"/>
              </a:spcBef>
              <a:spcAft>
                <a:spcPts val="0"/>
              </a:spcAft>
              <a:buSzPts val="1400"/>
              <a:buNone/>
              <a:defRPr sz="1800" b="0" i="0" u="none" cap="none">
                <a:latin typeface="Calibri"/>
                <a:ea typeface="Calibri"/>
                <a:cs typeface="Calibri"/>
              </a:defRPr>
            </a:lvl6pPr>
            <a:lvl7pPr marL="3200400" marR="0" indent="-228600" algn="l">
              <a:spcBef>
                <a:spcPts val="0"/>
              </a:spcBef>
              <a:spcAft>
                <a:spcPts val="0"/>
              </a:spcAft>
              <a:buSzPts val="1400"/>
              <a:buNone/>
              <a:defRPr sz="1800" b="0" i="0" u="none" cap="none">
                <a:latin typeface="Calibri"/>
                <a:ea typeface="Calibri"/>
                <a:cs typeface="Calibri"/>
              </a:defRPr>
            </a:lvl7pPr>
            <a:lvl8pPr marL="3657600" marR="0" indent="-228600" algn="l">
              <a:spcBef>
                <a:spcPts val="0"/>
              </a:spcBef>
              <a:spcAft>
                <a:spcPts val="0"/>
              </a:spcAft>
              <a:buSzPts val="1400"/>
              <a:buNone/>
              <a:defRPr sz="1800" b="0" i="0" u="none" cap="none">
                <a:latin typeface="Calibri"/>
                <a:ea typeface="Calibri"/>
                <a:cs typeface="Calibri"/>
              </a:defRPr>
            </a:lvl8pPr>
            <a:lvl9pPr marL="4114800" marR="0" indent="-228600" algn="l">
              <a:spcBef>
                <a:spcPts val="0"/>
              </a:spcBef>
              <a:spcAft>
                <a:spcPts val="0"/>
              </a:spcAft>
              <a:buSzPts val="1400"/>
              <a:buNone/>
              <a:defRPr sz="1800" b="0" i="0" u="none" cap="none">
                <a:latin typeface="Calibri"/>
                <a:ea typeface="Calibri"/>
                <a:cs typeface="Calibri"/>
              </a:defRPr>
            </a:lvl9pPr>
          </a:lstStyle>
          <a:p xmlns:a="http://schemas.openxmlformats.org/drawingml/2006/main"/>
        </p:txBody>
      </p:sp>
      <p:sp>
        <p:nvSpPr>
          <p:cNvPr id="11" name="Google Shape;11;p1">
            <a:extLst xmlns:a="http://schemas.openxmlformats.org/drawingml/2006/main">
              <a:ext uri="{FF2B5EF4-FFF2-40B4-BE49-F238E27FC236}">
                <a16:creationId xmlns:a16="http://schemas.microsoft.com/office/drawing/2014/main" id="{666D0C21-F4AC-4B91-926A-1143C795AD7F}"/>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2" name="Google Shape;12;p1">
            <a:extLst xmlns:a="http://schemas.openxmlformats.org/drawingml/2006/main">
              <a:ext uri="{FF2B5EF4-FFF2-40B4-BE49-F238E27FC236}">
                <a16:creationId xmlns:a16="http://schemas.microsoft.com/office/drawing/2014/main" id="{81234A7B-96F8-44BD-9AC6-41C4AA1E3ED1}"/>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3" name="Google Shape;13;p1">
            <a:extLst xmlns:a="http://schemas.openxmlformats.org/drawingml/2006/main">
              <a:ext uri="{FF2B5EF4-FFF2-40B4-BE49-F238E27FC236}">
                <a16:creationId xmlns:a16="http://schemas.microsoft.com/office/drawing/2014/main" id="{49D8A24C-002E-451F-9023-14099698189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sz="1800">
                <a:solidFill>
                  <a:srgbClr val="888888"/>
                </a:solidFill>
              </a:defRPr>
            </a:lvl1pPr>
            <a:lvl2pPr indent="0" algn="r">
              <a:spcBef>
                <a:spcPts val="0"/>
              </a:spcBef>
              <a:buNone/>
              <a:defRPr sz="1800">
                <a:solidFill>
                  <a:srgbClr val="888888"/>
                </a:solidFill>
              </a:defRPr>
            </a:lvl2pPr>
            <a:lvl3pPr indent="0" algn="r">
              <a:spcBef>
                <a:spcPts val="0"/>
              </a:spcBef>
              <a:buNone/>
              <a:defRPr sz="1800">
                <a:solidFill>
                  <a:srgbClr val="888888"/>
                </a:solidFill>
              </a:defRPr>
            </a:lvl3pPr>
            <a:lvl4pPr indent="0" algn="r">
              <a:spcBef>
                <a:spcPts val="0"/>
              </a:spcBef>
              <a:buNone/>
              <a:defRPr sz="1800">
                <a:solidFill>
                  <a:srgbClr val="888888"/>
                </a:solidFill>
              </a:defRPr>
            </a:lvl4pPr>
            <a:lvl5pPr indent="0" algn="r">
              <a:spcBef>
                <a:spcPts val="0"/>
              </a:spcBef>
              <a:buNone/>
              <a:defRPr sz="1800">
                <a:solidFill>
                  <a:srgbClr val="888888"/>
                </a:solidFill>
              </a:defRPr>
            </a:lvl5pPr>
            <a:lvl6pPr indent="0" algn="r">
              <a:spcBef>
                <a:spcPts val="0"/>
              </a:spcBef>
              <a:buNone/>
              <a:defRPr sz="1800">
                <a:solidFill>
                  <a:srgbClr val="888888"/>
                </a:solidFill>
              </a:defRPr>
            </a:lvl6pPr>
            <a:lvl7pPr indent="0" algn="r">
              <a:spcBef>
                <a:spcPts val="0"/>
              </a:spcBef>
              <a:buNone/>
              <a:defRPr sz="1800">
                <a:solidFill>
                  <a:srgbClr val="888888"/>
                </a:solidFill>
              </a:defRPr>
            </a:lvl7pPr>
            <a:lvl8pPr indent="0" algn="r">
              <a:spcBef>
                <a:spcPts val="0"/>
              </a:spcBef>
              <a:buNone/>
              <a:defRPr sz="1800">
                <a:solidFill>
                  <a:srgbClr val="888888"/>
                </a:solidFill>
              </a:defRPr>
            </a:lvl8pPr>
            <a:lvl9pPr indent="0" algn="r">
              <a:spcBef>
                <a:spcPts val="0"/>
              </a:spcBef>
              <a:buNone/>
              <a:defRPr sz="1800">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xmlns:r="http://schemas.openxmlformats.org/officeDocument/2006/relationships" id="2147483649" r:id="R849d9c4547e74b20"/>
    <p:sldLayoutId xmlns:r="http://schemas.openxmlformats.org/officeDocument/2006/relationships" id="2147483650" r:id="R7c24f00078e74816"/>
    <p:sldLayoutId xmlns:r="http://schemas.openxmlformats.org/officeDocument/2006/relationships" id="2147483651" r:id="R27c8d3cccda4416a"/>
    <p:sldLayoutId xmlns:r="http://schemas.openxmlformats.org/officeDocument/2006/relationships" id="2147483652" r:id="R7545890ad17e4e1b"/>
    <p:sldLayoutId xmlns:r="http://schemas.openxmlformats.org/officeDocument/2006/relationships" id="2147483653" r:id="Re387f42be6f64894"/>
  </p:sldLayoutIdLst>
  <p:hf sldNum="0" hdr="0" ftr="0" dt="0"/>
  <p:txStyles>
    <p:title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titleStyle>
    <p:body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bodyStyle>
    <p:other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2951dd15c3745a4" /><Relationship Type="http://schemas.openxmlformats.org/officeDocument/2006/relationships/image" Target="/ppt/media/image2.png" Id="R6fbb94f4e5094a76" /><Relationship Type="http://schemas.openxmlformats.org/officeDocument/2006/relationships/notesSlide" Target="/ppt/notesSlides/notesSlide1.xml" Id="Rb066c10f4bec4d3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1e787ec0b434218" /><Relationship Type="http://schemas.openxmlformats.org/officeDocument/2006/relationships/image" Target="/ppt/media/image11.png" Id="R628de81d08894970" /><Relationship Type="http://schemas.openxmlformats.org/officeDocument/2006/relationships/notesSlide" Target="/ppt/notesSlides/notesSlide10.xml" Id="R4888033f195f46d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a780067f7784486" /><Relationship Type="http://schemas.openxmlformats.org/officeDocument/2006/relationships/image" Target="/ppt/media/image12.png" Id="Rb2ca2e382ae34469" /><Relationship Type="http://schemas.openxmlformats.org/officeDocument/2006/relationships/notesSlide" Target="/ppt/notesSlides/notesSlide11.xml" Id="R22652c4a823a41d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e2bf0349e004844" /><Relationship Type="http://schemas.openxmlformats.org/officeDocument/2006/relationships/image" Target="/ppt/media/image13.png" Id="Rd4704d85e9054458" /><Relationship Type="http://schemas.openxmlformats.org/officeDocument/2006/relationships/notesSlide" Target="/ppt/notesSlides/notesSlide12.xml" Id="R80871b083bca4c1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6d18c3670194849" /><Relationship Type="http://schemas.openxmlformats.org/officeDocument/2006/relationships/image" Target="/ppt/media/image14.png" Id="R32316f1cf65b4f06" /><Relationship Type="http://schemas.openxmlformats.org/officeDocument/2006/relationships/notesSlide" Target="/ppt/notesSlides/notesSlide13.xml" Id="R4cf6e8a8bd08416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9c7c7cb8cd824fd6" /><Relationship Type="http://schemas.openxmlformats.org/officeDocument/2006/relationships/image" Target="/ppt/media/image15.png" Id="Rc59643353d884967" /><Relationship Type="http://schemas.openxmlformats.org/officeDocument/2006/relationships/notesSlide" Target="/ppt/notesSlides/notesSlide14.xml" Id="Re9c3155c04424a55"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d258f89679a547b6" /><Relationship Type="http://schemas.openxmlformats.org/officeDocument/2006/relationships/image" Target="/ppt/media/image16.png" Id="R1c1fe4700a364690" /><Relationship Type="http://schemas.openxmlformats.org/officeDocument/2006/relationships/notesSlide" Target="/ppt/notesSlides/notesSlide15.xml" Id="R2dabb89a6121467c"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7c99197c4a04a4d" /><Relationship Type="http://schemas.openxmlformats.org/officeDocument/2006/relationships/image" Target="/ppt/media/image17.png" Id="Rd263b9eb6def4d08" /><Relationship Type="http://schemas.openxmlformats.org/officeDocument/2006/relationships/notesSlide" Target="/ppt/notesSlides/notesSlide16.xml" Id="Rea9eaf0586414198"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0a5598293eee4d34" /><Relationship Type="http://schemas.openxmlformats.org/officeDocument/2006/relationships/image" Target="/ppt/media/image18.png" Id="R100a2415e1954d91" /><Relationship Type="http://schemas.openxmlformats.org/officeDocument/2006/relationships/notesSlide" Target="/ppt/notesSlides/notesSlide17.xml" Id="R2dc32ac1df644277"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3680e22e100d440b" /><Relationship Type="http://schemas.openxmlformats.org/officeDocument/2006/relationships/image" Target="/ppt/media/image19.png" Id="R04d6007a6d494068" /><Relationship Type="http://schemas.openxmlformats.org/officeDocument/2006/relationships/notesSlide" Target="/ppt/notesSlides/notesSlide18.xml" Id="Rf4aa631bc09b4ce4"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6e6eeff71ec1401d" /><Relationship Type="http://schemas.openxmlformats.org/officeDocument/2006/relationships/image" Target="/ppt/media/image20.png" Id="Ra039671285484032" /><Relationship Type="http://schemas.openxmlformats.org/officeDocument/2006/relationships/notesSlide" Target="/ppt/notesSlides/notesSlide19.xml" Id="R26cabc95f564462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6cea2fe7f284777" /><Relationship Type="http://schemas.openxmlformats.org/officeDocument/2006/relationships/image" Target="/ppt/media/image3.png" Id="R684bd50e6ea442e6" /><Relationship Type="http://schemas.openxmlformats.org/officeDocument/2006/relationships/notesSlide" Target="/ppt/notesSlides/notesSlide2.xml" Id="Ra56136309d88482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1fa4e90bc2b4a7d" /><Relationship Type="http://schemas.openxmlformats.org/officeDocument/2006/relationships/image" Target="/ppt/media/image4.png" Id="Rdfd179566d1341b6" /><Relationship Type="http://schemas.openxmlformats.org/officeDocument/2006/relationships/notesSlide" Target="/ppt/notesSlides/notesSlide3.xml" Id="Rd22c73695035483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0b7e8ff97ddd435a" /><Relationship Type="http://schemas.openxmlformats.org/officeDocument/2006/relationships/image" Target="/ppt/media/image5.png" Id="R1db1c4e4f2324c01" /><Relationship Type="http://schemas.openxmlformats.org/officeDocument/2006/relationships/notesSlide" Target="/ppt/notesSlides/notesSlide4.xml" Id="R2eb9227a00d6476b"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fcbdd8ca4114a6e" /><Relationship Type="http://schemas.openxmlformats.org/officeDocument/2006/relationships/image" Target="/ppt/media/image6.png" Id="R8f342519cbb64c3c" /><Relationship Type="http://schemas.openxmlformats.org/officeDocument/2006/relationships/notesSlide" Target="/ppt/notesSlides/notesSlide5.xml" Id="R3851f43d935a4bf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7231616e86e4fce" /><Relationship Type="http://schemas.openxmlformats.org/officeDocument/2006/relationships/image" Target="/ppt/media/image7.png" Id="R4df6d7cddb4b4664" /><Relationship Type="http://schemas.openxmlformats.org/officeDocument/2006/relationships/notesSlide" Target="/ppt/notesSlides/notesSlide6.xml" Id="Rfedd1aa0cdb2401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31c91f864c349d8" /><Relationship Type="http://schemas.openxmlformats.org/officeDocument/2006/relationships/image" Target="/ppt/media/image8.png" Id="R97789457d0914b37" /><Relationship Type="http://schemas.openxmlformats.org/officeDocument/2006/relationships/notesSlide" Target="/ppt/notesSlides/notesSlide7.xml" Id="Ree0119a6991d467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8813c397a8b47c4" /><Relationship Type="http://schemas.openxmlformats.org/officeDocument/2006/relationships/image" Target="/ppt/media/image9.png" Id="R9b3fbf855ad54881" /><Relationship Type="http://schemas.openxmlformats.org/officeDocument/2006/relationships/notesSlide" Target="/ppt/notesSlides/notesSlide8.xml" Id="R00e8085bf697413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8e56311652d41d5" /><Relationship Type="http://schemas.openxmlformats.org/officeDocument/2006/relationships/image" Target="/ppt/media/image10.png" Id="Rc588364de420410a" /><Relationship Type="http://schemas.openxmlformats.org/officeDocument/2006/relationships/notesSlide" Target="/ppt/notesSlides/notesSlide9.xml" Id="Rac942b741e0c443d"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fbb94f4e5094a7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05944074"/>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28de81d0889497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92568333"/>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2ca2e382ae3446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64459090"/>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4704d85e905445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2589601"/>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2316f1cf65b4f0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16699818"/>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9643353d88496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7051007"/>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c1fe4700a36469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11779049"/>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263b9eb6def4d0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19117577"/>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00a2415e1954d9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42784243"/>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4d6007a6d49406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7923563"/>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03967128548403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1133229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84bd50e6ea442e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74851223"/>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fd179566d1341b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67764468"/>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db1c4e4f2324c0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360123"/>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f342519cbb64c3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23313732"/>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df6d7cddb4b466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7377613"/>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7789457d0914b3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3388655"/>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b3fbf855ad5488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36872874"/>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88364de420410a"/>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06746737"/>
      </p:ext>
    </p:extLst>
  </p:cSld>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2026-08-10T06:10:40.7480000Z</dcterms:created>
  <dcterms:modified xsi:type="dcterms:W3CDTF">2026-08-10T06:10:40.7480000Z</dcterms:modified>
</coreProperties>
</file>