
<file path=[Content_Types].xml><?xml version="1.0" encoding="utf-8"?>
<Types xmlns="http://schemas.openxmlformats.org/package/2006/content-types">
  <Default Extension="xml" ContentType="application/vnd.openxmlformats-package.core-properties+xml"/>
  <Default Extension="png" ContentType="image/png"/>
  <Default Extension="dat" ContentType="application/x-fontdata"/>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b11b6884f4904396" /><Relationship Type="http://schemas.openxmlformats.org/officeDocument/2006/relationships/extended-properties" Target="/docProps/app.xml" Id="R624fa8220ddf43fb" /><Relationship Type="http://schemas.openxmlformats.org/officeDocument/2006/relationships/officeDocument" Target="/ppt/presentation.xml" Id="R870c660416a64847" /></Relationships>
</file>

<file path=ppt/presentation.xml><?xml version="1.0" encoding="utf-8"?>
<p:presentation xmlns:p="http://schemas.openxmlformats.org/presentationml/2006/main" embedTrueTypeFonts="1" saveSubsetFonts="0">
  <p:sldMasterIdLst>
    <p:sldMasterId xmlns:r="http://schemas.openxmlformats.org/officeDocument/2006/relationships" id="2147483648" r:id="Rcb7ad55af13540a8"/>
  </p:sldMasterIdLst>
  <p:notesMasterIdLst>
    <p:notesMasterId xmlns:r="http://schemas.openxmlformats.org/officeDocument/2006/relationships" r:id="R5937dc4c7ac449a1"/>
  </p:notesMasterIdLst>
  <p:sldIdLst>
    <p:sldId xmlns:r="http://schemas.openxmlformats.org/officeDocument/2006/relationships" id="256" r:id="Rab7cd85571a04405"/>
    <p:sldId xmlns:r="http://schemas.openxmlformats.org/officeDocument/2006/relationships" id="257" r:id="R114c35519e314d69"/>
    <p:sldId xmlns:r="http://schemas.openxmlformats.org/officeDocument/2006/relationships" id="258" r:id="Rc70e909f39e24c1b"/>
    <p:sldId xmlns:r="http://schemas.openxmlformats.org/officeDocument/2006/relationships" id="259" r:id="R534bfa742301439c"/>
    <p:sldId xmlns:r="http://schemas.openxmlformats.org/officeDocument/2006/relationships" id="260" r:id="R1d1f8a33a42c4bcc"/>
    <p:sldId xmlns:r="http://schemas.openxmlformats.org/officeDocument/2006/relationships" id="261" r:id="R53d2f55acd1c43b2"/>
    <p:sldId xmlns:r="http://schemas.openxmlformats.org/officeDocument/2006/relationships" id="262" r:id="R5c5e1af0d17c463c"/>
    <p:sldId xmlns:r="http://schemas.openxmlformats.org/officeDocument/2006/relationships" id="263" r:id="R1ef6bd8c16dc4335"/>
    <p:sldId xmlns:r="http://schemas.openxmlformats.org/officeDocument/2006/relationships" id="264" r:id="R0b0d5d7229fb4c8a"/>
    <p:sldId xmlns:r="http://schemas.openxmlformats.org/officeDocument/2006/relationships" id="265" r:id="Rc39d05bf42c64434"/>
    <p:sldId xmlns:r="http://schemas.openxmlformats.org/officeDocument/2006/relationships" id="266" r:id="Rc1cb0e0b62674431"/>
    <p:sldId xmlns:r="http://schemas.openxmlformats.org/officeDocument/2006/relationships" id="267" r:id="R142af996f3fe461b"/>
    <p:sldId xmlns:r="http://schemas.openxmlformats.org/officeDocument/2006/relationships" id="268" r:id="R21fb583891f24561"/>
    <p:sldId xmlns:r="http://schemas.openxmlformats.org/officeDocument/2006/relationships" id="269" r:id="R198e7bcd61784da8"/>
    <p:sldId xmlns:r="http://schemas.openxmlformats.org/officeDocument/2006/relationships" id="270" r:id="R8165b79c8d5b41f2"/>
    <p:sldId xmlns:r="http://schemas.openxmlformats.org/officeDocument/2006/relationships" id="271" r:id="R649069a59fe3438e"/>
    <p:sldId xmlns:r="http://schemas.openxmlformats.org/officeDocument/2006/relationships" id="272" r:id="R065a3ba226d34049"/>
  </p:sldIdLst>
  <p:sldSz cx="12192000" cy="6858000"/>
  <p:notesSz cx="6858000" cy="9144000"/>
  <p:embeddedFontLst>
    <p:embeddedFont>
      <p:font typeface="BIZ UDPGothic"/>
      <p:regular xmlns:r="http://schemas.openxmlformats.org/officeDocument/2006/relationships" r:id="R91891627e21e4d6d"/>
      <p:bold xmlns:r="http://schemas.openxmlformats.org/officeDocument/2006/relationships" r:id="R2f0e991985c94f77"/>
    </p:embeddedFont>
    <p:embeddedFont>
      <p:font typeface="Arial Narrow"/>
      <p:regular xmlns:r="http://schemas.openxmlformats.org/officeDocument/2006/relationships" r:id="R52fb7043f4e641d5"/>
      <p:bold xmlns:r="http://schemas.openxmlformats.org/officeDocument/2006/relationships" r:id="R53326ae49c444739"/>
      <p:italic xmlns:r="http://schemas.openxmlformats.org/officeDocument/2006/relationships" r:id="Ra9b2f76525e84233"/>
      <p:boldItalic xmlns:r="http://schemas.openxmlformats.org/officeDocument/2006/relationships" r:id="Rc073669789f04903"/>
    </p:embeddedFont>
    <p:embeddedFont>
      <p:font typeface="Quattrocento Sans"/>
      <p:regular xmlns:r="http://schemas.openxmlformats.org/officeDocument/2006/relationships" r:id="Re4b8a3c6f84c4015"/>
      <p:bold xmlns:r="http://schemas.openxmlformats.org/officeDocument/2006/relationships" r:id="Rc4b46b597fdf451d"/>
      <p:italic xmlns:r="http://schemas.openxmlformats.org/officeDocument/2006/relationships" r:id="R1e3ef22ca191499f"/>
      <p:boldItalic xmlns:r="http://schemas.openxmlformats.org/officeDocument/2006/relationships" r:id="R25ec8df8fd5c4bf4"/>
    </p:embeddedFont>
    <p:embeddedFont>
      <p:font typeface="Helvetica Neue"/>
      <p:regular xmlns:r="http://schemas.openxmlformats.org/officeDocument/2006/relationships" r:id="R5c2f56d0069946e8"/>
      <p:bold xmlns:r="http://schemas.openxmlformats.org/officeDocument/2006/relationships" r:id="Rf154bde47c874bbc"/>
      <p:italic xmlns:r="http://schemas.openxmlformats.org/officeDocument/2006/relationships" r:id="R00d4af2f4df04ef2"/>
      <p:boldItalic xmlns:r="http://schemas.openxmlformats.org/officeDocument/2006/relationships" r:id="R75d99bc595c14f72"/>
    </p:embeddedFont>
  </p:embeddedFontLst>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viewPr>
</file>

<file path=ppt/_rels/presentation.xml.rels>&#65279;<?xml version="1.0" encoding="utf-8"?><Relationships xmlns="http://schemas.openxmlformats.org/package/2006/relationships"><Relationship Type="http://schemas.openxmlformats.org/officeDocument/2006/relationships/theme" Target="/ppt/theme/theme1.xml" Id="R8057790f820a4f0d" /><Relationship Type="http://schemas.openxmlformats.org/officeDocument/2006/relationships/slideMaster" Target="/ppt/slideMasters/slideMaster1.xml" Id="Rcb7ad55af13540a8" /><Relationship Type="http://schemas.openxmlformats.org/officeDocument/2006/relationships/notesMaster" Target="/ppt/notesMasters/notesMaster1.xml" Id="R5937dc4c7ac449a1" /><Relationship Type="http://schemas.openxmlformats.org/officeDocument/2006/relationships/presProps" Target="/ppt/presProps.xml" Id="Ra5e1bf5d36344477" /><Relationship Type="http://schemas.openxmlformats.org/officeDocument/2006/relationships/viewProps" Target="/ppt/viewProps.xml" Id="R30be8b1a428242a7" /><Relationship Type="http://schemas.openxmlformats.org/officeDocument/2006/relationships/tableStyles" Target="/ppt/tableStyles.xml" Id="R7f895360df0642d7" /><Relationship Type="http://schemas.openxmlformats.org/officeDocument/2006/relationships/font" Target="/ppt/fonts/font.dat" Id="R91891627e21e4d6d" /><Relationship Type="http://schemas.openxmlformats.org/officeDocument/2006/relationships/font" Target="/ppt/fonts/font2.dat" Id="R2f0e991985c94f77" /><Relationship Type="http://schemas.openxmlformats.org/officeDocument/2006/relationships/font" Target="/ppt/fonts/font3.dat" Id="R52fb7043f4e641d5" /><Relationship Type="http://schemas.openxmlformats.org/officeDocument/2006/relationships/font" Target="/ppt/fonts/font4.dat" Id="R53326ae49c444739" /><Relationship Type="http://schemas.openxmlformats.org/officeDocument/2006/relationships/font" Target="/ppt/fonts/font5.dat" Id="Ra9b2f76525e84233" /><Relationship Type="http://schemas.openxmlformats.org/officeDocument/2006/relationships/font" Target="/ppt/fonts/font6.dat" Id="Rc073669789f04903" /><Relationship Type="http://schemas.openxmlformats.org/officeDocument/2006/relationships/font" Target="/ppt/fonts/font7.dat" Id="Re4b8a3c6f84c4015" /><Relationship Type="http://schemas.openxmlformats.org/officeDocument/2006/relationships/font" Target="/ppt/fonts/font8.dat" Id="Rc4b46b597fdf451d" /><Relationship Type="http://schemas.openxmlformats.org/officeDocument/2006/relationships/font" Target="/ppt/fonts/font9.dat" Id="R1e3ef22ca191499f" /><Relationship Type="http://schemas.openxmlformats.org/officeDocument/2006/relationships/font" Target="/ppt/fonts/font10.dat" Id="R25ec8df8fd5c4bf4" /><Relationship Type="http://schemas.openxmlformats.org/officeDocument/2006/relationships/font" Target="/ppt/fonts/font11.dat" Id="R5c2f56d0069946e8" /><Relationship Type="http://schemas.openxmlformats.org/officeDocument/2006/relationships/font" Target="/ppt/fonts/font12.dat" Id="Rf154bde47c874bbc" /><Relationship Type="http://schemas.openxmlformats.org/officeDocument/2006/relationships/font" Target="/ppt/fonts/font13.dat" Id="R00d4af2f4df04ef2" /><Relationship Type="http://schemas.openxmlformats.org/officeDocument/2006/relationships/font" Target="/ppt/fonts/font14.dat" Id="R75d99bc595c14f72" /><Relationship Type="http://schemas.openxmlformats.org/officeDocument/2006/relationships/slide" Target="/ppt/slides/slide1.xml" Id="Rab7cd85571a04405" /><Relationship Type="http://schemas.openxmlformats.org/officeDocument/2006/relationships/slide" Target="/ppt/slides/slide2.xml" Id="R114c35519e314d69" /><Relationship Type="http://schemas.openxmlformats.org/officeDocument/2006/relationships/slide" Target="/ppt/slides/slide3.xml" Id="Rc70e909f39e24c1b" /><Relationship Type="http://schemas.openxmlformats.org/officeDocument/2006/relationships/slide" Target="/ppt/slides/slide4.xml" Id="R534bfa742301439c" /><Relationship Type="http://schemas.openxmlformats.org/officeDocument/2006/relationships/slide" Target="/ppt/slides/slide5.xml" Id="R1d1f8a33a42c4bcc" /><Relationship Type="http://schemas.openxmlformats.org/officeDocument/2006/relationships/slide" Target="/ppt/slides/slide6.xml" Id="R53d2f55acd1c43b2" /><Relationship Type="http://schemas.openxmlformats.org/officeDocument/2006/relationships/slide" Target="/ppt/slides/slide7.xml" Id="R5c5e1af0d17c463c" /><Relationship Type="http://schemas.openxmlformats.org/officeDocument/2006/relationships/slide" Target="/ppt/slides/slide8.xml" Id="R1ef6bd8c16dc4335" /><Relationship Type="http://schemas.openxmlformats.org/officeDocument/2006/relationships/slide" Target="/ppt/slides/slide9.xml" Id="R0b0d5d7229fb4c8a" /><Relationship Type="http://schemas.openxmlformats.org/officeDocument/2006/relationships/slide" Target="/ppt/slides/slide10.xml" Id="Rc39d05bf42c64434" /><Relationship Type="http://schemas.openxmlformats.org/officeDocument/2006/relationships/slide" Target="/ppt/slides/slide11.xml" Id="Rc1cb0e0b62674431" /><Relationship Type="http://schemas.openxmlformats.org/officeDocument/2006/relationships/slide" Target="/ppt/slides/slide12.xml" Id="R142af996f3fe461b" /><Relationship Type="http://schemas.openxmlformats.org/officeDocument/2006/relationships/slide" Target="/ppt/slides/slide13.xml" Id="R21fb583891f24561" /><Relationship Type="http://schemas.openxmlformats.org/officeDocument/2006/relationships/slide" Target="/ppt/slides/slide14.xml" Id="R198e7bcd61784da8" /><Relationship Type="http://schemas.openxmlformats.org/officeDocument/2006/relationships/slide" Target="/ppt/slides/slide15.xml" Id="R8165b79c8d5b41f2" /><Relationship Type="http://schemas.openxmlformats.org/officeDocument/2006/relationships/slide" Target="/ppt/slides/slide16.xml" Id="R649069a59fe3438e" /><Relationship Type="http://schemas.openxmlformats.org/officeDocument/2006/relationships/slide" Target="/ppt/slides/slide17.xml" Id="R065a3ba226d34049"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19618dacfa1f44d3"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dk2" tx2="lt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11dcaf75971948fa" /><Relationship Type="http://schemas.openxmlformats.org/officeDocument/2006/relationships/notesMaster" Target="/ppt/notesMasters/notesMaster1.xml" Id="R05f2b7794114469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bbcb0be856d4bd5" /><Relationship Type="http://schemas.openxmlformats.org/officeDocument/2006/relationships/notesMaster" Target="/ppt/notesMasters/notesMaster1.xml" Id="R8f7e25e978674a80"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0345c1c240bb4195" /><Relationship Type="http://schemas.openxmlformats.org/officeDocument/2006/relationships/notesMaster" Target="/ppt/notesMasters/notesMaster1.xml" Id="R8cf6bf757678432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9a45b4ced6be45e3" /><Relationship Type="http://schemas.openxmlformats.org/officeDocument/2006/relationships/notesMaster" Target="/ppt/notesMasters/notesMaster1.xml" Id="Rd3323c46ce0149d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fe343bc762774eb8" /><Relationship Type="http://schemas.openxmlformats.org/officeDocument/2006/relationships/notesMaster" Target="/ppt/notesMasters/notesMaster1.xml" Id="R3b645a141878491e"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4f6d05986304e38" /><Relationship Type="http://schemas.openxmlformats.org/officeDocument/2006/relationships/notesMaster" Target="/ppt/notesMasters/notesMaster1.xml" Id="R7ce2ea676a304c9f"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d11b88b07d364294" /><Relationship Type="http://schemas.openxmlformats.org/officeDocument/2006/relationships/notesMaster" Target="/ppt/notesMasters/notesMaster1.xml" Id="Re0b4ba01c10f4f1f"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8c9316d8ab14d5d" /><Relationship Type="http://schemas.openxmlformats.org/officeDocument/2006/relationships/notesMaster" Target="/ppt/notesMasters/notesMaster1.xml" Id="R726f3e874a164122"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d845b541d68a465e" /><Relationship Type="http://schemas.openxmlformats.org/officeDocument/2006/relationships/notesMaster" Target="/ppt/notesMasters/notesMaster1.xml" Id="R3ecf893de5ee4a2d" /></Relationships>
</file>

<file path=ppt/notesSlides/_rels/notesSlide2.xml.rels>&#65279;<?xml version="1.0" encoding="utf-8"?><Relationships xmlns="http://schemas.openxmlformats.org/package/2006/relationships"><Relationship Type="http://schemas.openxmlformats.org/officeDocument/2006/relationships/slide" Target="/ppt/slides/slide2.xml" Id="R8fda9b49ac0a4383" /><Relationship Type="http://schemas.openxmlformats.org/officeDocument/2006/relationships/notesMaster" Target="/ppt/notesMasters/notesMaster1.xml" Id="R6c12d2b9a7db4eaf" /></Relationships>
</file>

<file path=ppt/notesSlides/_rels/notesSlide3.xml.rels>&#65279;<?xml version="1.0" encoding="utf-8"?><Relationships xmlns="http://schemas.openxmlformats.org/package/2006/relationships"><Relationship Type="http://schemas.openxmlformats.org/officeDocument/2006/relationships/slide" Target="/ppt/slides/slide3.xml" Id="R4aa1859c62264be8" /><Relationship Type="http://schemas.openxmlformats.org/officeDocument/2006/relationships/notesMaster" Target="/ppt/notesMasters/notesMaster1.xml" Id="Ra2dc6e6f198f42a2" /></Relationships>
</file>

<file path=ppt/notesSlides/_rels/notesSlide4.xml.rels>&#65279;<?xml version="1.0" encoding="utf-8"?><Relationships xmlns="http://schemas.openxmlformats.org/package/2006/relationships"><Relationship Type="http://schemas.openxmlformats.org/officeDocument/2006/relationships/slide" Target="/ppt/slides/slide4.xml" Id="R953f8d3ab0d74619" /><Relationship Type="http://schemas.openxmlformats.org/officeDocument/2006/relationships/notesMaster" Target="/ppt/notesMasters/notesMaster1.xml" Id="R13e09b4d216f4145" /></Relationships>
</file>

<file path=ppt/notesSlides/_rels/notesSlide5.xml.rels>&#65279;<?xml version="1.0" encoding="utf-8"?><Relationships xmlns="http://schemas.openxmlformats.org/package/2006/relationships"><Relationship Type="http://schemas.openxmlformats.org/officeDocument/2006/relationships/slide" Target="/ppt/slides/slide5.xml" Id="R35b76df472544c9b" /><Relationship Type="http://schemas.openxmlformats.org/officeDocument/2006/relationships/notesMaster" Target="/ppt/notesMasters/notesMaster1.xml" Id="R419c3aca71ec406a" /></Relationships>
</file>

<file path=ppt/notesSlides/_rels/notesSlide6.xml.rels>&#65279;<?xml version="1.0" encoding="utf-8"?><Relationships xmlns="http://schemas.openxmlformats.org/package/2006/relationships"><Relationship Type="http://schemas.openxmlformats.org/officeDocument/2006/relationships/slide" Target="/ppt/slides/slide6.xml" Id="Rcec0f72052a0487d" /><Relationship Type="http://schemas.openxmlformats.org/officeDocument/2006/relationships/notesMaster" Target="/ppt/notesMasters/notesMaster1.xml" Id="R58bcd9e5ee5045e3" /></Relationships>
</file>

<file path=ppt/notesSlides/_rels/notesSlide7.xml.rels>&#65279;<?xml version="1.0" encoding="utf-8"?><Relationships xmlns="http://schemas.openxmlformats.org/package/2006/relationships"><Relationship Type="http://schemas.openxmlformats.org/officeDocument/2006/relationships/slide" Target="/ppt/slides/slide7.xml" Id="R716abdabd9614e01" /><Relationship Type="http://schemas.openxmlformats.org/officeDocument/2006/relationships/notesMaster" Target="/ppt/notesMasters/notesMaster1.xml" Id="Ra56175eb3af94880" /></Relationships>
</file>

<file path=ppt/notesSlides/_rels/notesSlide8.xml.rels>&#65279;<?xml version="1.0" encoding="utf-8"?><Relationships xmlns="http://schemas.openxmlformats.org/package/2006/relationships"><Relationship Type="http://schemas.openxmlformats.org/officeDocument/2006/relationships/slide" Target="/ppt/slides/slide8.xml" Id="Rf39a9ab6dd364012" /><Relationship Type="http://schemas.openxmlformats.org/officeDocument/2006/relationships/notesMaster" Target="/ppt/notesMasters/notesMaster1.xml" Id="R6487df77dbee4fef" /></Relationships>
</file>

<file path=ppt/notesSlides/_rels/notesSlide9.xml.rels>&#65279;<?xml version="1.0" encoding="utf-8"?><Relationships xmlns="http://schemas.openxmlformats.org/package/2006/relationships"><Relationship Type="http://schemas.openxmlformats.org/officeDocument/2006/relationships/slide" Target="/ppt/slides/slide9.xml" Id="R3c5a9eb0d4624b28" /><Relationship Type="http://schemas.openxmlformats.org/officeDocument/2006/relationships/notesMaster" Target="/ppt/notesMasters/notesMaster1.xml" Id="R75fcd67b6a5e42c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students one minute to study all three photographs. Let them name what they notice before asking who or what is affected. Use the sentence stem for a quick write, partner share, or call-out.</a:t>
            </a:r>
          </a:p>
          <a:p xmlns:a="http://schemas.openxmlformats.org/drawingml/2006/main">
            <a:r>
              <a:t/>
            </a:r>
          </a:p>
          <a:p xmlns:a="http://schemas.openxmlformats.org/drawingml/2006/main">
            <a:r>
              <a:t>[Sources]</a:t>
            </a:r>
          </a:p>
          <a:p xmlns:a="http://schemas.openxmlformats.org/drawingml/2006/main">
            <a:r>
              <a:t>- Copernicus Sentinel data, Severe drought in California, USA, Wikimedia Commons: https://commons.wikimedia.org/wiki/File:Severe_drought_in_California,_USA.jpg</a:t>
            </a:r>
          </a:p>
          <a:p xmlns:a="http://schemas.openxmlformats.org/drawingml/2006/main">
            <a:r>
              <a:t>- NOAA/CSU CIRA, Power Blackout on Java in Indonesia, public domain, Wikimedia Commons: https://commons.wikimedia.org/wiki/File:Power_Blackout_on_Java_in_Indonesia_(CIRA_2019-08-04_-_201908041806_n20-snpp_viirs_dnb_javablackout_nolabels0).png</a:t>
            </a:r>
          </a:p>
          <a:p xmlns:a="http://schemas.openxmlformats.org/drawingml/2006/main">
            <a:r>
              <a:t>- Tiia Monto, Trash in park, CC BY-SA 3.0, Wikimedia Commons: https://commons.wikimedia.org/wiki/File:Trash_in_park.jpg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VilBot example from first panel to last. Point out the challenge, VilBot's choice, the gadget action, and the visible result. The sequence works because the page carries the explanation.</a:t>
            </a:r>
          </a:p>
          <a:p xmlns:a="http://schemas.openxmlformats.org/drawingml/2006/main">
            <a:r>
              <a:t/>
            </a:r>
          </a:p>
          <a:p xmlns:a="http://schemas.openxmlformats.org/drawingml/2006/main">
            <a:r>
              <a:t>[Sources]</a:t>
            </a:r>
          </a:p>
          <a:p xmlns:a="http://schemas.openxmlformats.org/drawingml/2006/main">
            <a:r>
              <a:t>- Teacher-created VilBot comic exemplar used in the Smart Solutions course.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these four labels as a trace. In the gadget-action section, ask students to name the input, the process or rule, and the output already established on Page 2.</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write one short planning note in each box before drawing. Check the order and the visible result first. Drawing details come after the sequence works.</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Model the four moves quickly. Remind students that drawing skill is not scored. The reader needs to see the action, follow the order, and understand what changed.</a:t>
            </a:r>
          </a:p>
          <a:p xmlns:a="http://schemas.openxmlformats.org/drawingml/2006/main">
            <a:r>
              <a:t/>
            </a:r>
          </a:p>
          <a:p xmlns:a="http://schemas.openxmlformats.org/drawingml/2006/main">
            <a:r>
              <a:t>[Sources]</a:t>
            </a:r>
          </a:p>
          <a:p xmlns:a="http://schemas.openxmlformats.org/drawingml/2006/main">
            <a:r>
              <a:t>- Teacher-created VilBot comic exemplar used in the Smart Solutions course.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reader goes first and the creator stays quiet. If the reader cannot point to one of the four parts, the creator adds a visual, label, caption, arrow, or speech bubble.</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Leave this slide projected during work time. Read the exact rubric focus before students begin. Direct students to the bilingual word bank and sentence stems when they need language support.</a:t>
            </a:r>
          </a:p>
          <a:p xmlns:a="http://schemas.openxmlformats.org/drawingml/2006/main">
            <a:r>
              <a:t/>
            </a:r>
          </a:p>
          <a:p xmlns:a="http://schemas.openxmlformats.org/drawingml/2006/main">
            <a:r>
              <a:t>[Sources]</a:t>
            </a:r>
          </a:p>
          <a:p xmlns:a="http://schemas.openxmlformats.org/drawingml/2006/main">
            <a:r>
              <a:t>- Teacher-created VilBot comic exemplar used in the Smart Solutions course.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submit the entire comic: cover and Pages 1 through 4. Let a student use one slow, readable video when separate photographs create a barrier. Preview every file before submitting.</a:t>
            </a:r>
          </a:p>
          <a:p xmlns:a="http://schemas.openxmlformats.org/drawingml/2006/main">
            <a:r>
              <a:t/>
            </a:r>
          </a:p>
          <a:p xmlns:a="http://schemas.openxmlformats.org/drawingml/2006/main">
            <a:r>
              <a:t>[Sources]</a:t>
            </a:r>
          </a:p>
          <a:p xmlns:a="http://schemas.openxmlformats.org/drawingml/2006/main">
            <a:r>
              <a:t>- Teacher-created VilBot comic exemplar used in the Smart Solutions course.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bilingual cause-and-effect stem as a written or oral exit ticket. Listen for a specific challenge, a clear response, and a result that a reader can actually see in the final panel.</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Frame the final comic page as a cause-and-effect sequence. Students will show the challenge, the hero's choice, the gadget action, and a visible result.</a:t>
            </a:r>
          </a:p>
          <a:p xmlns:a="http://schemas.openxmlformats.org/drawingml/2006/main">
            <a:r>
              <a:t/>
            </a:r>
          </a:p>
          <a:p xmlns:a="http://schemas.openxmlformats.org/drawingml/2006/main">
            <a:r>
              <a:t>[Sources]</a:t>
            </a:r>
          </a:p>
          <a:p xmlns:a="http://schemas.openxmlformats.org/drawingml/2006/main">
            <a:r>
              <a:t>- medea_material, Skyline of Dallas, TX, CC BY 2.0, Wikimedia Commons: https://commons.wikimedia.org/wiki/File:Skyline_of_Dallas,_TX.jpg</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objective and Page 4 outcome aloud. Ask students to point to the page in their comic where today's work belongs.</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a:p xmlns:a="http://schemas.openxmlformats.org/drawingml/2006/main">
            <a:r>
              <a:t>- ASU Identifying Challenges in Your Communities presentation, teacher copy: https://docs.google.com/presentation/d/1OIJnbxQIhfM9WmfXTnHTuC5i_WKXaqkO9k0SUvDGvp0/copy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Build the two definitions from student examples. A challenge affects someone or something. A solution improves at least part of that situation. Return to the bottom check whenever a result is unclear.</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a:p xmlns:a="http://schemas.openxmlformats.org/drawingml/2006/main">
            <a:r>
              <a:t>- ASU Identifying Challenges in Your Communities presentation, teacher copy: https://docs.google.com/presentation/d/1OIJnbxQIhfM9WmfXTnHTuC5i_WKXaqkO9k0SUvDGvp0/copy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sustainability narrow and concrete here: meeting a need now while protecting what people will still need later. Make clear that water, energy, and shared-space challenges are optional prompts. Students may instead use an approved access, safety, communication, community, or other problem that fits their existing hero and gadget.</a:t>
            </a:r>
          </a:p>
          <a:p xmlns:a="http://schemas.openxmlformats.org/drawingml/2006/main">
            <a:r>
              <a:t/>
            </a:r>
          </a:p>
          <a:p xmlns:a="http://schemas.openxmlformats.org/drawingml/2006/main">
            <a:r>
              <a:t>[Sources]</a:t>
            </a:r>
          </a:p>
          <a:p xmlns:a="http://schemas.openxmlformats.org/drawingml/2006/main">
            <a:r>
              <a:t>- United Nations, What is sustainable development?: https://www.un.org/sustainabledevelopment/blog/2023/08/what-is-sustainable-development/</a:t>
            </a:r>
          </a:p>
          <a:p xmlns:a="http://schemas.openxmlformats.org/drawingml/2006/main">
            <a:r>
              <a:t>- ASU + Verizon Mapping Sustainability facilitator guide, teacher copy: https://docs.google.com/document/d/1u8MFHRMjT4c-NuFj85K5bi6QhyX8Rx6O/copy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the drought context, then have partners finish the stem with one kind of information a gadget could receive and one useful response. Accept several workable solutions.</a:t>
            </a:r>
          </a:p>
          <a:p xmlns:a="http://schemas.openxmlformats.org/drawingml/2006/main">
            <a:r>
              <a:t/>
            </a:r>
          </a:p>
          <a:p xmlns:a="http://schemas.openxmlformats.org/drawingml/2006/main">
            <a:r>
              <a:t>[Sources]</a:t>
            </a:r>
          </a:p>
          <a:p xmlns:a="http://schemas.openxmlformats.org/drawingml/2006/main">
            <a:r>
              <a:t>- Copernicus Sentinel data, Severe drought in California, USA, Wikimedia Commons: https://commons.wikimedia.org/wiki/File:Severe_drought_in_California,_USA.jpg</a:t>
            </a:r>
          </a:p>
          <a:p xmlns:a="http://schemas.openxmlformats.org/drawingml/2006/main">
            <a:r>
              <a:t>- ASU + Verizon Mapping Sustainability facilitator guide, teacher copy: https://docs.google.com/document/d/1u8MFHRMjT4c-NuFj85K5bi6QhyX8Rx6O/copy</a:t>
            </a:r>
          </a:p>
          <a:p xmlns:a="http://schemas.openxmlformats.org/drawingml/2006/main">
            <a:r>
              <a:t>- ASU + Verizon Mapping Sustainability presentation, teacher copy: https://docs.google.com/presentation/d/1wLmWv11evu872SNgYDrXIUlDrSCTgHGU/copy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blackout image to make the effect of lost electricity visible. Ask students which systems would be affected first and what information a gadget would need before it could respond.</a:t>
            </a:r>
          </a:p>
          <a:p xmlns:a="http://schemas.openxmlformats.org/drawingml/2006/main">
            <a:r>
              <a:t/>
            </a:r>
          </a:p>
          <a:p xmlns:a="http://schemas.openxmlformats.org/drawingml/2006/main">
            <a:r>
              <a:t>[Sources]</a:t>
            </a:r>
          </a:p>
          <a:p xmlns:a="http://schemas.openxmlformats.org/drawingml/2006/main">
            <a:r>
              <a:t>- NOAA/CSU CIRA, Power Blackout on Java in Indonesia, public domain, Wikimedia Commons: https://commons.wikimedia.org/wiki/File:Power_Blackout_on_Java_in_Indonesia_(CIRA_2019-08-04_-_201908041806_n20-snpp_viirs_dnb_javablackout_nolabels0).png</a:t>
            </a:r>
          </a:p>
          <a:p xmlns:a="http://schemas.openxmlformats.org/drawingml/2006/main">
            <a:r>
              <a:t>- ASU + Verizon Mapping Sustainability facilitator guide, teacher copy: https://docs.google.com/document/d/1u8MFHRMjT4c-NuFj85K5bi6QhyX8Rx6O/copy</a:t>
            </a:r>
          </a:p>
          <a:p xmlns:a="http://schemas.openxmlformats.org/drawingml/2006/main">
            <a:r>
              <a:t>- ASU + Verizon Mapping Sustainability presentation, teacher copy: https://docs.google.com/presentation/d/1wLmWv11evu872SNgYDrXIUlDrSCTgHGU/copy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students to distinguish the trash itself from the larger challenge: a shared space is becoming unsafe or unusable. The response should change what happens next, not only decorate the scene.</a:t>
            </a:r>
          </a:p>
          <a:p xmlns:a="http://schemas.openxmlformats.org/drawingml/2006/main">
            <a:r>
              <a:t/>
            </a:r>
          </a:p>
          <a:p xmlns:a="http://schemas.openxmlformats.org/drawingml/2006/main">
            <a:r>
              <a:t>[Sources]</a:t>
            </a:r>
          </a:p>
          <a:p xmlns:a="http://schemas.openxmlformats.org/drawingml/2006/main">
            <a:r>
              <a:t>- Tiia Monto, Trash in park, CC BY-SA 3.0, Wikimedia Commons: https://commons.wikimedia.org/wiki/File:Trash_in_park.jpg</a:t>
            </a:r>
          </a:p>
          <a:p xmlns:a="http://schemas.openxmlformats.org/drawingml/2006/main">
            <a:r>
              <a:t>- ASU + Verizon Mapping Sustainability facilitator guide, teacher copy: https://docs.google.com/document/d/1u8MFHRMjT4c-NuFj85K5bi6QhyX8Rx6O/copy</a:t>
            </a:r>
          </a:p>
          <a:p xmlns:a="http://schemas.openxmlformats.org/drawingml/2006/main">
            <a:r>
              <a:t>- ASU + Verizon Mapping Sustainability presentation, teacher copy: https://docs.google.com/presentation/d/1wLmWv11evu872SNgYDrXIUlDrSCTgHGU/copy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Students may use one of the three inherited prompts or an approved access, safety, communication, community, or other problem. They should choose a challenge that gives both their existing hero and their Page 2 gadget a clear job. Use the stem to test the fit before anyone begins drawing.</a:t>
            </a:r>
          </a:p>
          <a:p xmlns:a="http://schemas.openxmlformats.org/drawingml/2006/main">
            <a:r>
              <a:t/>
            </a:r>
          </a:p>
          <a:p xmlns:a="http://schemas.openxmlformats.org/drawingml/2006/main">
            <a:r>
              <a:t>[Sources]</a:t>
            </a:r>
          </a:p>
          <a:p xmlns:a="http://schemas.openxmlformats.org/drawingml/2006/main">
            <a:r>
              <a:t>- ASU Identifying Challenges in Your Communities facilitator guide, teacher copy: https://docs.google.com/document/d/1JwuSSRtIizdjKJ0lHQR75Gyxw0ZuNVdKZGZQwXzeGbA/copy</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b42f06431643487e"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e1f562813e9344ef"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fe3df8bc0db94e6f"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7b38f054de22409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3b4ae0fde3e847e3" /></Relationships>
</file>

<file path=ppt/slideLayouts/slideLayout1.xml><?xml version="1.0" encoding="utf-8"?>
<p:sldLayout xmlns:p="http://schemas.openxmlformats.org/presentationml/2006/main" matchingName="Blank" type="obj">
  <p:cSld name="OBJECT">
    <p:spTree>
      <p:nvGrpSpPr>
        <p:cNvPr id="1" name=""/>
        <p:cNvGrpSpPr/>
        <p:nvPr/>
      </p:nvGrpSpPr>
      <p:grpSpPr>
        <a:xfrm xmlns:a="http://schemas.openxmlformats.org/drawingml/2006/main"/>
      </p:grpSpPr>
      <p:sp>
        <p:nvSpPr>
          <p:cNvPr id="15" name="Google Shape;15;p2">
            <a:extLst xmlns:a="http://schemas.openxmlformats.org/drawingml/2006/main">
              <a:ext uri="{FF2B5EF4-FFF2-40B4-BE49-F238E27FC236}">
                <a16:creationId xmlns:a16="http://schemas.microsoft.com/office/drawing/2014/main" id="{C7356282-B1E4-4955-920F-FCC904912608}"/>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6" name="Google Shape;16;p2">
            <a:extLst xmlns:a="http://schemas.openxmlformats.org/drawingml/2006/main">
              <a:ext uri="{FF2B5EF4-FFF2-40B4-BE49-F238E27FC236}">
                <a16:creationId xmlns:a16="http://schemas.microsoft.com/office/drawing/2014/main" id="{8900F519-D5C6-4B55-81C9-9BBD7769C8F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17" name="Google Shape;17;p2">
            <a:extLst xmlns:a="http://schemas.openxmlformats.org/drawingml/2006/main">
              <a:ext uri="{FF2B5EF4-FFF2-40B4-BE49-F238E27FC236}">
                <a16:creationId xmlns:a16="http://schemas.microsoft.com/office/drawing/2014/main" id="{CA350760-42EE-45DE-BFCC-40E9F4FA2658}"/>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2.xml><?xml version="1.0" encoding="utf-8"?>
<p:sldLayout xmlns:p="http://schemas.openxmlformats.org/presentationml/2006/main" matchingName="Title and Content">
  <p:cSld name="Title and Content">
    <p:spTree>
      <p:nvGrpSpPr>
        <p:cNvPr id="1" name=""/>
        <p:cNvGrpSpPr/>
        <p:nvPr/>
      </p:nvGrpSpPr>
      <p:grpSpPr>
        <a:xfrm xmlns:a="http://schemas.openxmlformats.org/drawingml/2006/main"/>
      </p:grpSpPr>
      <p:sp>
        <p:nvSpPr>
          <p:cNvPr id="19" name="Google Shape;19;p3">
            <a:extLst xmlns:a="http://schemas.openxmlformats.org/drawingml/2006/main">
              <a:ext uri="{FF2B5EF4-FFF2-40B4-BE49-F238E27FC236}">
                <a16:creationId xmlns:a16="http://schemas.microsoft.com/office/drawing/2014/main" id="{4C19837F-BB1C-4D1C-B092-7FC97C130B2D}"/>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0" name="Google Shape;20;p3">
            <a:extLst xmlns:a="http://schemas.openxmlformats.org/drawingml/2006/main">
              <a:ext uri="{FF2B5EF4-FFF2-40B4-BE49-F238E27FC236}">
                <a16:creationId xmlns:a16="http://schemas.microsoft.com/office/drawing/2014/main" id="{7E7192D2-52F6-4D70-9602-05E4F1334834}"/>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b="0" i="0">
                <a:solidFill>
                  <a:schemeClr val="dk1"/>
                </a:solidFill>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21" name="Google Shape;21;p3">
            <a:extLst xmlns:a="http://schemas.openxmlformats.org/drawingml/2006/main">
              <a:ext uri="{FF2B5EF4-FFF2-40B4-BE49-F238E27FC236}">
                <a16:creationId xmlns:a16="http://schemas.microsoft.com/office/drawing/2014/main" id="{5EBDA976-63F0-4A0F-AD35-EC0F571B3597}"/>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2" name="Google Shape;22;p3">
            <a:extLst xmlns:a="http://schemas.openxmlformats.org/drawingml/2006/main">
              <a:ext uri="{FF2B5EF4-FFF2-40B4-BE49-F238E27FC236}">
                <a16:creationId xmlns:a16="http://schemas.microsoft.com/office/drawing/2014/main" id="{A9E108B2-E653-490A-9B4C-E2E451CA29FF}"/>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3" name="Google Shape;23;p3">
            <a:extLst xmlns:a="http://schemas.openxmlformats.org/drawingml/2006/main">
              <a:ext uri="{FF2B5EF4-FFF2-40B4-BE49-F238E27FC236}">
                <a16:creationId xmlns:a16="http://schemas.microsoft.com/office/drawing/2014/main" id="{8F8CB185-126A-4E7E-900E-30C71A5C421D}"/>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3.xml><?xml version="1.0" encoding="utf-8"?>
<p:sldLayout xmlns:p="http://schemas.openxmlformats.org/presentationml/2006/main" matchingName="Title Slide">
  <p:cSld name="Title Slide">
    <p:spTree>
      <p:nvGrpSpPr>
        <p:cNvPr id="1" name=""/>
        <p:cNvGrpSpPr/>
        <p:nvPr/>
      </p:nvGrpSpPr>
      <p:grpSpPr>
        <a:xfrm xmlns:a="http://schemas.openxmlformats.org/drawingml/2006/main"/>
      </p:grpSpPr>
      <p:sp>
        <p:nvSpPr>
          <p:cNvPr id="25" name="Google Shape;25;p4">
            <a:extLst xmlns:a="http://schemas.openxmlformats.org/drawingml/2006/main">
              <a:ext uri="{FF2B5EF4-FFF2-40B4-BE49-F238E27FC236}">
                <a16:creationId xmlns:a16="http://schemas.microsoft.com/office/drawing/2014/main" id="{686C13A8-D5E5-4B30-BBBC-8FC871C340FF}"/>
              </a:ext>
            </a:extLst>
          </p:cNvPr>
          <p:cNvSpPr>
            <a:spLocks xmlns:a="http://schemas.openxmlformats.org/drawingml/2006/main" noGrp="1"/>
          </p:cNvSpPr>
          <p:nvPr>
            <p:ph type="ctrTitle" idx="0"/>
          </p:nvPr>
        </p:nvSpPr>
        <p:spPr>
          <a:xfrm xmlns:a="http://schemas.openxmlformats.org/drawingml/2006/main">
            <a:off x="914400" y="2125980"/>
            <a:ext cx="10363200" cy="14401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6" name="Google Shape;26;p4">
            <a:extLst xmlns:a="http://schemas.openxmlformats.org/drawingml/2006/main">
              <a:ext uri="{FF2B5EF4-FFF2-40B4-BE49-F238E27FC236}">
                <a16:creationId xmlns:a16="http://schemas.microsoft.com/office/drawing/2014/main" id="{B769BCDA-0E53-4A21-8F5B-BBE585CDC760}"/>
              </a:ext>
            </a:extLst>
          </p:cNvPr>
          <p:cNvSpPr>
            <a:spLocks xmlns:a="http://schemas.openxmlformats.org/drawingml/2006/main" noGrp="1"/>
          </p:cNvSpPr>
          <p:nvPr>
            <p:ph type="subTitle" idx="1"/>
          </p:nvPr>
        </p:nvSpPr>
        <p:spPr>
          <a:xfrm xmlns:a="http://schemas.openxmlformats.org/drawingml/2006/main">
            <a:off x="1828800" y="3840480"/>
            <a:ext cx="8534400" cy="17145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b="0" i="0">
                <a:solidFill>
                  <a:schemeClr val="dk1"/>
                </a:solidFill>
              </a:defRPr>
            </a:lvl1pPr>
            <a:lvl2pPr algn="l">
              <a:spcBef>
                <a:spcPts val="0"/>
              </a:spcBef>
              <a:spcAft>
                <a:spcPts val="0"/>
              </a:spcAft>
              <a:buSzPts val="1400"/>
              <a:buNone/>
              <a:defRPr/>
            </a:lvl2pPr>
            <a:lvl3pPr algn="l">
              <a:spcBef>
                <a:spcPts val="0"/>
              </a:spcBef>
              <a:spcAft>
                <a:spcPts val="0"/>
              </a:spcAft>
              <a:buSzPts val="1400"/>
              <a:buNone/>
              <a:defRPr/>
            </a:lvl3pPr>
            <a:lvl4pPr algn="l">
              <a:spcBef>
                <a:spcPts val="0"/>
              </a:spcBef>
              <a:spcAft>
                <a:spcPts val="0"/>
              </a:spcAft>
              <a:buSzPts val="1400"/>
              <a:buNone/>
              <a:defRPr/>
            </a:lvl4pPr>
            <a:lvl5pPr algn="l">
              <a:spcBef>
                <a:spcPts val="0"/>
              </a:spcBef>
              <a:spcAft>
                <a:spcPts val="0"/>
              </a:spcAft>
              <a:buSzPts val="1400"/>
              <a:buNone/>
              <a:defRPr/>
            </a:lvl5pPr>
            <a:lvl6pPr algn="l">
              <a:spcBef>
                <a:spcPts val="0"/>
              </a:spcBef>
              <a:spcAft>
                <a:spcPts val="0"/>
              </a:spcAft>
              <a:buSzPts val="1400"/>
              <a:buNone/>
              <a:defRPr/>
            </a:lvl6pPr>
            <a:lvl7pPr algn="l">
              <a:spcBef>
                <a:spcPts val="0"/>
              </a:spcBef>
              <a:spcAft>
                <a:spcPts val="0"/>
              </a:spcAft>
              <a:buSzPts val="1400"/>
              <a:buNone/>
              <a:defRPr/>
            </a:lvl7pPr>
            <a:lvl8pPr algn="l">
              <a:spcBef>
                <a:spcPts val="0"/>
              </a:spcBef>
              <a:spcAft>
                <a:spcPts val="0"/>
              </a:spcAft>
              <a:buSzPts val="1400"/>
              <a:buNone/>
              <a:defRPr/>
            </a:lvl8pPr>
            <a:lvl9pPr algn="l">
              <a:spcBef>
                <a:spcPts val="0"/>
              </a:spcBef>
              <a:spcAft>
                <a:spcPts val="0"/>
              </a:spcAft>
              <a:buSzPts val="1400"/>
              <a:buNone/>
              <a:defRPr/>
            </a:lvl9pPr>
          </a:lstStyle>
          <a:p xmlns:a="http://schemas.openxmlformats.org/drawingml/2006/main"/>
        </p:txBody>
      </p:sp>
      <p:sp>
        <p:nvSpPr>
          <p:cNvPr id="27" name="Google Shape;27;p4">
            <a:extLst xmlns:a="http://schemas.openxmlformats.org/drawingml/2006/main">
              <a:ext uri="{FF2B5EF4-FFF2-40B4-BE49-F238E27FC236}">
                <a16:creationId xmlns:a16="http://schemas.microsoft.com/office/drawing/2014/main" id="{0CECEC6A-4381-45C6-980C-46EAF7107F62}"/>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8" name="Google Shape;28;p4">
            <a:extLst xmlns:a="http://schemas.openxmlformats.org/drawingml/2006/main">
              <a:ext uri="{FF2B5EF4-FFF2-40B4-BE49-F238E27FC236}">
                <a16:creationId xmlns:a16="http://schemas.microsoft.com/office/drawing/2014/main" id="{BB7A42FF-492E-42B7-885E-E7AAA7550263}"/>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29" name="Google Shape;29;p4">
            <a:extLst xmlns:a="http://schemas.openxmlformats.org/drawingml/2006/main">
              <a:ext uri="{FF2B5EF4-FFF2-40B4-BE49-F238E27FC236}">
                <a16:creationId xmlns:a16="http://schemas.microsoft.com/office/drawing/2014/main" id="{B90A5367-A96A-4875-BCE9-8206F3922960}"/>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4.xml><?xml version="1.0" encoding="utf-8"?>
<p:sldLayout xmlns:p="http://schemas.openxmlformats.org/presentationml/2006/main" matchingName="Two Content">
  <p:cSld name="Two Content">
    <p:spTree>
      <p:nvGrpSpPr>
        <p:cNvPr id="1" name=""/>
        <p:cNvGrpSpPr/>
        <p:nvPr/>
      </p:nvGrpSpPr>
      <p:grpSpPr>
        <a:xfrm xmlns:a="http://schemas.openxmlformats.org/drawingml/2006/main"/>
      </p:grpSpPr>
      <p:sp>
        <p:nvSpPr>
          <p:cNvPr id="31" name="Google Shape;31;p5">
            <a:extLst xmlns:a="http://schemas.openxmlformats.org/drawingml/2006/main">
              <a:ext uri="{FF2B5EF4-FFF2-40B4-BE49-F238E27FC236}">
                <a16:creationId xmlns:a16="http://schemas.microsoft.com/office/drawing/2014/main" id="{EFA62588-ACA1-4B98-A37A-369B57A52FFF}"/>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2" name="Google Shape;32;p5">
            <a:extLst xmlns:a="http://schemas.openxmlformats.org/drawingml/2006/main">
              <a:ext uri="{FF2B5EF4-FFF2-40B4-BE49-F238E27FC236}">
                <a16:creationId xmlns:a16="http://schemas.microsoft.com/office/drawing/2014/main" id="{EA380BDA-8954-495B-8A05-C3B4833DC8FA}"/>
              </a:ext>
            </a:extLst>
          </p:cNvPr>
          <p:cNvSpPr>
            <a:spLocks xmlns:a="http://schemas.openxmlformats.org/drawingml/2006/main" noGrp="1"/>
          </p:cNvSpPr>
          <p:nvPr>
            <p:ph type="body" idx="1"/>
          </p:nvPr>
        </p:nvSpPr>
        <p:spPr>
          <a:xfrm xmlns:a="http://schemas.openxmlformats.org/drawingml/2006/main">
            <a:off x="60960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3" name="Google Shape;33;p5">
            <a:extLst xmlns:a="http://schemas.openxmlformats.org/drawingml/2006/main">
              <a:ext uri="{FF2B5EF4-FFF2-40B4-BE49-F238E27FC236}">
                <a16:creationId xmlns:a16="http://schemas.microsoft.com/office/drawing/2014/main" id="{484B5B2A-B053-45EC-8F05-3910AB9F66F8}"/>
              </a:ext>
            </a:extLst>
          </p:cNvPr>
          <p:cNvSpPr>
            <a:spLocks xmlns:a="http://schemas.openxmlformats.org/drawingml/2006/main" noGrp="1"/>
          </p:cNvSpPr>
          <p:nvPr>
            <p:ph type="body" idx="2"/>
          </p:nvPr>
        </p:nvSpPr>
        <p:spPr>
          <a:xfrm xmlns:a="http://schemas.openxmlformats.org/drawingml/2006/main">
            <a:off x="6278880" y="1577340"/>
            <a:ext cx="5303520" cy="45262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indent="-228600" algn="l">
              <a:spcBef>
                <a:spcPts val="0"/>
              </a:spcBef>
              <a:spcAft>
                <a:spcPts val="0"/>
              </a:spcAft>
              <a:buSzPts val="1400"/>
              <a:buNone/>
              <a:defRPr/>
            </a:lvl1pPr>
            <a:lvl2pPr marL="914400" indent="-228600" algn="l">
              <a:spcBef>
                <a:spcPts val="0"/>
              </a:spcBef>
              <a:spcAft>
                <a:spcPts val="0"/>
              </a:spcAft>
              <a:buSzPts val="1400"/>
              <a:buNone/>
              <a:defRPr/>
            </a:lvl2pPr>
            <a:lvl3pPr marL="1371600" indent="-228600" algn="l">
              <a:spcBef>
                <a:spcPts val="0"/>
              </a:spcBef>
              <a:spcAft>
                <a:spcPts val="0"/>
              </a:spcAft>
              <a:buSzPts val="1400"/>
              <a:buNone/>
              <a:defRPr/>
            </a:lvl3pPr>
            <a:lvl4pPr marL="1828800" indent="-228600" algn="l">
              <a:spcBef>
                <a:spcPts val="0"/>
              </a:spcBef>
              <a:spcAft>
                <a:spcPts val="0"/>
              </a:spcAft>
              <a:buSzPts val="1400"/>
              <a:buNone/>
              <a:defRPr/>
            </a:lvl4pPr>
            <a:lvl5pPr marL="2286000" indent="-228600" algn="l">
              <a:spcBef>
                <a:spcPts val="0"/>
              </a:spcBef>
              <a:spcAft>
                <a:spcPts val="0"/>
              </a:spcAft>
              <a:buSzPts val="1400"/>
              <a:buNone/>
              <a:defRPr/>
            </a:lvl5pPr>
            <a:lvl6pPr marL="2743200" indent="-228600" algn="l">
              <a:spcBef>
                <a:spcPts val="0"/>
              </a:spcBef>
              <a:spcAft>
                <a:spcPts val="0"/>
              </a:spcAft>
              <a:buSzPts val="1400"/>
              <a:buNone/>
              <a:defRPr/>
            </a:lvl6pPr>
            <a:lvl7pPr marL="3200400" indent="-228600" algn="l">
              <a:spcBef>
                <a:spcPts val="0"/>
              </a:spcBef>
              <a:spcAft>
                <a:spcPts val="0"/>
              </a:spcAft>
              <a:buSzPts val="1400"/>
              <a:buNone/>
              <a:defRPr/>
            </a:lvl7pPr>
            <a:lvl8pPr marL="3657600" indent="-228600" algn="l">
              <a:spcBef>
                <a:spcPts val="0"/>
              </a:spcBef>
              <a:spcAft>
                <a:spcPts val="0"/>
              </a:spcAft>
              <a:buSzPts val="1400"/>
              <a:buNone/>
              <a:defRPr/>
            </a:lvl8pPr>
            <a:lvl9pPr marL="4114800" indent="-228600" algn="l">
              <a:spcBef>
                <a:spcPts val="0"/>
              </a:spcBef>
              <a:spcAft>
                <a:spcPts val="0"/>
              </a:spcAft>
              <a:buSzPts val="1400"/>
              <a:buNone/>
              <a:defRPr/>
            </a:lvl9pPr>
          </a:lstStyle>
          <a:p xmlns:a="http://schemas.openxmlformats.org/drawingml/2006/main"/>
        </p:txBody>
      </p:sp>
      <p:sp>
        <p:nvSpPr>
          <p:cNvPr id="34" name="Google Shape;34;p5">
            <a:extLst xmlns:a="http://schemas.openxmlformats.org/drawingml/2006/main">
              <a:ext uri="{FF2B5EF4-FFF2-40B4-BE49-F238E27FC236}">
                <a16:creationId xmlns:a16="http://schemas.microsoft.com/office/drawing/2014/main" id="{539CF1EF-6CE5-4F74-8F79-F94EE0B401AE}"/>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5" name="Google Shape;35;p5">
            <a:extLst xmlns:a="http://schemas.openxmlformats.org/drawingml/2006/main">
              <a:ext uri="{FF2B5EF4-FFF2-40B4-BE49-F238E27FC236}">
                <a16:creationId xmlns:a16="http://schemas.microsoft.com/office/drawing/2014/main" id="{EFB24B78-4C72-4375-AEE4-202FBD744348}"/>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6" name="Google Shape;36;p5">
            <a:extLst xmlns:a="http://schemas.openxmlformats.org/drawingml/2006/main">
              <a:ext uri="{FF2B5EF4-FFF2-40B4-BE49-F238E27FC236}">
                <a16:creationId xmlns:a16="http://schemas.microsoft.com/office/drawing/2014/main" id="{B6657B54-C480-4AC5-B2F1-9878C76D94D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Layouts/slideLayout5.xml><?xml version="1.0" encoding="utf-8"?>
<p:sldLayout xmlns:p="http://schemas.openxmlformats.org/presentationml/2006/main" matchingName="Title Only">
  <p:cSld name="Title Only">
    <p:spTree>
      <p:nvGrpSpPr>
        <p:cNvPr id="1" name=""/>
        <p:cNvGrpSpPr/>
        <p:nvPr/>
      </p:nvGrpSpPr>
      <p:grpSpPr>
        <a:xfrm xmlns:a="http://schemas.openxmlformats.org/drawingml/2006/main"/>
      </p:grpSpPr>
      <p:sp>
        <p:nvSpPr>
          <p:cNvPr id="38" name="Google Shape;38;p6">
            <a:extLst xmlns:a="http://schemas.openxmlformats.org/drawingml/2006/main">
              <a:ext uri="{FF2B5EF4-FFF2-40B4-BE49-F238E27FC236}">
                <a16:creationId xmlns:a16="http://schemas.microsoft.com/office/drawing/2014/main" id="{A30DC27A-3D94-48C0-B117-E32C77DE3BFB}"/>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2250" b="0" i="1">
                <a:solidFill>
                  <a:srgbClr val="2562EB"/>
                </a:solidFill>
                <a:latin typeface="Helvetica Neue"/>
                <a:ea typeface="Helvetica Neue"/>
                <a:cs typeface="Helvetica Neue"/>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39" name="Google Shape;39;p6">
            <a:extLst xmlns:a="http://schemas.openxmlformats.org/drawingml/2006/main">
              <a:ext uri="{FF2B5EF4-FFF2-40B4-BE49-F238E27FC236}">
                <a16:creationId xmlns:a16="http://schemas.microsoft.com/office/drawing/2014/main" id="{61DB3114-F718-4D05-BB52-EFB51E800C33}"/>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0" name="Google Shape;40;p6">
            <a:extLst xmlns:a="http://schemas.openxmlformats.org/drawingml/2006/main">
              <a:ext uri="{FF2B5EF4-FFF2-40B4-BE49-F238E27FC236}">
                <a16:creationId xmlns:a16="http://schemas.microsoft.com/office/drawing/2014/main" id="{349A7381-4B9B-4E7B-B330-5155C6313AEE}"/>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a:solidFill>
                  <a:srgbClr val="888888"/>
                </a:solidFill>
              </a:defRPr>
            </a:lvl1pPr>
            <a:lvl2pPr>
              <a:spcBef>
                <a:spcPts val="0"/>
              </a:spcBef>
              <a:spcAft>
                <a:spcPts val="0"/>
              </a:spcAft>
              <a:buSzPts val="1400"/>
              <a:buNone/>
              <a:defRPr/>
            </a:lvl2pPr>
            <a:lvl3pPr>
              <a:spcBef>
                <a:spcPts val="0"/>
              </a:spcBef>
              <a:spcAft>
                <a:spcPts val="0"/>
              </a:spcAft>
              <a:buSzPts val="1400"/>
              <a:buNone/>
              <a:defRPr/>
            </a:lvl3pPr>
            <a:lvl4pPr>
              <a:spcBef>
                <a:spcPts val="0"/>
              </a:spcBef>
              <a:spcAft>
                <a:spcPts val="0"/>
              </a:spcAft>
              <a:buSzPts val="1400"/>
              <a:buNone/>
              <a:defRPr/>
            </a:lvl4pPr>
            <a:lvl5pPr>
              <a:spcBef>
                <a:spcPts val="0"/>
              </a:spcBef>
              <a:spcAft>
                <a:spcPts val="0"/>
              </a:spcAft>
              <a:buSzPts val="1400"/>
              <a:buNone/>
              <a:defRPr/>
            </a:lvl5pPr>
            <a:lvl6pPr>
              <a:spcBef>
                <a:spcPts val="0"/>
              </a:spcBef>
              <a:spcAft>
                <a:spcPts val="0"/>
              </a:spcAft>
              <a:buSzPts val="1400"/>
              <a:buNone/>
              <a:defRPr/>
            </a:lvl6pPr>
            <a:lvl7pPr>
              <a:spcBef>
                <a:spcPts val="0"/>
              </a:spcBef>
              <a:spcAft>
                <a:spcPts val="0"/>
              </a:spcAft>
              <a:buSzPts val="1400"/>
              <a:buNone/>
              <a:defRPr/>
            </a:lvl7pPr>
            <a:lvl8pPr>
              <a:spcBef>
                <a:spcPts val="0"/>
              </a:spcBef>
              <a:spcAft>
                <a:spcPts val="0"/>
              </a:spcAft>
              <a:buSzPts val="1400"/>
              <a:buNone/>
              <a:defRPr/>
            </a:lvl8pPr>
            <a:lvl9pPr>
              <a:spcBef>
                <a:spcPts val="0"/>
              </a:spcBef>
              <a:spcAft>
                <a:spcPts val="0"/>
              </a:spcAft>
              <a:buSzPts val="1400"/>
              <a:buNone/>
              <a:defRPr/>
            </a:lvl9pPr>
          </a:lstStyle>
          <a:p xmlns:a="http://schemas.openxmlformats.org/drawingml/2006/main"/>
        </p:txBody>
      </p:sp>
      <p:sp>
        <p:nvSpPr>
          <p:cNvPr id="41" name="Google Shape;41;p6">
            <a:extLst xmlns:a="http://schemas.openxmlformats.org/drawingml/2006/main">
              <a:ext uri="{FF2B5EF4-FFF2-40B4-BE49-F238E27FC236}">
                <a16:creationId xmlns:a16="http://schemas.microsoft.com/office/drawing/2014/main" id="{DB649BD8-35C4-4420-B051-93246991D051}"/>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a:solidFill>
                  <a:srgbClr val="888888"/>
                </a:solidFill>
              </a:defRPr>
            </a:lvl1pPr>
            <a:lvl2pPr indent="0" algn="r">
              <a:spcBef>
                <a:spcPts val="0"/>
              </a:spcBef>
              <a:buNone/>
              <a:defRPr>
                <a:solidFill>
                  <a:srgbClr val="888888"/>
                </a:solidFill>
              </a:defRPr>
            </a:lvl2pPr>
            <a:lvl3pPr indent="0" algn="r">
              <a:spcBef>
                <a:spcPts val="0"/>
              </a:spcBef>
              <a:buNone/>
              <a:defRPr>
                <a:solidFill>
                  <a:srgbClr val="888888"/>
                </a:solidFill>
              </a:defRPr>
            </a:lvl3pPr>
            <a:lvl4pPr indent="0" algn="r">
              <a:spcBef>
                <a:spcPts val="0"/>
              </a:spcBef>
              <a:buNone/>
              <a:defRPr>
                <a:solidFill>
                  <a:srgbClr val="888888"/>
                </a:solidFill>
              </a:defRPr>
            </a:lvl4pPr>
            <a:lvl5pPr indent="0" algn="r">
              <a:spcBef>
                <a:spcPts val="0"/>
              </a:spcBef>
              <a:buNone/>
              <a:defRPr>
                <a:solidFill>
                  <a:srgbClr val="888888"/>
                </a:solidFill>
              </a:defRPr>
            </a:lvl5pPr>
            <a:lvl6pPr indent="0" algn="r">
              <a:spcBef>
                <a:spcPts val="0"/>
              </a:spcBef>
              <a:buNone/>
              <a:defRPr>
                <a:solidFill>
                  <a:srgbClr val="888888"/>
                </a:solidFill>
              </a:defRPr>
            </a:lvl6pPr>
            <a:lvl7pPr indent="0" algn="r">
              <a:spcBef>
                <a:spcPts val="0"/>
              </a:spcBef>
              <a:buNone/>
              <a:defRPr>
                <a:solidFill>
                  <a:srgbClr val="888888"/>
                </a:solidFill>
              </a:defRPr>
            </a:lvl7pPr>
            <a:lvl8pPr indent="0" algn="r">
              <a:spcBef>
                <a:spcPts val="0"/>
              </a:spcBef>
              <a:buNone/>
              <a:defRPr>
                <a:solidFill>
                  <a:srgbClr val="888888"/>
                </a:solidFill>
              </a:defRPr>
            </a:lvl8pPr>
            <a:lvl9pPr indent="0" algn="r">
              <a:spcBef>
                <a:spcPts val="0"/>
              </a:spcBef>
              <a:buNone/>
              <a:defRPr>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a:p>
        </p:txBody>
      </p:sp>
    </p:spTree>
  </p:cSld>
</p:sldLayout>
</file>

<file path=ppt/slideMasters/_rels/slideMaster1.xml.rels>&#65279;<?xml version="1.0" encoding="utf-8"?><Relationships xmlns="http://schemas.openxmlformats.org/package/2006/relationships"><Relationship Type="http://schemas.openxmlformats.org/officeDocument/2006/relationships/image" Target="/ppt/media/image.png" Id="R20d1cd3679814086" /><Relationship Type="http://schemas.openxmlformats.org/officeDocument/2006/relationships/theme" Target="/ppt/slideMasters/theme/theme2.xml" Id="R118282c157954c1f" /><Relationship Type="http://schemas.openxmlformats.org/officeDocument/2006/relationships/slideLayout" Target="/ppt/slideLayouts/slideLayout1.xml" Id="R90c9612b0d7b4dc5" /><Relationship Type="http://schemas.openxmlformats.org/officeDocument/2006/relationships/slideLayout" Target="/ppt/slideLayouts/slideLayout2.xml" Id="Rde682128556d460a" /><Relationship Type="http://schemas.openxmlformats.org/officeDocument/2006/relationships/slideLayout" Target="/ppt/slideLayouts/slideLayout3.xml" Id="Rf8493ac4f0c145fc" /><Relationship Type="http://schemas.openxmlformats.org/officeDocument/2006/relationships/slideLayout" Target="/ppt/slideLayouts/slideLayout4.xml" Id="Rac1beedcc4ea4765" /><Relationship Type="http://schemas.openxmlformats.org/officeDocument/2006/relationships/slideLayout" Target="/ppt/slideLayouts/slideLayout5.xml" Id="R71a8b18c7f4a42ef" /></Relationships>
</file>

<file path=ppt/slideMasters/slideMaster1.xml><?xml version="1.0" encoding="utf-8"?>
<p:sldMaster xmlns:p="http://schemas.openxmlformats.org/presentationml/2006/main">
  <p:cSld>
    <p:bg>
      <p:bgPr>
        <a:solidFill xmlns:a="http://schemas.openxmlformats.org/drawingml/2006/main">
          <a:schemeClr val="lt1"/>
        </a:solidFill>
      </p:bgPr>
    </p:bg>
    <p:spTree>
      <p:nvGrpSpPr>
        <p:cNvPr id="1" name=""/>
        <p:cNvGrpSpPr/>
        <p:nvPr/>
      </p:nvGrpSpPr>
      <p:grpSpPr>
        <a:xfrm xmlns:a="http://schemas.openxmlformats.org/drawingml/2006/main"/>
      </p:grpSpPr>
      <p:pic>
        <p:nvPicPr>
          <p:cNvPr id="15" name="Google Shape;6;p1"/>
          <p:cNvPicPr>
            <a:picLocks xmlns:a="http://schemas.openxmlformats.org/drawingml/2006/main" noChangeAspect="1"/>
          </p:cNvPicPr>
          <p:nvPr/>
        </p:nvPicPr>
        <p:blipFill rotWithShape="1">
          <a:blip xmlns:r="http://schemas.openxmlformats.org/officeDocument/2006/relationships" xmlns:a="http://schemas.openxmlformats.org/drawingml/2006/main" r:embed="R20d1cd3679814086">
            <a:alphaModFix/>
          </a:blip>
          <a:srcRect xmlns:a="http://schemas.openxmlformats.org/drawingml/2006/main" l="0" t="0" r="0" b="0"/>
          <a:stretch xmlns:a="http://schemas.openxmlformats.org/drawingml/2006/main"/>
        </p:blipFill>
        <p:spPr>
          <a:xfrm xmlns:a="http://schemas.openxmlformats.org/drawingml/2006/main">
            <a:off x="0" y="0"/>
            <a:ext cx="12191999" cy="6857999"/>
          </a:xfrm>
          <a:prstGeom xmlns:a="http://schemas.openxmlformats.org/drawingml/2006/main" prst="rect">
            <a:avLst/>
          </a:prstGeom>
          <a:ln xmlns:a="http://schemas.openxmlformats.org/drawingml/2006/main">
            <a:noFill/>
          </a:ln>
        </p:spPr>
      </p:pic>
      <p:sp>
        <p:nvSpPr>
          <p:cNvPr id="7" name="Google Shape;7;p1">
            <a:extLst xmlns:a="http://schemas.openxmlformats.org/drawingml/2006/main">
              <a:ext uri="{FF2B5EF4-FFF2-40B4-BE49-F238E27FC236}">
                <a16:creationId xmlns:a16="http://schemas.microsoft.com/office/drawing/2014/main" id="{995CB84A-5341-446A-9FCF-6900D06623B8}"/>
              </a:ext>
            </a:extLst>
          </p:cNvPr>
          <p:cNvSpPr>
            <a:spLocks xmlns:a="http://schemas.openxmlformats.org/drawingml/2006/main" noGrp="1"/>
          </p:cNvSpPr>
          <p:nvPr/>
        </p:nvSpPr>
        <p:spPr>
          <a:xfrm xmlns:a="http://schemas.openxmlformats.org/drawingml/2006/main">
            <a:off x="0" y="6372224"/>
            <a:ext cx="12192000" cy="485775"/>
          </a:xfrm>
          <a:custGeom xmlns:a="http://schemas.openxmlformats.org/drawingml/2006/main">
            <a:rect l="l" t="t" r="r" b="b"/>
            <a:pathLst>
              <a:path w="12192000" h="485775">
                <a:moveTo>
                  <a:pt x="12191999" y="485774"/>
                </a:moveTo>
                <a:lnTo>
                  <a:pt x="0" y="485774"/>
                </a:lnTo>
                <a:lnTo>
                  <a:pt x="0" y="0"/>
                </a:lnTo>
                <a:lnTo>
                  <a:pt x="12191999" y="0"/>
                </a:lnTo>
                <a:lnTo>
                  <a:pt x="12191999" y="485774"/>
                </a:lnTo>
                <a:close/>
              </a:path>
            </a:pathLst>
          </a:custGeom>
          <a:solidFill xmlns:a="http://schemas.openxmlformats.org/drawingml/2006/main">
            <a:srgbClr val="FFEB3B"/>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8" name="Google Shape;8;p1">
            <a:extLst xmlns:a="http://schemas.openxmlformats.org/drawingml/2006/main">
              <a:ext uri="{FF2B5EF4-FFF2-40B4-BE49-F238E27FC236}">
                <a16:creationId xmlns:a16="http://schemas.microsoft.com/office/drawing/2014/main" id="{0ADB0A9B-6C6D-4FB0-93E9-733F9E027741}"/>
              </a:ext>
            </a:extLst>
          </p:cNvPr>
          <p:cNvSpPr>
            <a:spLocks xmlns:a="http://schemas.openxmlformats.org/drawingml/2006/main" noGrp="1"/>
          </p:cNvSpPr>
          <p:nvPr/>
        </p:nvSpPr>
        <p:spPr>
          <a:xfrm xmlns:a="http://schemas.openxmlformats.org/drawingml/2006/main">
            <a:off x="0" y="6372224"/>
            <a:ext cx="12192000" cy="28575"/>
          </a:xfrm>
          <a:custGeom xmlns:a="http://schemas.openxmlformats.org/drawingml/2006/main">
            <a:rect l="l" t="t" r="r" b="b"/>
            <a:pathLst>
              <a:path w="12192000" h="28575">
                <a:moveTo>
                  <a:pt x="12191999" y="28574"/>
                </a:moveTo>
                <a:lnTo>
                  <a:pt x="0" y="28574"/>
                </a:lnTo>
                <a:lnTo>
                  <a:pt x="0" y="0"/>
                </a:lnTo>
                <a:lnTo>
                  <a:pt x="12191999" y="0"/>
                </a:lnTo>
                <a:lnTo>
                  <a:pt x="12191999" y="28574"/>
                </a:lnTo>
                <a:close/>
              </a:path>
            </a:pathLst>
          </a:custGeom>
          <a:solidFill xmlns:a="http://schemas.openxmlformats.org/drawingml/2006/main">
            <a:srgbClr val="000000"/>
          </a:solidFill>
          <a:ln xmlns:a="http://schemas.openxmlformats.org/drawingml/2006/main">
            <a:noFill/>
          </a:ln>
        </p:spPr>
        <p:txBody>
          <a:bodyPr xmlns:a="http://schemas.openxmlformats.org/drawingml/2006/main" spcFirstLastPara="1" wrap="square" lIns="0" tIns="0" rIns="0" bIns="0" anchor="t">
            <a:noAutofit/>
          </a:bodyPr>
          <a:lstStyle xmlns:a="http://schemas.openxmlformats.org/drawingml/2006/main"/>
          <a:p xmlns:a="http://schemas.openxmlformats.org/drawingml/2006/main">
            <a:pPr marL="0" lvl="0" indent="0" algn="l">
              <a:spcBef>
                <a:spcPts val="0"/>
              </a:spcBef>
              <a:spcAft>
                <a:spcPts val="0"/>
              </a:spcAft>
              <a:buNone/>
            </a:pPr>
            <a:r>
              <a:t/>
            </a:r>
            <a:endParaRPr/>
          </a:p>
        </p:txBody>
      </p:sp>
      <p:sp>
        <p:nvSpPr>
          <p:cNvPr id="9" name="Google Shape;9;p1">
            <a:extLst xmlns:a="http://schemas.openxmlformats.org/drawingml/2006/main">
              <a:ext uri="{FF2B5EF4-FFF2-40B4-BE49-F238E27FC236}">
                <a16:creationId xmlns:a16="http://schemas.microsoft.com/office/drawing/2014/main" id="{7CE0D2B1-296C-49A9-8660-7D1AB4E9B714}"/>
              </a:ext>
            </a:extLst>
          </p:cNvPr>
          <p:cNvSpPr>
            <a:spLocks xmlns:a="http://schemas.openxmlformats.org/drawingml/2006/main" noGrp="1"/>
          </p:cNvSpPr>
          <p:nvPr>
            <p:ph type="title" idx="0"/>
          </p:nvPr>
        </p:nvSpPr>
        <p:spPr>
          <a:xfrm xmlns:a="http://schemas.openxmlformats.org/drawingml/2006/main">
            <a:off x="463550" y="1435100"/>
            <a:ext cx="11264900" cy="43688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R="0" algn="l">
              <a:spcBef>
                <a:spcPts val="0"/>
              </a:spcBef>
              <a:spcAft>
                <a:spcPts val="0"/>
              </a:spcAft>
              <a:buSzPts val="1400"/>
              <a:buNone/>
              <a:defRPr sz="2250" b="0" i="1" u="none" cap="none">
                <a:solidFill>
                  <a:srgbClr val="2562EB"/>
                </a:solidFill>
                <a:latin typeface="Helvetica Neue"/>
                <a:ea typeface="Helvetica Neue"/>
                <a:cs typeface="Helvetica Neue"/>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0" name="Google Shape;10;p1">
            <a:extLst xmlns:a="http://schemas.openxmlformats.org/drawingml/2006/main">
              <a:ext uri="{FF2B5EF4-FFF2-40B4-BE49-F238E27FC236}">
                <a16:creationId xmlns:a16="http://schemas.microsoft.com/office/drawing/2014/main" id="{9B062565-6EB0-4F37-A904-9533FA0A085A}"/>
              </a:ext>
            </a:extLst>
          </p:cNvPr>
          <p:cNvSpPr>
            <a:spLocks xmlns:a="http://schemas.openxmlformats.org/drawingml/2006/main" noGrp="1"/>
          </p:cNvSpPr>
          <p:nvPr>
            <p:ph type="body" idx="1"/>
          </p:nvPr>
        </p:nvSpPr>
        <p:spPr>
          <a:xfrm xmlns:a="http://schemas.openxmlformats.org/drawingml/2006/main">
            <a:off x="292099" y="1149186"/>
            <a:ext cx="10875645" cy="4258945"/>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marL="457200" marR="0" indent="-228600" algn="l">
              <a:spcBef>
                <a:spcPts val="0"/>
              </a:spcBef>
              <a:spcAft>
                <a:spcPts val="0"/>
              </a:spcAft>
              <a:buSzPts val="1400"/>
              <a:buNone/>
              <a:defRPr sz="1800" b="0" i="0" u="none" cap="none">
                <a:solidFill>
                  <a:schemeClr val="dk1"/>
                </a:solidFill>
                <a:latin typeface="Calibri"/>
                <a:ea typeface="Calibri"/>
                <a:cs typeface="Calibri"/>
              </a:defRPr>
            </a:lvl1pPr>
            <a:lvl2pPr marL="914400" marR="0" indent="-228600" algn="l">
              <a:spcBef>
                <a:spcPts val="0"/>
              </a:spcBef>
              <a:spcAft>
                <a:spcPts val="0"/>
              </a:spcAft>
              <a:buSzPts val="1400"/>
              <a:buNone/>
              <a:defRPr sz="1800" b="0" i="0" u="none" cap="none">
                <a:latin typeface="Calibri"/>
                <a:ea typeface="Calibri"/>
                <a:cs typeface="Calibri"/>
              </a:defRPr>
            </a:lvl2pPr>
            <a:lvl3pPr marL="1371600" marR="0" indent="-228600" algn="l">
              <a:spcBef>
                <a:spcPts val="0"/>
              </a:spcBef>
              <a:spcAft>
                <a:spcPts val="0"/>
              </a:spcAft>
              <a:buSzPts val="1400"/>
              <a:buNone/>
              <a:defRPr sz="1800" b="0" i="0" u="none" cap="none">
                <a:latin typeface="Calibri"/>
                <a:ea typeface="Calibri"/>
                <a:cs typeface="Calibri"/>
              </a:defRPr>
            </a:lvl3pPr>
            <a:lvl4pPr marL="1828800" marR="0" indent="-228600" algn="l">
              <a:spcBef>
                <a:spcPts val="0"/>
              </a:spcBef>
              <a:spcAft>
                <a:spcPts val="0"/>
              </a:spcAft>
              <a:buSzPts val="1400"/>
              <a:buNone/>
              <a:defRPr sz="1800" b="0" i="0" u="none" cap="none">
                <a:latin typeface="Calibri"/>
                <a:ea typeface="Calibri"/>
                <a:cs typeface="Calibri"/>
              </a:defRPr>
            </a:lvl4pPr>
            <a:lvl5pPr marL="2286000" marR="0" indent="-228600" algn="l">
              <a:spcBef>
                <a:spcPts val="0"/>
              </a:spcBef>
              <a:spcAft>
                <a:spcPts val="0"/>
              </a:spcAft>
              <a:buSzPts val="1400"/>
              <a:buNone/>
              <a:defRPr sz="1800" b="0" i="0" u="none" cap="none">
                <a:latin typeface="Calibri"/>
                <a:ea typeface="Calibri"/>
                <a:cs typeface="Calibri"/>
              </a:defRPr>
            </a:lvl5pPr>
            <a:lvl6pPr marL="2743200" marR="0" indent="-228600" algn="l">
              <a:spcBef>
                <a:spcPts val="0"/>
              </a:spcBef>
              <a:spcAft>
                <a:spcPts val="0"/>
              </a:spcAft>
              <a:buSzPts val="1400"/>
              <a:buNone/>
              <a:defRPr sz="1800" b="0" i="0" u="none" cap="none">
                <a:latin typeface="Calibri"/>
                <a:ea typeface="Calibri"/>
                <a:cs typeface="Calibri"/>
              </a:defRPr>
            </a:lvl6pPr>
            <a:lvl7pPr marL="3200400" marR="0" indent="-228600" algn="l">
              <a:spcBef>
                <a:spcPts val="0"/>
              </a:spcBef>
              <a:spcAft>
                <a:spcPts val="0"/>
              </a:spcAft>
              <a:buSzPts val="1400"/>
              <a:buNone/>
              <a:defRPr sz="1800" b="0" i="0" u="none" cap="none">
                <a:latin typeface="Calibri"/>
                <a:ea typeface="Calibri"/>
                <a:cs typeface="Calibri"/>
              </a:defRPr>
            </a:lvl7pPr>
            <a:lvl8pPr marL="3657600" marR="0" indent="-228600" algn="l">
              <a:spcBef>
                <a:spcPts val="0"/>
              </a:spcBef>
              <a:spcAft>
                <a:spcPts val="0"/>
              </a:spcAft>
              <a:buSzPts val="1400"/>
              <a:buNone/>
              <a:defRPr sz="1800" b="0" i="0" u="none" cap="none">
                <a:latin typeface="Calibri"/>
                <a:ea typeface="Calibri"/>
                <a:cs typeface="Calibri"/>
              </a:defRPr>
            </a:lvl8pPr>
            <a:lvl9pPr marL="4114800" marR="0" indent="-228600" algn="l">
              <a:spcBef>
                <a:spcPts val="0"/>
              </a:spcBef>
              <a:spcAft>
                <a:spcPts val="0"/>
              </a:spcAft>
              <a:buSzPts val="1400"/>
              <a:buNone/>
              <a:defRPr sz="1800" b="0" i="0" u="none" cap="none">
                <a:latin typeface="Calibri"/>
                <a:ea typeface="Calibri"/>
                <a:cs typeface="Calibri"/>
              </a:defRPr>
            </a:lvl9pPr>
          </a:lstStyle>
          <a:p xmlns:a="http://schemas.openxmlformats.org/drawingml/2006/main"/>
        </p:txBody>
      </p:sp>
      <p:sp>
        <p:nvSpPr>
          <p:cNvPr id="11" name="Google Shape;11;p1">
            <a:extLst xmlns:a="http://schemas.openxmlformats.org/drawingml/2006/main">
              <a:ext uri="{FF2B5EF4-FFF2-40B4-BE49-F238E27FC236}">
                <a16:creationId xmlns:a16="http://schemas.microsoft.com/office/drawing/2014/main" id="{666D0C21-F4AC-4B91-926A-1143C795AD7F}"/>
              </a:ext>
            </a:extLst>
          </p:cNvPr>
          <p:cNvSpPr>
            <a:spLocks xmlns:a="http://schemas.openxmlformats.org/drawingml/2006/main" noGrp="1"/>
          </p:cNvSpPr>
          <p:nvPr>
            <p:ph type="ftr" idx="11"/>
          </p:nvPr>
        </p:nvSpPr>
        <p:spPr>
          <a:xfrm xmlns:a="http://schemas.openxmlformats.org/drawingml/2006/main">
            <a:off x="4145280" y="6377940"/>
            <a:ext cx="390144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ctr">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2" name="Google Shape;12;p1">
            <a:extLst xmlns:a="http://schemas.openxmlformats.org/drawingml/2006/main">
              <a:ext uri="{FF2B5EF4-FFF2-40B4-BE49-F238E27FC236}">
                <a16:creationId xmlns:a16="http://schemas.microsoft.com/office/drawing/2014/main" id="{81234A7B-96F8-44BD-9AC6-41C4AA1E3ED1}"/>
              </a:ext>
            </a:extLst>
          </p:cNvPr>
          <p:cNvSpPr>
            <a:spLocks xmlns:a="http://schemas.openxmlformats.org/drawingml/2006/main" noGrp="1"/>
          </p:cNvSpPr>
          <p:nvPr>
            <p:ph type="dt" idx="10"/>
          </p:nvPr>
        </p:nvSpPr>
        <p:spPr>
          <a:xfrm xmlns:a="http://schemas.openxmlformats.org/drawingml/2006/main">
            <a:off x="60960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algn="l">
              <a:spcBef>
                <a:spcPts val="0"/>
              </a:spcBef>
              <a:spcAft>
                <a:spcPts val="0"/>
              </a:spcAft>
              <a:buSzPts val="1400"/>
              <a:buNone/>
              <a:defRPr sz="1800">
                <a:solidFill>
                  <a:srgbClr val="888888"/>
                </a:solidFill>
              </a:defRPr>
            </a:lvl1pPr>
            <a:lvl2pPr>
              <a:spcBef>
                <a:spcPts val="0"/>
              </a:spcBef>
              <a:spcAft>
                <a:spcPts val="0"/>
              </a:spcAft>
              <a:buSzPts val="1400"/>
              <a:buNone/>
              <a:defRPr sz="1800"/>
            </a:lvl2pPr>
            <a:lvl3pPr>
              <a:spcBef>
                <a:spcPts val="0"/>
              </a:spcBef>
              <a:spcAft>
                <a:spcPts val="0"/>
              </a:spcAft>
              <a:buSzPts val="1400"/>
              <a:buNone/>
              <a:defRPr sz="1800"/>
            </a:lvl3pPr>
            <a:lvl4pPr>
              <a:spcBef>
                <a:spcPts val="0"/>
              </a:spcBef>
              <a:spcAft>
                <a:spcPts val="0"/>
              </a:spcAft>
              <a:buSzPts val="1400"/>
              <a:buNone/>
              <a:defRPr sz="1800"/>
            </a:lvl4pPr>
            <a:lvl5pPr>
              <a:spcBef>
                <a:spcPts val="0"/>
              </a:spcBef>
              <a:spcAft>
                <a:spcPts val="0"/>
              </a:spcAft>
              <a:buSzPts val="1400"/>
              <a:buNone/>
              <a:defRPr sz="1800"/>
            </a:lvl5pPr>
            <a:lvl6pPr>
              <a:spcBef>
                <a:spcPts val="0"/>
              </a:spcBef>
              <a:spcAft>
                <a:spcPts val="0"/>
              </a:spcAft>
              <a:buSzPts val="1400"/>
              <a:buNone/>
              <a:defRPr sz="1800"/>
            </a:lvl6pPr>
            <a:lvl7pPr>
              <a:spcBef>
                <a:spcPts val="0"/>
              </a:spcBef>
              <a:spcAft>
                <a:spcPts val="0"/>
              </a:spcAft>
              <a:buSzPts val="1400"/>
              <a:buNone/>
              <a:defRPr sz="1800"/>
            </a:lvl7pPr>
            <a:lvl8pPr>
              <a:spcBef>
                <a:spcPts val="0"/>
              </a:spcBef>
              <a:spcAft>
                <a:spcPts val="0"/>
              </a:spcAft>
              <a:buSzPts val="1400"/>
              <a:buNone/>
              <a:defRPr sz="1800"/>
            </a:lvl8pPr>
            <a:lvl9pPr>
              <a:spcBef>
                <a:spcPts val="0"/>
              </a:spcBef>
              <a:spcAft>
                <a:spcPts val="0"/>
              </a:spcAft>
              <a:buSzPts val="1400"/>
              <a:buNone/>
              <a:defRPr sz="1800"/>
            </a:lvl9pPr>
          </a:lstStyle>
          <a:p xmlns:a="http://schemas.openxmlformats.org/drawingml/2006/main"/>
        </p:txBody>
      </p:sp>
      <p:sp>
        <p:nvSpPr>
          <p:cNvPr id="13" name="Google Shape;13;p1">
            <a:extLst xmlns:a="http://schemas.openxmlformats.org/drawingml/2006/main">
              <a:ext uri="{FF2B5EF4-FFF2-40B4-BE49-F238E27FC236}">
                <a16:creationId xmlns:a16="http://schemas.microsoft.com/office/drawing/2014/main" id="{49D8A24C-002E-451F-9023-140996981895}"/>
              </a:ext>
            </a:extLst>
          </p:cNvPr>
          <p:cNvSpPr>
            <a:spLocks xmlns:a="http://schemas.openxmlformats.org/drawingml/2006/main" noGrp="1"/>
          </p:cNvSpPr>
          <p:nvPr>
            <p:ph type="sldNum" idx="12"/>
          </p:nvPr>
        </p:nvSpPr>
        <p:spPr>
          <a:xfrm xmlns:a="http://schemas.openxmlformats.org/drawingml/2006/main">
            <a:off x="8778240" y="6377940"/>
            <a:ext cx="2804160" cy="342900"/>
          </a:xfrm>
          <a:prstGeom xmlns:a="http://schemas.openxmlformats.org/drawingml/2006/main" prst="rect">
            <a:avLst/>
          </a:prstGeom>
          <a:noFill xmlns:a="http://schemas.openxmlformats.org/drawingml/2006/main"/>
          <a:ln xmlns:a="http://schemas.openxmlformats.org/drawingml/2006/main">
            <a:noFill/>
          </a:ln>
        </p:spPr>
        <p:txBody>
          <a:bodyPr xmlns:a="http://schemas.openxmlformats.org/drawingml/2006/main" spcFirstLastPara="1" wrap="square" lIns="0" tIns="0" rIns="0" bIns="0" anchor="t">
            <a:spAutoFit/>
          </a:bodyPr>
          <a:lstStyle xmlns:a="http://schemas.openxmlformats.org/drawingml/2006/main">
            <a:lvl1pPr indent="0" algn="r">
              <a:spcBef>
                <a:spcPts val="0"/>
              </a:spcBef>
              <a:buNone/>
              <a:defRPr sz="1800">
                <a:solidFill>
                  <a:srgbClr val="888888"/>
                </a:solidFill>
              </a:defRPr>
            </a:lvl1pPr>
            <a:lvl2pPr indent="0" algn="r">
              <a:spcBef>
                <a:spcPts val="0"/>
              </a:spcBef>
              <a:buNone/>
              <a:defRPr sz="1800">
                <a:solidFill>
                  <a:srgbClr val="888888"/>
                </a:solidFill>
              </a:defRPr>
            </a:lvl2pPr>
            <a:lvl3pPr indent="0" algn="r">
              <a:spcBef>
                <a:spcPts val="0"/>
              </a:spcBef>
              <a:buNone/>
              <a:defRPr sz="1800">
                <a:solidFill>
                  <a:srgbClr val="888888"/>
                </a:solidFill>
              </a:defRPr>
            </a:lvl3pPr>
            <a:lvl4pPr indent="0" algn="r">
              <a:spcBef>
                <a:spcPts val="0"/>
              </a:spcBef>
              <a:buNone/>
              <a:defRPr sz="1800">
                <a:solidFill>
                  <a:srgbClr val="888888"/>
                </a:solidFill>
              </a:defRPr>
            </a:lvl4pPr>
            <a:lvl5pPr indent="0" algn="r">
              <a:spcBef>
                <a:spcPts val="0"/>
              </a:spcBef>
              <a:buNone/>
              <a:defRPr sz="1800">
                <a:solidFill>
                  <a:srgbClr val="888888"/>
                </a:solidFill>
              </a:defRPr>
            </a:lvl5pPr>
            <a:lvl6pPr indent="0" algn="r">
              <a:spcBef>
                <a:spcPts val="0"/>
              </a:spcBef>
              <a:buNone/>
              <a:defRPr sz="1800">
                <a:solidFill>
                  <a:srgbClr val="888888"/>
                </a:solidFill>
              </a:defRPr>
            </a:lvl6pPr>
            <a:lvl7pPr indent="0" algn="r">
              <a:spcBef>
                <a:spcPts val="0"/>
              </a:spcBef>
              <a:buNone/>
              <a:defRPr sz="1800">
                <a:solidFill>
                  <a:srgbClr val="888888"/>
                </a:solidFill>
              </a:defRPr>
            </a:lvl7pPr>
            <a:lvl8pPr indent="0" algn="r">
              <a:spcBef>
                <a:spcPts val="0"/>
              </a:spcBef>
              <a:buNone/>
              <a:defRPr sz="1800">
                <a:solidFill>
                  <a:srgbClr val="888888"/>
                </a:solidFill>
              </a:defRPr>
            </a:lvl8pPr>
            <a:lvl9pPr indent="0" algn="r">
              <a:spcBef>
                <a:spcPts val="0"/>
              </a:spcBef>
              <a:buNone/>
              <a:defRPr sz="1800">
                <a:solidFill>
                  <a:srgbClr val="888888"/>
                </a:solidFill>
              </a:defRPr>
            </a:lvl9pPr>
          </a:lstStyle>
          <a:p xmlns:a="http://schemas.openxmlformats.org/drawingml/2006/main">
            <a:pPr marL="0" lvl="0" indent="0" algn="r">
              <a:spcBef>
                <a:spcPts val="0"/>
              </a:spcBef>
              <a:spcAft>
                <a:spcPts val="0"/>
              </a:spcAft>
              <a:buNone/>
            </a:pPr>
            <a:fld id="{00000000-1234-1234-1234-123412341234}" type="slidenum">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xmlns:r="http://schemas.openxmlformats.org/officeDocument/2006/relationships" id="2147483649" r:id="R90c9612b0d7b4dc5"/>
    <p:sldLayoutId xmlns:r="http://schemas.openxmlformats.org/officeDocument/2006/relationships" id="2147483650" r:id="Rde682128556d460a"/>
    <p:sldLayoutId xmlns:r="http://schemas.openxmlformats.org/officeDocument/2006/relationships" id="2147483651" r:id="Rf8493ac4f0c145fc"/>
    <p:sldLayoutId xmlns:r="http://schemas.openxmlformats.org/officeDocument/2006/relationships" id="2147483652" r:id="Rac1beedcc4ea4765"/>
    <p:sldLayoutId xmlns:r="http://schemas.openxmlformats.org/officeDocument/2006/relationships" id="2147483653" r:id="R71a8b18c7f4a42ef"/>
  </p:sldLayoutIdLst>
  <p:hf sldNum="0" hdr="0" ftr="0" dt="0"/>
  <p:txStyles>
    <p:title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titleStyle>
    <p:body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bodyStyle>
    <p:otherStyle>
      <a:lvl1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1pPr>
      <a:lvl2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2pPr>
      <a:lvl3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3pPr>
      <a:lvl4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4pPr>
      <a:lvl5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5pPr>
      <a:lvl6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6pPr>
      <a:lvl7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7pPr>
      <a:lvl8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8pPr>
      <a:lvl9pPr xmlns:a="http://schemas.openxmlformats.org/drawingml/2006/main" marR="0" algn="l">
        <a:lnSpc>
          <a:spcPct val="100000"/>
        </a:lnSpc>
        <a:spcBef>
          <a:spcPts val="0"/>
        </a:spcBef>
        <a:spcAft>
          <a:spcPts val="0"/>
        </a:spcAft>
        <a:buClr>
          <a:srgbClr val="000000"/>
        </a:buClr>
        <a:buFont typeface="Arial"/>
        <a:buNone/>
        <a:defRPr sz="1400" b="0" i="0" u="none" cap="none" spc="0">
          <a:solidFill>
            <a:srgbClr val="000000"/>
          </a:solidFill>
          <a:latin typeface="Arial"/>
          <a:ea typeface="Arial"/>
          <a:cs typeface="Arial"/>
        </a:defRPr>
      </a:lvl9pPr>
    </p:otherStyle>
  </p:txStyles>
</p:sldMaster>
</file>

<file path=ppt/slideMasters/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eae81c0877d4103" /><Relationship Type="http://schemas.openxmlformats.org/officeDocument/2006/relationships/image" Target="/ppt/media/image2.png" Id="R2ea4b06af0be439d" /><Relationship Type="http://schemas.openxmlformats.org/officeDocument/2006/relationships/notesSlide" Target="/ppt/notesSlides/notesSlide1.xml" Id="Rb1ff1ce8ccda4d88"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96fa23e13a5d4599" /><Relationship Type="http://schemas.openxmlformats.org/officeDocument/2006/relationships/image" Target="/ppt/media/image11.png" Id="R6b05c5abee8e43f9" /><Relationship Type="http://schemas.openxmlformats.org/officeDocument/2006/relationships/notesSlide" Target="/ppt/notesSlides/notesSlide10.xml" Id="Rcd7119a6ca604b8f"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039c08cdc3d24343" /><Relationship Type="http://schemas.openxmlformats.org/officeDocument/2006/relationships/image" Target="/ppt/media/image12.png" Id="R6eda6a00a8ae471e" /><Relationship Type="http://schemas.openxmlformats.org/officeDocument/2006/relationships/notesSlide" Target="/ppt/notesSlides/notesSlide11.xml" Id="Rd2f4c777eaf84dd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7b4e599c2a444f68" /><Relationship Type="http://schemas.openxmlformats.org/officeDocument/2006/relationships/image" Target="/ppt/media/image13.png" Id="R6b79f681933f421f" /><Relationship Type="http://schemas.openxmlformats.org/officeDocument/2006/relationships/notesSlide" Target="/ppt/notesSlides/notesSlide12.xml" Id="Rca03c820e7b34a40"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3af5c63348664a4c" /><Relationship Type="http://schemas.openxmlformats.org/officeDocument/2006/relationships/image" Target="/ppt/media/image14.png" Id="R3309fd69a8ad4fa1" /><Relationship Type="http://schemas.openxmlformats.org/officeDocument/2006/relationships/notesSlide" Target="/ppt/notesSlides/notesSlide13.xml" Id="R327ee7c9c9e04495"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ee670a97c97c42b6" /><Relationship Type="http://schemas.openxmlformats.org/officeDocument/2006/relationships/image" Target="/ppt/media/image15.png" Id="R1158573e4e214eb4" /><Relationship Type="http://schemas.openxmlformats.org/officeDocument/2006/relationships/notesSlide" Target="/ppt/notesSlides/notesSlide14.xml" Id="R5466482c467e4901"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4b87faad534f4cf8" /><Relationship Type="http://schemas.openxmlformats.org/officeDocument/2006/relationships/image" Target="/ppt/media/image16.png" Id="R38217b6f666742b3" /><Relationship Type="http://schemas.openxmlformats.org/officeDocument/2006/relationships/notesSlide" Target="/ppt/notesSlides/notesSlide15.xml" Id="Ref90ab7f639a462f"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bf9c23c83dc249d2" /><Relationship Type="http://schemas.openxmlformats.org/officeDocument/2006/relationships/image" Target="/ppt/media/image17.png" Id="R0b15f697277d4aad" /><Relationship Type="http://schemas.openxmlformats.org/officeDocument/2006/relationships/notesSlide" Target="/ppt/notesSlides/notesSlide16.xml" Id="R9bf0202b47c94cb4"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fdabe1edd49345a2" /><Relationship Type="http://schemas.openxmlformats.org/officeDocument/2006/relationships/image" Target="/ppt/media/image18.png" Id="R1594c42dea78433a" /><Relationship Type="http://schemas.openxmlformats.org/officeDocument/2006/relationships/notesSlide" Target="/ppt/notesSlides/notesSlide17.xml" Id="Rb1a9283f8285491e"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e1d16f031c6d417d" /><Relationship Type="http://schemas.openxmlformats.org/officeDocument/2006/relationships/image" Target="/ppt/media/image3.png" Id="R80e86b70c6b747fe" /><Relationship Type="http://schemas.openxmlformats.org/officeDocument/2006/relationships/notesSlide" Target="/ppt/notesSlides/notesSlide2.xml" Id="R299ac4fcd23c43bb"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3107b28debde4015" /><Relationship Type="http://schemas.openxmlformats.org/officeDocument/2006/relationships/image" Target="/ppt/media/image4.png" Id="R4d7fa17b309e45d0" /><Relationship Type="http://schemas.openxmlformats.org/officeDocument/2006/relationships/notesSlide" Target="/ppt/notesSlides/notesSlide3.xml" Id="Rb4f157c595e8463f"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5a1a378147594c65" /><Relationship Type="http://schemas.openxmlformats.org/officeDocument/2006/relationships/image" Target="/ppt/media/image5.png" Id="Rbdf0c41c3f134171" /><Relationship Type="http://schemas.openxmlformats.org/officeDocument/2006/relationships/notesSlide" Target="/ppt/notesSlides/notesSlide4.xml" Id="Rad2854f8cf194bc0"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d3b15ef311244f18" /><Relationship Type="http://schemas.openxmlformats.org/officeDocument/2006/relationships/image" Target="/ppt/media/image6.png" Id="R47ddd752e9ab4812" /><Relationship Type="http://schemas.openxmlformats.org/officeDocument/2006/relationships/notesSlide" Target="/ppt/notesSlides/notesSlide5.xml" Id="R080db2a6913f4a3c"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7ce06de4b7334e35" /><Relationship Type="http://schemas.openxmlformats.org/officeDocument/2006/relationships/image" Target="/ppt/media/image7.png" Id="Rd8d961c87ca3470a" /><Relationship Type="http://schemas.openxmlformats.org/officeDocument/2006/relationships/notesSlide" Target="/ppt/notesSlides/notesSlide6.xml" Id="R173d9c242bad49fc"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72ad0ffb9d3549fd" /><Relationship Type="http://schemas.openxmlformats.org/officeDocument/2006/relationships/image" Target="/ppt/media/image8.png" Id="R5425d1b9a30b4052" /><Relationship Type="http://schemas.openxmlformats.org/officeDocument/2006/relationships/notesSlide" Target="/ppt/notesSlides/notesSlide7.xml" Id="R6a70133d723d480a"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dd30f55f78fe457a" /><Relationship Type="http://schemas.openxmlformats.org/officeDocument/2006/relationships/image" Target="/ppt/media/image9.png" Id="R88e82d0cb5ad4523" /><Relationship Type="http://schemas.openxmlformats.org/officeDocument/2006/relationships/notesSlide" Target="/ppt/notesSlides/notesSlide8.xml" Id="Rdb87a7d6b6294336"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ce02dd5460c54ebb" /><Relationship Type="http://schemas.openxmlformats.org/officeDocument/2006/relationships/image" Target="/ppt/media/image10.png" Id="R45b439d30a1c4915" /><Relationship Type="http://schemas.openxmlformats.org/officeDocument/2006/relationships/notesSlide" Target="/ppt/notesSlides/notesSlide9.xml" Id="R801fb7d57d69476c"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2ea4b06af0be439d"/>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54480185"/>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b05c5abee8e43f9"/>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94171073"/>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eda6a00a8ae471e"/>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963735092"/>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6b79f681933f421f"/>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851395802"/>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309fd69a8ad4fa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662801647"/>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158573e4e214eb4"/>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82347042"/>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38217b6f666742b3"/>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028355460"/>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0b15f697277d4aad"/>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76457944"/>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1594c42dea78433a"/>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15628232"/>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0e86b70c6b747fe"/>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12891879"/>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d7fa17b309e45d0"/>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966845556"/>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bdf0c41c3f134171"/>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571594448"/>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7ddd752e9ab481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1765006105"/>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d8d961c87ca3470a"/>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664925734"/>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5425d1b9a30b4052"/>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70750613"/>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88e82d0cb5ad4523"/>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248231514"/>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pic>
        <p:nvPicPr>
          <p:cNvPr id="2" name=""/>
          <p:cNvPicPr>
            <a:picLocks xmlns:a="http://schemas.openxmlformats.org/drawingml/2006/main" noChangeAspect="1"/>
          </p:cNvPicPr>
          <p:nvPr/>
        </p:nvPicPr>
        <p:blipFill>
          <a:blip xmlns:r="http://schemas.openxmlformats.org/officeDocument/2006/relationships" xmlns:a="http://schemas.openxmlformats.org/drawingml/2006/main" r:embed="R45b439d30a1c4915"/>
          <a:srcRect xmlns:a="http://schemas.openxmlformats.org/drawingml/2006/main" l="0" t="0" r="0"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Tree>
    <p:extLst>
      <p:ext uri="{BB962C8B-B14F-4D97-AF65-F5344CB8AC3E}">
        <p14:creationId xmlns:p14="http://schemas.microsoft.com/office/powerpoint/2010/main" val="420594471"/>
      </p:ext>
    </p:extLst>
  </p:cSld>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solidFill>
            <a:schemeClr val="phClr">
              <a:shade val="95000"/>
              <a:satMod val="105000"/>
            </a:schemeClr>
          </a:solidFill>
          <a:prstDash val="solid"/>
        </a:ln>
        <a:ln w="25400">
          <a:solidFill>
            <a:schemeClr val="phClr"/>
          </a:solidFill>
          <a:prstDash val="solid"/>
        </a:ln>
        <a:ln w="38100">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2026-08-10T04:46:47.9920000Z</dcterms:created>
  <dcterms:modified xsi:type="dcterms:W3CDTF">2026-08-10T04:46:47.9920000Z</dcterms:modified>
</coreProperties>
</file>