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dat" ContentType="application/x-fontdata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abb42cc51914f0f" /><Relationship Type="http://schemas.openxmlformats.org/officeDocument/2006/relationships/extended-properties" Target="/docProps/app.xml" Id="R4f6cbca5cf8246fc" /><Relationship Type="http://schemas.openxmlformats.org/officeDocument/2006/relationships/officeDocument" Target="/ppt/presentation.xml" Id="Ra3759f0144a64d52" /></Relationships>
</file>

<file path=ppt/presentation.xml><?xml version="1.0" encoding="utf-8"?>
<p:presentation xmlns:p="http://schemas.openxmlformats.org/presentationml/2006/main" embedTrueTypeFonts="1" saveSubsetFonts="0">
  <p:sldMasterIdLst>
    <p:sldMasterId xmlns:r="http://schemas.openxmlformats.org/officeDocument/2006/relationships" id="2147483648" r:id="R54eebc168f8b4076"/>
  </p:sldMasterIdLst>
  <p:notesMasterIdLst>
    <p:notesMasterId xmlns:r="http://schemas.openxmlformats.org/officeDocument/2006/relationships" r:id="Rc9184aadcd4c4509"/>
  </p:notesMasterIdLst>
  <p:sldIdLst>
    <p:sldId xmlns:r="http://schemas.openxmlformats.org/officeDocument/2006/relationships" id="256" r:id="Ra8c1e0faaf7a4a35"/>
    <p:sldId xmlns:r="http://schemas.openxmlformats.org/officeDocument/2006/relationships" id="257" r:id="Re909e14f436a427e"/>
    <p:sldId xmlns:r="http://schemas.openxmlformats.org/officeDocument/2006/relationships" id="258" r:id="Rb67958f4204248dd"/>
    <p:sldId xmlns:r="http://schemas.openxmlformats.org/officeDocument/2006/relationships" id="259" r:id="R781d9ef620bc4b25"/>
    <p:sldId xmlns:r="http://schemas.openxmlformats.org/officeDocument/2006/relationships" id="260" r:id="R44c06dce32cd4652"/>
    <p:sldId xmlns:r="http://schemas.openxmlformats.org/officeDocument/2006/relationships" id="261" r:id="R8d7a916a9ee44366"/>
    <p:sldId xmlns:r="http://schemas.openxmlformats.org/officeDocument/2006/relationships" id="262" r:id="R35a3efad391e4066"/>
    <p:sldId xmlns:r="http://schemas.openxmlformats.org/officeDocument/2006/relationships" id="263" r:id="Rb1ff50900f0d4662"/>
    <p:sldId xmlns:r="http://schemas.openxmlformats.org/officeDocument/2006/relationships" id="264" r:id="R466697234a7f4e56"/>
    <p:sldId xmlns:r="http://schemas.openxmlformats.org/officeDocument/2006/relationships" id="265" r:id="Rc371f8a3901d422e"/>
    <p:sldId xmlns:r="http://schemas.openxmlformats.org/officeDocument/2006/relationships" id="266" r:id="R2b53da41bdbf4a10"/>
    <p:sldId xmlns:r="http://schemas.openxmlformats.org/officeDocument/2006/relationships" id="267" r:id="Rc575cdebb61e4d5d"/>
    <p:sldId xmlns:r="http://schemas.openxmlformats.org/officeDocument/2006/relationships" id="268" r:id="R80c3952632004c8e"/>
    <p:sldId xmlns:r="http://schemas.openxmlformats.org/officeDocument/2006/relationships" id="269" r:id="Rd6a5133bdbb1496d"/>
    <p:sldId xmlns:r="http://schemas.openxmlformats.org/officeDocument/2006/relationships" id="270" r:id="R988d4415216a4b79"/>
    <p:sldId xmlns:r="http://schemas.openxmlformats.org/officeDocument/2006/relationships" id="271" r:id="Rdb153b36fc8d428b"/>
  </p:sldIdLst>
  <p:sldSz cx="12192000" cy="6858000"/>
  <p:notesSz cx="6858000" cy="9144000"/>
  <p:embeddedFontLst>
    <p:embeddedFont>
      <p:font typeface="BIZ UDPGothic"/>
      <p:regular xmlns:r="http://schemas.openxmlformats.org/officeDocument/2006/relationships" r:id="R10fa9be022b44128"/>
      <p:bold xmlns:r="http://schemas.openxmlformats.org/officeDocument/2006/relationships" r:id="R2356990d98b84aa5"/>
    </p:embeddedFont>
    <p:embeddedFont>
      <p:font typeface="Arial Narrow"/>
      <p:regular xmlns:r="http://schemas.openxmlformats.org/officeDocument/2006/relationships" r:id="Racdee83ff5834177"/>
      <p:bold xmlns:r="http://schemas.openxmlformats.org/officeDocument/2006/relationships" r:id="R7140dfefe6fc4a39"/>
      <p:italic xmlns:r="http://schemas.openxmlformats.org/officeDocument/2006/relationships" r:id="Rf073e7141e064b50"/>
      <p:boldItalic xmlns:r="http://schemas.openxmlformats.org/officeDocument/2006/relationships" r:id="R714baa7e0dc8402a"/>
    </p:embeddedFont>
    <p:embeddedFont>
      <p:font typeface="Quattrocento Sans"/>
      <p:regular xmlns:r="http://schemas.openxmlformats.org/officeDocument/2006/relationships" r:id="R85108fae8f794877"/>
      <p:bold xmlns:r="http://schemas.openxmlformats.org/officeDocument/2006/relationships" r:id="Rafd42c56a15e4082"/>
      <p:italic xmlns:r="http://schemas.openxmlformats.org/officeDocument/2006/relationships" r:id="Rd93e36d0b58542fd"/>
      <p:boldItalic xmlns:r="http://schemas.openxmlformats.org/officeDocument/2006/relationships" r:id="Rc94a9b8c57624f8d"/>
    </p:embeddedFont>
    <p:embeddedFont>
      <p:font typeface="Helvetica Neue"/>
      <p:regular xmlns:r="http://schemas.openxmlformats.org/officeDocument/2006/relationships" r:id="Rae2f6d581dd74de6"/>
      <p:bold xmlns:r="http://schemas.openxmlformats.org/officeDocument/2006/relationships" r:id="R5e5f303b65c14839"/>
      <p:italic xmlns:r="http://schemas.openxmlformats.org/officeDocument/2006/relationships" r:id="R8ba6b6d8e5424a42"/>
      <p:boldItalic xmlns:r="http://schemas.openxmlformats.org/officeDocument/2006/relationships" r:id="R34a23f5bf3de4ba9"/>
    </p:embeddedFont>
  </p:embeddedFontLst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9474536e322e4c34" /><Relationship Type="http://schemas.openxmlformats.org/officeDocument/2006/relationships/slideMaster" Target="/ppt/slideMasters/slideMaster1.xml" Id="R54eebc168f8b4076" /><Relationship Type="http://schemas.openxmlformats.org/officeDocument/2006/relationships/notesMaster" Target="/ppt/notesMasters/notesMaster1.xml" Id="Rc9184aadcd4c4509" /><Relationship Type="http://schemas.openxmlformats.org/officeDocument/2006/relationships/presProps" Target="/ppt/presProps.xml" Id="Rc06e179d832443e7" /><Relationship Type="http://schemas.openxmlformats.org/officeDocument/2006/relationships/viewProps" Target="/ppt/viewProps.xml" Id="R0c271b6ec8854d27" /><Relationship Type="http://schemas.openxmlformats.org/officeDocument/2006/relationships/tableStyles" Target="/ppt/tableStyles.xml" Id="R19e47f32015d4912" /><Relationship Type="http://schemas.openxmlformats.org/officeDocument/2006/relationships/font" Target="/ppt/fonts/font.dat" Id="R10fa9be022b44128" /><Relationship Type="http://schemas.openxmlformats.org/officeDocument/2006/relationships/font" Target="/ppt/fonts/font2.dat" Id="R2356990d98b84aa5" /><Relationship Type="http://schemas.openxmlformats.org/officeDocument/2006/relationships/font" Target="/ppt/fonts/font3.dat" Id="Racdee83ff5834177" /><Relationship Type="http://schemas.openxmlformats.org/officeDocument/2006/relationships/font" Target="/ppt/fonts/font4.dat" Id="R7140dfefe6fc4a39" /><Relationship Type="http://schemas.openxmlformats.org/officeDocument/2006/relationships/font" Target="/ppt/fonts/font5.dat" Id="Rf073e7141e064b50" /><Relationship Type="http://schemas.openxmlformats.org/officeDocument/2006/relationships/font" Target="/ppt/fonts/font6.dat" Id="R714baa7e0dc8402a" /><Relationship Type="http://schemas.openxmlformats.org/officeDocument/2006/relationships/font" Target="/ppt/fonts/font7.dat" Id="R85108fae8f794877" /><Relationship Type="http://schemas.openxmlformats.org/officeDocument/2006/relationships/font" Target="/ppt/fonts/font8.dat" Id="Rafd42c56a15e4082" /><Relationship Type="http://schemas.openxmlformats.org/officeDocument/2006/relationships/font" Target="/ppt/fonts/font9.dat" Id="Rd93e36d0b58542fd" /><Relationship Type="http://schemas.openxmlformats.org/officeDocument/2006/relationships/font" Target="/ppt/fonts/font10.dat" Id="Rc94a9b8c57624f8d" /><Relationship Type="http://schemas.openxmlformats.org/officeDocument/2006/relationships/font" Target="/ppt/fonts/font11.dat" Id="Rae2f6d581dd74de6" /><Relationship Type="http://schemas.openxmlformats.org/officeDocument/2006/relationships/font" Target="/ppt/fonts/font12.dat" Id="R5e5f303b65c14839" /><Relationship Type="http://schemas.openxmlformats.org/officeDocument/2006/relationships/font" Target="/ppt/fonts/font13.dat" Id="R8ba6b6d8e5424a42" /><Relationship Type="http://schemas.openxmlformats.org/officeDocument/2006/relationships/font" Target="/ppt/fonts/font14.dat" Id="R34a23f5bf3de4ba9" /><Relationship Type="http://schemas.openxmlformats.org/officeDocument/2006/relationships/slide" Target="/ppt/slides/slide1.xml" Id="Ra8c1e0faaf7a4a35" /><Relationship Type="http://schemas.openxmlformats.org/officeDocument/2006/relationships/slide" Target="/ppt/slides/slide2.xml" Id="Re909e14f436a427e" /><Relationship Type="http://schemas.openxmlformats.org/officeDocument/2006/relationships/slide" Target="/ppt/slides/slide3.xml" Id="Rb67958f4204248dd" /><Relationship Type="http://schemas.openxmlformats.org/officeDocument/2006/relationships/slide" Target="/ppt/slides/slide4.xml" Id="R781d9ef620bc4b25" /><Relationship Type="http://schemas.openxmlformats.org/officeDocument/2006/relationships/slide" Target="/ppt/slides/slide5.xml" Id="R44c06dce32cd4652" /><Relationship Type="http://schemas.openxmlformats.org/officeDocument/2006/relationships/slide" Target="/ppt/slides/slide6.xml" Id="R8d7a916a9ee44366" /><Relationship Type="http://schemas.openxmlformats.org/officeDocument/2006/relationships/slide" Target="/ppt/slides/slide7.xml" Id="R35a3efad391e4066" /><Relationship Type="http://schemas.openxmlformats.org/officeDocument/2006/relationships/slide" Target="/ppt/slides/slide8.xml" Id="Rb1ff50900f0d4662" /><Relationship Type="http://schemas.openxmlformats.org/officeDocument/2006/relationships/slide" Target="/ppt/slides/slide9.xml" Id="R466697234a7f4e56" /><Relationship Type="http://schemas.openxmlformats.org/officeDocument/2006/relationships/slide" Target="/ppt/slides/slide10.xml" Id="Rc371f8a3901d422e" /><Relationship Type="http://schemas.openxmlformats.org/officeDocument/2006/relationships/slide" Target="/ppt/slides/slide11.xml" Id="R2b53da41bdbf4a10" /><Relationship Type="http://schemas.openxmlformats.org/officeDocument/2006/relationships/slide" Target="/ppt/slides/slide12.xml" Id="Rc575cdebb61e4d5d" /><Relationship Type="http://schemas.openxmlformats.org/officeDocument/2006/relationships/slide" Target="/ppt/slides/slide13.xml" Id="R80c3952632004c8e" /><Relationship Type="http://schemas.openxmlformats.org/officeDocument/2006/relationships/slide" Target="/ppt/slides/slide14.xml" Id="Rd6a5133bdbb1496d" /><Relationship Type="http://schemas.openxmlformats.org/officeDocument/2006/relationships/slide" Target="/ppt/slides/slide15.xml" Id="R988d4415216a4b79" /><Relationship Type="http://schemas.openxmlformats.org/officeDocument/2006/relationships/slide" Target="/ppt/slides/slide16.xml" Id="Rdb153b36fc8d428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fa1d3797df2c4be8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a7447b31b864e0f" /><Relationship Type="http://schemas.openxmlformats.org/officeDocument/2006/relationships/notesMaster" Target="/ppt/notesMasters/notesMaster1.xml" Id="Rdc216ebc37a8461c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11f87a63969b4b8f" /><Relationship Type="http://schemas.openxmlformats.org/officeDocument/2006/relationships/notesMaster" Target="/ppt/notesMasters/notesMaster1.xml" Id="Rf433527d330a4d67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ca5ccb07382c471d" /><Relationship Type="http://schemas.openxmlformats.org/officeDocument/2006/relationships/notesMaster" Target="/ppt/notesMasters/notesMaster1.xml" Id="R40651656001047b0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e60c58657f104ae0" /><Relationship Type="http://schemas.openxmlformats.org/officeDocument/2006/relationships/notesMaster" Target="/ppt/notesMasters/notesMaster1.xml" Id="R0dd3eb5589d94e03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c8d9c33d61184158" /><Relationship Type="http://schemas.openxmlformats.org/officeDocument/2006/relationships/notesMaster" Target="/ppt/notesMasters/notesMaster1.xml" Id="R1f6b1b4afa3e47f3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999dac0efc4b42df" /><Relationship Type="http://schemas.openxmlformats.org/officeDocument/2006/relationships/notesMaster" Target="/ppt/notesMasters/notesMaster1.xml" Id="R34d00af3413f48f6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992fc0be88884be4" /><Relationship Type="http://schemas.openxmlformats.org/officeDocument/2006/relationships/notesMaster" Target="/ppt/notesMasters/notesMaster1.xml" Id="Rd11eaf9c872f432f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34874549ed234402" /><Relationship Type="http://schemas.openxmlformats.org/officeDocument/2006/relationships/notesMaster" Target="/ppt/notesMasters/notesMaster1.xml" Id="R31997ade917d4bf7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794ca3d19ccb4230" /><Relationship Type="http://schemas.openxmlformats.org/officeDocument/2006/relationships/notesMaster" Target="/ppt/notesMasters/notesMaster1.xml" Id="R8a0d74c8d17a4659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bf45734035bd44c4" /><Relationship Type="http://schemas.openxmlformats.org/officeDocument/2006/relationships/notesMaster" Target="/ppt/notesMasters/notesMaster1.xml" Id="R798759c1309d45a0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04fe3d1f68840a2" /><Relationship Type="http://schemas.openxmlformats.org/officeDocument/2006/relationships/notesMaster" Target="/ppt/notesMasters/notesMaster1.xml" Id="R77b7b497a1804fdb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e35669e605c842f3" /><Relationship Type="http://schemas.openxmlformats.org/officeDocument/2006/relationships/notesMaster" Target="/ppt/notesMasters/notesMaster1.xml" Id="R83132b03906a4c54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e80360dcd8ff47fd" /><Relationship Type="http://schemas.openxmlformats.org/officeDocument/2006/relationships/notesMaster" Target="/ppt/notesMasters/notesMaster1.xml" Id="R8268330676bf4a81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cb3057e320d0481f" /><Relationship Type="http://schemas.openxmlformats.org/officeDocument/2006/relationships/notesMaster" Target="/ppt/notesMasters/notesMaster1.xml" Id="R01e66cdbdc384963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ce482561fa4f4433" /><Relationship Type="http://schemas.openxmlformats.org/officeDocument/2006/relationships/notesMaster" Target="/ppt/notesMasters/notesMaster1.xml" Id="R26ba1fac79f5404f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55912881bb6b409b" /><Relationship Type="http://schemas.openxmlformats.org/officeDocument/2006/relationships/notesMaster" Target="/ppt/notesMasters/notesMaster1.xml" Id="R5875c18606ec456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Give students 60 to 90 seconds to write or talk with a partner. Accept everyday language first. Then introduce input and output after students describe what the devices notice and do.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Automatic hand dryer photograph by Mk2010, CC BY-SA 3.0; cropped and resized: https://commons.wikimedia.org/wiki/File:Automatic_hand_dryer.JPG</a:t>
            </a:r>
          </a:p>
          <a:p xmlns:a="http://schemas.openxmlformats.org/drawingml/2006/main">
            <a:r>
              <a:t>- Motion sensor light photograph by Santeri Viinamäki, CC BY-SA 4.0; cropped and resized: https://commons.wikimedia.org/wiki/File:Motion_sensor_light.jpg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Trace the Kimoyo system aloud. Name the user need, input, process, and output, then have students test whether the output answers the need.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Lesson 3 course-author slide deck.</a:t>
            </a:r>
          </a:p>
          <a:p xmlns:a="http://schemas.openxmlformats.org/drawingml/2006/main">
            <a:r>
              <a:t>- Wakanda's Tech Today, Marvel, official description of Kimoyo beads: https://www.marvel.com/articles/comics/wakanda-s-tech-today-the-reviews-are-in</a:t>
            </a:r>
          </a:p>
          <a:p xmlns:a="http://schemas.openxmlformats.org/drawingml/2006/main">
            <a:r>
              <a:t>- ASU What Is Smart Technology facilitator guide, teacher copy: https://docs.google.com/document/d/1WzESLB2_sKgK8GsYEU7bsYHYmLap3Jpac6ObqwSNsK0/copy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authentic student page to make the physical outcome concrete. Point out the name, labeled parts, and gadget-in-action panel. Students add the input, process, and output chain beside their drawing.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Lesson 3 course-author slide deck.</a:t>
            </a:r>
          </a:p>
          <a:p xmlns:a="http://schemas.openxmlformats.org/drawingml/2006/main">
            <a:r>
              <a:t>- Authentic student Page 2 work supplied by the course author.</a:t>
            </a:r>
          </a:p>
          <a:p xmlns:a="http://schemas.openxmlformats.org/drawingml/2006/main">
            <a:r>
              <a:t>- Smart Solutions Comics Lesson 3 student and teacher materials.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Preview the four moves before work begins. Page 2 should show function, not only decoration.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Lesson 3 course-author slide deck.</a:t>
            </a:r>
          </a:p>
          <a:p xmlns:a="http://schemas.openxmlformats.org/drawingml/2006/main">
            <a:r>
              <a:t>- Smart Solutions Comics Lesson 3 student and teacher materials.</a:t>
            </a:r>
          </a:p>
          <a:p xmlns:a="http://schemas.openxmlformats.org/drawingml/2006/main">
            <a:r>
              <a:t>- Dallas skyline photograph by medea_material, CC BY 2.0; cropped and resized: https://commons.wikimedia.org/wiki/File:Skyline_of_Dallas,_TX.jpg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Students should draw large enough to label the working parts. Keep the sensor word bank visible for emerging bilingual students and anyone who needs idea support.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Comics Lesson 3 student and teacher materials.</a:t>
            </a:r>
          </a:p>
          <a:p xmlns:a="http://schemas.openxmlformats.org/drawingml/2006/main">
            <a:r>
              <a:t>- ASU Design Smart Technology facilitator guide, teacher copy: https://docs.google.com/document/d/191JK2LFDDdLaSI8gYLmsLjaY8E5jpKb2DsPx1luVN_4/copy</a:t>
            </a:r>
          </a:p>
          <a:p xmlns:a="http://schemas.openxmlformats.org/drawingml/2006/main">
            <a:r>
              <a:t>- ASU Design Smart Technology worksheet: https://docs.google.com/document/d/1Vn0nT9B3tXr37D5lYxqgGXpkm5yrIeMC/copy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partner traces the system before the designer explains. This exposes missing logic that can be hidden by a polished drawing. Require one concrete revision when a step is unclear.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Comics Lesson 3 student and teacher materials.</a:t>
            </a:r>
          </a:p>
          <a:p xmlns:a="http://schemas.openxmlformats.org/drawingml/2006/main">
            <a:r>
              <a:t>- ASU Design Smart Technology facilitator guide, teacher copy: https://docs.google.com/document/d/191JK2LFDDdLaSI8gYLmsLjaY8E5jpKb2DsPx1luVN_4/copy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Leave this slide projected during independent or partner work. Read the exact 20-point gadget criterion before students begin, and direct students to the bilingual word bank and stems when they need language support.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Lesson 3 course-author slide deck.</a:t>
            </a:r>
          </a:p>
          <a:p xmlns:a="http://schemas.openxmlformats.org/drawingml/2006/main">
            <a:r>
              <a:t>- Authentic student Page 2 work supplied by the course author.</a:t>
            </a:r>
          </a:p>
          <a:p xmlns:a="http://schemas.openxmlformats.org/drawingml/2006/main">
            <a:r>
              <a:t>- Smart Solutions Comics Lesson 3 student and teacher materials.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stem as a written or oral exit ticket. Listen for a real input, a clear condition, and an output that addresses the user need.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Comics Lesson 3 student and teacher materials.</a:t>
            </a:r>
          </a:p>
          <a:p xmlns:a="http://schemas.openxmlformats.org/drawingml/2006/main">
            <a:r>
              <a:t>- ASU Design Smart Technology facilitator guide, teacher copy: https://docs.google.com/document/d/191JK2LFDDdLaSI8gYLmsLjaY8E5jpKb2DsPx1luVN_4/copy</a:t>
            </a:r>
          </a:p>
          <a:p xmlns:a="http://schemas.openxmlformats.org/drawingml/2006/main">
            <a:r>
              <a:t>- ASU Design Smart Technology worksheet: https://docs.google.com/document/d/1Vn0nT9B3tXr37D5lYxqgGXpkm5yrIeMC/copy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Frame the lesson around one job: design a gadget that receives information and does something useful with it. Students keep the same hero from Lessons 1 and 2.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Lesson 3 course-author slide deck.</a:t>
            </a:r>
          </a:p>
          <a:p xmlns:a="http://schemas.openxmlformats.org/drawingml/2006/main">
            <a:r>
              <a:t>- Smart Solutions Comics Lesson 3 student and teacher materials.</a:t>
            </a:r>
          </a:p>
          <a:p xmlns:a="http://schemas.openxmlformats.org/drawingml/2006/main">
            <a:r>
              <a:t>- Dallas skyline photograph by medea_material, CC BY 2.0; cropped and resized: https://commons.wikimedia.org/wiki/File:Skyline_of_Dallas,_TX.jpg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Read the objective and Page 2 outcome aloud. Keep the lesson words visible while students talk through the first example.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Comics Lesson 3 student and teacher materials.</a:t>
            </a:r>
          </a:p>
          <a:p xmlns:a="http://schemas.openxmlformats.org/drawingml/2006/main">
            <a:r>
              <a:t>- ASU What Is Smart Technology facilitator guide, teacher copy: https://docs.google.com/document/d/1WzESLB2_sKgK8GsYEU7bsYHYmLap3Jpac6ObqwSNsK0/copy</a:t>
            </a:r>
          </a:p>
          <a:p xmlns:a="http://schemas.openxmlformats.org/drawingml/2006/main">
            <a:r>
              <a:t>- ASU Design Smart Technology facilitator guide, teacher copy: https://docs.google.com/document/d/191JK2LFDDdLaSI8gYLmsLjaY8E5jpKb2DsPx1luVN_4/copy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four-part system shown here: user need, input, process, output. The process is the rule the gadget follows. Ask students for an example of information changing what a device does.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ASU What Is Smart Technology facilitator guide, teacher copy: https://docs.google.com/document/d/1WzESLB2_sKgK8GsYEU7bsYHYmLap3Jpac6ObqwSNsK0/copy</a:t>
            </a:r>
          </a:p>
          <a:p xmlns:a="http://schemas.openxmlformats.org/drawingml/2006/main">
            <a:r>
              <a:t>- ASU Design Smart Technology facilitator guide, teacher copy: https://docs.google.com/document/d/191JK2LFDDdLaSI8gYLmsLjaY8E5jpKb2DsPx1luVN_4/copy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Model the full chain. Input is the information, not the sensor part itself. The sensor receives the input. The process can often be stated as an if-then rule.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Automatic hand dryer photograph by Mk2010, CC BY-SA 3.0; cropped and resized: https://commons.wikimedia.org/wiki/File:Automatic_hand_dryer.JPG</a:t>
            </a:r>
          </a:p>
          <a:p xmlns:a="http://schemas.openxmlformats.org/drawingml/2006/main">
            <a:r>
              <a:t>- ASU What Is Smart Technology facilitator guide, teacher copy: https://docs.google.com/document/d/1WzESLB2_sKgK8GsYEU7bsYHYmLap3Jpac6ObqwSNsK0/copy</a:t>
            </a:r>
          </a:p>
          <a:p xmlns:a="http://schemas.openxmlformats.org/drawingml/2006/main">
            <a:r>
              <a:t>- ASU Design Smart Technology facilitator guide, teacher copy: https://docs.google.com/document/d/191JK2LFDDdLaSI8gYLmsLjaY8E5jpKb2DsPx1luVN_4/copy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Let partners complete all three stems before whole-class sharing. A strong response distinguishes movement as the input from light turning on as the output.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Motion sensor light photograph by Santeri Viinamäki, CC BY-SA 4.0; cropped and resized: https://commons.wikimedia.org/wiki/File:Motion_sensor_light.jpg</a:t>
            </a:r>
          </a:p>
          <a:p xmlns:a="http://schemas.openxmlformats.org/drawingml/2006/main">
            <a:r>
              <a:t>- ASU What Is Smart Technology facilitator guide, teacher copy: https://docs.google.com/document/d/1WzESLB2_sKgK8GsYEU7bsYHYmLap3Jpac6ObqwSNsK0/copy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comparison to clarify that useful technology is not automatically smart technology. The Flash ring follows a direct user command. Kimoyo beads receive or track information, process it, and communicate a result.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Lesson 3 course-author slide deck.</a:t>
            </a:r>
          </a:p>
          <a:p xmlns:a="http://schemas.openxmlformats.org/drawingml/2006/main">
            <a:r>
              <a:t>- The Flash #763, DC, official issue page describing the Flash ring: https://www.dc.com/comics/the-flash-2016/the-flash-763</a:t>
            </a:r>
          </a:p>
          <a:p xmlns:a="http://schemas.openxmlformats.org/drawingml/2006/main">
            <a:r>
              <a:t>- Wakanda's Tech Today, Marvel, official description of Kimoyo beads: https://www.marvel.com/articles/comics/wakanda-s-tech-today-the-reviews-are-in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Have students point to the hero they already made, then name a problem that powers alone cannot solve. Do not ask them to invent a new character.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Lesson 3 course-author slide deck.</a:t>
            </a:r>
          </a:p>
          <a:p xmlns:a="http://schemas.openxmlformats.org/drawingml/2006/main">
            <a:r>
              <a:t>- Smart Solutions Comics Lesson 3 student and teacher materials.</a:t>
            </a:r>
          </a:p>
          <a:p xmlns:a="http://schemas.openxmlformats.org/drawingml/2006/main">
            <a:r>
              <a:t>- Dallas skyline photograph by medea_material, CC BY 2.0; cropped and resized: https://commons.wikimedia.org/wiki/File:Skyline_of_Dallas,_TX.jpg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Require a specific user and situation before students name a gadget. Ask them to use the hero goal on Page 1 as evidence for the user and need.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Smart Solutions Comics Lesson 3 student and teacher materials.</a:t>
            </a:r>
          </a:p>
          <a:p xmlns:a="http://schemas.openxmlformats.org/drawingml/2006/main">
            <a:r>
              <a:t>- ASU Design Smart Technology facilitator guide, teacher copy: https://docs.google.com/document/d/191JK2LFDDdLaSI8gYLmsLjaY8E5jpKb2DsPx1luVN_4/copy</a:t>
            </a:r>
          </a:p>
          <a:p xmlns:a="http://schemas.openxmlformats.org/drawingml/2006/main">
            <a:r>
              <a:t>- ASU Design Smart Technology worksheet: https://docs.google.com/document/d/1Vn0nT9B3tXr37D5lYxqgGXpkm5yrIeMC/copy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b558ddb4004b4a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db294ff03b4bab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d3c477ecaa4cae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253afd38f0484c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056c80a4b443c7" /></Relationships>
</file>

<file path=ppt/slideLayouts/slideLayout1.xml><?xml version="1.0" encoding="utf-8"?>
<p:sldLayout xmlns:p="http://schemas.openxmlformats.org/presentationml/2006/main" matchingName="Blank" type="obj">
  <p:cSld name="OBJEC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Google Shape;15;p2">
            <a:extLst xmlns:a="http://schemas.openxmlformats.org/drawingml/2006/main">
              <a:ext uri="{FF2B5EF4-FFF2-40B4-BE49-F238E27FC236}">
                <a16:creationId xmlns:a16="http://schemas.microsoft.com/office/drawing/2014/main" id="{C7356282-B1E4-4955-920F-FCC90491260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>
            <a:off x="4145280" y="6377940"/>
            <a:ext cx="390144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>
            <a:lvl1pPr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16" name="Google Shape;16;p2">
            <a:extLst xmlns:a="http://schemas.openxmlformats.org/drawingml/2006/main">
              <a:ext uri="{FF2B5EF4-FFF2-40B4-BE49-F238E27FC236}">
                <a16:creationId xmlns:a16="http://schemas.microsoft.com/office/drawing/2014/main" id="{8900F519-D5C6-4B55-81C9-9BBD7769C8F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609600" y="6377940"/>
            <a:ext cx="280416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>
            <a:lvl1pPr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17" name="Google Shape;17;p2">
            <a:extLst xmlns:a="http://schemas.openxmlformats.org/drawingml/2006/main">
              <a:ext uri="{FF2B5EF4-FFF2-40B4-BE49-F238E27FC236}">
                <a16:creationId xmlns:a16="http://schemas.microsoft.com/office/drawing/2014/main" id="{CA350760-42EE-45DE-BFCC-40E9F4FA265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8778240" y="6377940"/>
            <a:ext cx="280416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>
            <a:lvl1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 xmlns:a="http://schemas.openxmlformats.org/drawingml/2006/main"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  <a:endParaRPr/>
          </a:p>
        </p:txBody>
      </p:sp>
    </p:spTree>
  </p:cSld>
</p:sldLayout>
</file>

<file path=ppt/slideLayouts/slideLayout2.xml><?xml version="1.0" encoding="utf-8"?>
<p:sldLayout xmlns:p="http://schemas.openxmlformats.org/presentationml/2006/main" matchingName="Title and Content">
  <p:cSld name="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Google Shape;19;p3">
            <a:extLst xmlns:a="http://schemas.openxmlformats.org/drawingml/2006/main">
              <a:ext uri="{FF2B5EF4-FFF2-40B4-BE49-F238E27FC236}">
                <a16:creationId xmlns:a16="http://schemas.microsoft.com/office/drawing/2014/main" id="{4C19837F-BB1C-4D1C-B092-7FC97C130B2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63550" y="1435100"/>
            <a:ext cx="11264900" cy="436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>
            <a:lvl1pPr algn="l">
              <a:spcBef>
                <a:spcPts val="0"/>
              </a:spcBef>
              <a:spcAft>
                <a:spcPts val="0"/>
              </a:spcAft>
              <a:buSzPts val="1400"/>
              <a:buNone/>
              <a:defRPr sz="2250" b="0" i="1">
                <a:solidFill>
                  <a:srgbClr val="2562EB"/>
                </a:solidFill>
                <a:latin typeface="Helvetica Neue"/>
                <a:ea typeface="Helvetica Neue"/>
                <a:cs typeface="Helvetica Neue"/>
              </a:defRPr>
            </a:lvl1pPr>
            <a:lvl2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20" name="Google Shape;20;p3">
            <a:extLst xmlns:a="http://schemas.openxmlformats.org/drawingml/2006/main">
              <a:ext uri="{FF2B5EF4-FFF2-40B4-BE49-F238E27FC236}">
                <a16:creationId xmlns:a16="http://schemas.microsoft.com/office/drawing/2014/main" id="{7E7192D2-52F6-4D70-9602-05E4F1334834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292099" y="1149186"/>
            <a:ext cx="10875645" cy="425894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>
            <a:lvl1pPr marL="45720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dk1"/>
                </a:solidFill>
              </a:defRPr>
            </a:lvl1pPr>
            <a:lvl2pPr marL="91440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21" name="Google Shape;21;p3">
            <a:extLst xmlns:a="http://schemas.openxmlformats.org/drawingml/2006/main">
              <a:ext uri="{FF2B5EF4-FFF2-40B4-BE49-F238E27FC236}">
                <a16:creationId xmlns:a16="http://schemas.microsoft.com/office/drawing/2014/main" id="{5EBDA976-63F0-4A0F-AD35-EC0F571B3597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>
            <a:off x="4145280" y="6377940"/>
            <a:ext cx="390144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>
            <a:lvl1pPr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22" name="Google Shape;22;p3">
            <a:extLst xmlns:a="http://schemas.openxmlformats.org/drawingml/2006/main">
              <a:ext uri="{FF2B5EF4-FFF2-40B4-BE49-F238E27FC236}">
                <a16:creationId xmlns:a16="http://schemas.microsoft.com/office/drawing/2014/main" id="{A9E108B2-E653-490A-9B4C-E2E451CA29F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609600" y="6377940"/>
            <a:ext cx="280416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>
            <a:lvl1pPr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23" name="Google Shape;23;p3">
            <a:extLst xmlns:a="http://schemas.openxmlformats.org/drawingml/2006/main">
              <a:ext uri="{FF2B5EF4-FFF2-40B4-BE49-F238E27FC236}">
                <a16:creationId xmlns:a16="http://schemas.microsoft.com/office/drawing/2014/main" id="{8F8CB185-126A-4E7E-900E-30C71A5C421D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8778240" y="6377940"/>
            <a:ext cx="280416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>
            <a:lvl1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 xmlns:a="http://schemas.openxmlformats.org/drawingml/2006/main"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  <a:endParaRPr/>
          </a:p>
        </p:txBody>
      </p:sp>
    </p:spTree>
  </p:cSld>
</p:sldLayout>
</file>

<file path=ppt/slideLayouts/slideLayout3.xml><?xml version="1.0" encoding="utf-8"?>
<p:sldLayout xmlns:p="http://schemas.openxmlformats.org/presentationml/2006/main" matchingName="Title Slid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Google Shape;25;p4">
            <a:extLst xmlns:a="http://schemas.openxmlformats.org/drawingml/2006/main">
              <a:ext uri="{FF2B5EF4-FFF2-40B4-BE49-F238E27FC236}">
                <a16:creationId xmlns:a16="http://schemas.microsoft.com/office/drawing/2014/main" id="{686C13A8-D5E5-4B30-BBBC-8FC871C340FF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914400" y="2125980"/>
            <a:ext cx="10363200" cy="14401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>
            <a:lvl1pPr algn="l">
              <a:spcBef>
                <a:spcPts val="0"/>
              </a:spcBef>
              <a:spcAft>
                <a:spcPts val="0"/>
              </a:spcAft>
              <a:buSzPts val="1400"/>
              <a:buNone/>
              <a:defRPr sz="2250" b="0" i="1">
                <a:solidFill>
                  <a:srgbClr val="2562EB"/>
                </a:solidFill>
                <a:latin typeface="Helvetica Neue"/>
                <a:ea typeface="Helvetica Neue"/>
                <a:cs typeface="Helvetica Neue"/>
              </a:defRPr>
            </a:lvl1pPr>
            <a:lvl2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26" name="Google Shape;26;p4">
            <a:extLst xmlns:a="http://schemas.openxmlformats.org/drawingml/2006/main">
              <a:ext uri="{FF2B5EF4-FFF2-40B4-BE49-F238E27FC236}">
                <a16:creationId xmlns:a16="http://schemas.microsoft.com/office/drawing/2014/main" id="{B769BCDA-0E53-4A21-8F5B-BBE585CDC760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828800" y="3840480"/>
            <a:ext cx="853440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>
            <a:lvl1pPr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dk1"/>
                </a:solidFill>
              </a:defRPr>
            </a:lvl1pPr>
            <a:lvl2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27" name="Google Shape;27;p4">
            <a:extLst xmlns:a="http://schemas.openxmlformats.org/drawingml/2006/main">
              <a:ext uri="{FF2B5EF4-FFF2-40B4-BE49-F238E27FC236}">
                <a16:creationId xmlns:a16="http://schemas.microsoft.com/office/drawing/2014/main" id="{0CECEC6A-4381-45C6-980C-46EAF7107F6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>
            <a:off x="4145280" y="6377940"/>
            <a:ext cx="390144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>
            <a:lvl1pPr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28" name="Google Shape;28;p4">
            <a:extLst xmlns:a="http://schemas.openxmlformats.org/drawingml/2006/main">
              <a:ext uri="{FF2B5EF4-FFF2-40B4-BE49-F238E27FC236}">
                <a16:creationId xmlns:a16="http://schemas.microsoft.com/office/drawing/2014/main" id="{BB7A42FF-492E-42B7-885E-E7AAA755026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609600" y="6377940"/>
            <a:ext cx="280416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>
            <a:lvl1pPr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29" name="Google Shape;29;p4">
            <a:extLst xmlns:a="http://schemas.openxmlformats.org/drawingml/2006/main">
              <a:ext uri="{FF2B5EF4-FFF2-40B4-BE49-F238E27FC236}">
                <a16:creationId xmlns:a16="http://schemas.microsoft.com/office/drawing/2014/main" id="{B90A5367-A96A-4875-BCE9-8206F392296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8778240" y="6377940"/>
            <a:ext cx="280416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>
            <a:lvl1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 xmlns:a="http://schemas.openxmlformats.org/drawingml/2006/main"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matchingName="Two Content">
  <p:cSld name="Two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Google Shape;31;p5">
            <a:extLst xmlns:a="http://schemas.openxmlformats.org/drawingml/2006/main">
              <a:ext uri="{FF2B5EF4-FFF2-40B4-BE49-F238E27FC236}">
                <a16:creationId xmlns:a16="http://schemas.microsoft.com/office/drawing/2014/main" id="{EFA62588-ACA1-4B98-A37A-369B57A52FF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63550" y="1435100"/>
            <a:ext cx="11264900" cy="436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>
            <a:lvl1pPr algn="l">
              <a:spcBef>
                <a:spcPts val="0"/>
              </a:spcBef>
              <a:spcAft>
                <a:spcPts val="0"/>
              </a:spcAft>
              <a:buSzPts val="1400"/>
              <a:buNone/>
              <a:defRPr sz="2250" b="0" i="1">
                <a:solidFill>
                  <a:srgbClr val="2562EB"/>
                </a:solidFill>
                <a:latin typeface="Helvetica Neue"/>
                <a:ea typeface="Helvetica Neue"/>
                <a:cs typeface="Helvetica Neue"/>
              </a:defRPr>
            </a:lvl1pPr>
            <a:lvl2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32" name="Google Shape;32;p5">
            <a:extLst xmlns:a="http://schemas.openxmlformats.org/drawingml/2006/main">
              <a:ext uri="{FF2B5EF4-FFF2-40B4-BE49-F238E27FC236}">
                <a16:creationId xmlns:a16="http://schemas.microsoft.com/office/drawing/2014/main" id="{EA380BDA-8954-495B-8A05-C3B4833DC8FA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609600" y="1577340"/>
            <a:ext cx="5303520" cy="45262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>
            <a:lvl1pPr marL="45720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33" name="Google Shape;33;p5">
            <a:extLst xmlns:a="http://schemas.openxmlformats.org/drawingml/2006/main">
              <a:ext uri="{FF2B5EF4-FFF2-40B4-BE49-F238E27FC236}">
                <a16:creationId xmlns:a16="http://schemas.microsoft.com/office/drawing/2014/main" id="{484B5B2A-B053-45EC-8F05-3910AB9F66F8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6278880" y="1577340"/>
            <a:ext cx="5303520" cy="45262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>
            <a:lvl1pPr marL="45720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34" name="Google Shape;34;p5">
            <a:extLst xmlns:a="http://schemas.openxmlformats.org/drawingml/2006/main">
              <a:ext uri="{FF2B5EF4-FFF2-40B4-BE49-F238E27FC236}">
                <a16:creationId xmlns:a16="http://schemas.microsoft.com/office/drawing/2014/main" id="{539CF1EF-6CE5-4F74-8F79-F94EE0B401A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>
            <a:off x="4145280" y="6377940"/>
            <a:ext cx="390144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>
            <a:lvl1pPr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35" name="Google Shape;35;p5">
            <a:extLst xmlns:a="http://schemas.openxmlformats.org/drawingml/2006/main">
              <a:ext uri="{FF2B5EF4-FFF2-40B4-BE49-F238E27FC236}">
                <a16:creationId xmlns:a16="http://schemas.microsoft.com/office/drawing/2014/main" id="{EFB24B78-4C72-4375-AEE4-202FBD74434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609600" y="6377940"/>
            <a:ext cx="280416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>
            <a:lvl1pPr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36" name="Google Shape;36;p5">
            <a:extLst xmlns:a="http://schemas.openxmlformats.org/drawingml/2006/main">
              <a:ext uri="{FF2B5EF4-FFF2-40B4-BE49-F238E27FC236}">
                <a16:creationId xmlns:a16="http://schemas.microsoft.com/office/drawing/2014/main" id="{B6657B54-C480-4AC5-B2F1-9878C76D94D5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8778240" y="6377940"/>
            <a:ext cx="280416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>
            <a:lvl1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 xmlns:a="http://schemas.openxmlformats.org/drawingml/2006/main"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matchingName="Title Only">
  <p:cSld name="Title Only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8" name="Google Shape;38;p6">
            <a:extLst xmlns:a="http://schemas.openxmlformats.org/drawingml/2006/main">
              <a:ext uri="{FF2B5EF4-FFF2-40B4-BE49-F238E27FC236}">
                <a16:creationId xmlns:a16="http://schemas.microsoft.com/office/drawing/2014/main" id="{A30DC27A-3D94-48C0-B117-E32C77DE3BF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63550" y="1435100"/>
            <a:ext cx="11264900" cy="436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>
            <a:lvl1pPr algn="l">
              <a:spcBef>
                <a:spcPts val="0"/>
              </a:spcBef>
              <a:spcAft>
                <a:spcPts val="0"/>
              </a:spcAft>
              <a:buSzPts val="1400"/>
              <a:buNone/>
              <a:defRPr sz="2250" b="0" i="1">
                <a:solidFill>
                  <a:srgbClr val="2562EB"/>
                </a:solidFill>
                <a:latin typeface="Helvetica Neue"/>
                <a:ea typeface="Helvetica Neue"/>
                <a:cs typeface="Helvetica Neue"/>
              </a:defRPr>
            </a:lvl1pPr>
            <a:lvl2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39" name="Google Shape;39;p6">
            <a:extLst xmlns:a="http://schemas.openxmlformats.org/drawingml/2006/main">
              <a:ext uri="{FF2B5EF4-FFF2-40B4-BE49-F238E27FC236}">
                <a16:creationId xmlns:a16="http://schemas.microsoft.com/office/drawing/2014/main" id="{61DB3114-F718-4D05-BB52-EFB51E800C3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>
            <a:off x="4145280" y="6377940"/>
            <a:ext cx="390144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>
            <a:lvl1pPr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40" name="Google Shape;40;p6">
            <a:extLst xmlns:a="http://schemas.openxmlformats.org/drawingml/2006/main">
              <a:ext uri="{FF2B5EF4-FFF2-40B4-BE49-F238E27FC236}">
                <a16:creationId xmlns:a16="http://schemas.microsoft.com/office/drawing/2014/main" id="{349A7381-4B9B-4E7B-B330-5155C6313AE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609600" y="6377940"/>
            <a:ext cx="280416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>
            <a:lvl1pPr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41" name="Google Shape;41;p6">
            <a:extLst xmlns:a="http://schemas.openxmlformats.org/drawingml/2006/main">
              <a:ext uri="{FF2B5EF4-FFF2-40B4-BE49-F238E27FC236}">
                <a16:creationId xmlns:a16="http://schemas.microsoft.com/office/drawing/2014/main" id="{DB649BD8-35C4-4420-B051-93246991D051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8778240" y="6377940"/>
            <a:ext cx="280416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>
            <a:lvl1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 xmlns:a="http://schemas.openxmlformats.org/drawingml/2006/main"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image" Target="/ppt/media/image.png" Id="Ra1fd1c23343544cd" /><Relationship Type="http://schemas.openxmlformats.org/officeDocument/2006/relationships/theme" Target="/ppt/slideMasters/theme/theme2.xml" Id="Rcdff72bdd324440a" /><Relationship Type="http://schemas.openxmlformats.org/officeDocument/2006/relationships/slideLayout" Target="/ppt/slideLayouts/slideLayout1.xml" Id="Rfd1022aacc2b458b" /><Relationship Type="http://schemas.openxmlformats.org/officeDocument/2006/relationships/slideLayout" Target="/ppt/slideLayouts/slideLayout2.xml" Id="Re953cebc9b8f42ef" /><Relationship Type="http://schemas.openxmlformats.org/officeDocument/2006/relationships/slideLayout" Target="/ppt/slideLayouts/slideLayout3.xml" Id="R7ae16e4e8b3e49f0" /><Relationship Type="http://schemas.openxmlformats.org/officeDocument/2006/relationships/slideLayout" Target="/ppt/slideLayouts/slideLayout4.xml" Id="Rac625716fb554673" /><Relationship Type="http://schemas.openxmlformats.org/officeDocument/2006/relationships/slideLayout" Target="/ppt/slideLayouts/slideLayout5.xml" Id="R3870882c603b4023" /></Relationships>
</file>

<file path=ppt/slideMasters/slideMaster1.xml><?xml version="1.0" encoding="utf-8"?>
<p:sldMaster xmlns:p="http://schemas.openxmlformats.org/presentationml/2006/main">
  <p:cSld>
    <p:bg>
      <p:bgPr>
        <a:solidFill xmlns:a="http://schemas.openxmlformats.org/drawingml/2006/main">
          <a:schemeClr val="lt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5" name="Google Shape;6;p1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a1fd1c23343544cd">
            <a:alphaModFix/>
          </a:blip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0" y="0"/>
            <a:ext cx="12191999" cy="6857999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7" name="Google Shape;7;p1">
            <a:extLst xmlns:a="http://schemas.openxmlformats.org/drawingml/2006/main">
              <a:ext uri="{FF2B5EF4-FFF2-40B4-BE49-F238E27FC236}">
                <a16:creationId xmlns:a16="http://schemas.microsoft.com/office/drawing/2014/main" id="{995CB84A-5341-446A-9FCF-6900D06623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372224"/>
            <a:ext cx="12192000" cy="485775"/>
          </a:xfrm>
          <a:custGeom xmlns:a="http://schemas.openxmlformats.org/drawingml/2006/main">
            <a:rect l="l" t="t" r="r" b="b"/>
            <a:pathLst>
              <a:path w="12192000" h="485775">
                <a:moveTo>
                  <a:pt x="12191999" y="485774"/>
                </a:moveTo>
                <a:lnTo>
                  <a:pt x="0" y="485774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485774"/>
                </a:lnTo>
                <a:close/>
              </a:path>
            </a:pathLst>
          </a:custGeom>
          <a:solidFill xmlns:a="http://schemas.openxmlformats.org/drawingml/2006/main">
            <a:srgbClr val="FFEB3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" name="Google Shape;8;p1">
            <a:extLst xmlns:a="http://schemas.openxmlformats.org/drawingml/2006/main">
              <a:ext uri="{FF2B5EF4-FFF2-40B4-BE49-F238E27FC236}">
                <a16:creationId xmlns:a16="http://schemas.microsoft.com/office/drawing/2014/main" id="{0ADB0A9B-6C6D-4FB0-93E9-733F9E0277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372224"/>
            <a:ext cx="12192000" cy="28575"/>
          </a:xfrm>
          <a:custGeom xmlns:a="http://schemas.openxmlformats.org/drawingml/2006/main">
            <a:rect l="l" t="t" r="r" b="b"/>
            <a:pathLst>
              <a:path w="12192000" h="28575">
                <a:moveTo>
                  <a:pt x="12191999" y="28574"/>
                </a:moveTo>
                <a:lnTo>
                  <a:pt x="0" y="28574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28574"/>
                </a:lnTo>
                <a:close/>
              </a:path>
            </a:pathLst>
          </a:custGeom>
          <a:solidFill xmlns:a="http://schemas.openxmlformats.org/drawingml/2006/main">
            <a:srgbClr val="000000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" name="Google Shape;9;p1">
            <a:extLst xmlns:a="http://schemas.openxmlformats.org/drawingml/2006/main">
              <a:ext uri="{FF2B5EF4-FFF2-40B4-BE49-F238E27FC236}">
                <a16:creationId xmlns:a16="http://schemas.microsoft.com/office/drawing/2014/main" id="{7CE0D2B1-296C-49A9-8660-7D1AB4E9B71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63550" y="1435100"/>
            <a:ext cx="11264900" cy="436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>
            <a:lvl1pPr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250" b="0" i="1" u="none" cap="none">
                <a:solidFill>
                  <a:srgbClr val="2562EB"/>
                </a:solidFill>
                <a:latin typeface="Helvetica Neue"/>
                <a:ea typeface="Helvetica Neue"/>
                <a:cs typeface="Helvetica Neue"/>
              </a:defRPr>
            </a:lvl1pPr>
            <a:lvl2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 xmlns:a="http://schemas.openxmlformats.org/drawingml/2006/main"/>
        </p:txBody>
      </p:sp>
      <p:sp>
        <p:nvSpPr>
          <p:cNvPr id="10" name="Google Shape;10;p1">
            <a:extLst xmlns:a="http://schemas.openxmlformats.org/drawingml/2006/main">
              <a:ext uri="{FF2B5EF4-FFF2-40B4-BE49-F238E27FC236}">
                <a16:creationId xmlns:a16="http://schemas.microsoft.com/office/drawing/2014/main" id="{9B062565-6EB0-4F37-A904-9533FA0A085A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292099" y="1149186"/>
            <a:ext cx="10875645" cy="425894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>
            <a:lvl1pPr marL="457200" marR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L="914400" marR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cap="none">
                <a:latin typeface="Calibri"/>
                <a:ea typeface="Calibri"/>
                <a:cs typeface="Calibri"/>
              </a:defRPr>
            </a:lvl2pPr>
            <a:lvl3pPr marL="1371600" marR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cap="none">
                <a:latin typeface="Calibri"/>
                <a:ea typeface="Calibri"/>
                <a:cs typeface="Calibri"/>
              </a:defRPr>
            </a:lvl3pPr>
            <a:lvl4pPr marL="1828800" marR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cap="none">
                <a:latin typeface="Calibri"/>
                <a:ea typeface="Calibri"/>
                <a:cs typeface="Calibri"/>
              </a:defRPr>
            </a:lvl4pPr>
            <a:lvl5pPr marL="2286000" marR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cap="none">
                <a:latin typeface="Calibri"/>
                <a:ea typeface="Calibri"/>
                <a:cs typeface="Calibri"/>
              </a:defRPr>
            </a:lvl5pPr>
            <a:lvl6pPr marL="2743200" marR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cap="none">
                <a:latin typeface="Calibri"/>
                <a:ea typeface="Calibri"/>
                <a:cs typeface="Calibri"/>
              </a:defRPr>
            </a:lvl6pPr>
            <a:lvl7pPr marL="3200400" marR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cap="none">
                <a:latin typeface="Calibri"/>
                <a:ea typeface="Calibri"/>
                <a:cs typeface="Calibri"/>
              </a:defRPr>
            </a:lvl7pPr>
            <a:lvl8pPr marL="3657600" marR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cap="none">
                <a:latin typeface="Calibri"/>
                <a:ea typeface="Calibri"/>
                <a:cs typeface="Calibri"/>
              </a:defRPr>
            </a:lvl8pPr>
            <a:lvl9pPr marL="4114800" marR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cap="none"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/>
        </p:txBody>
      </p:sp>
      <p:sp>
        <p:nvSpPr>
          <p:cNvPr id="11" name="Google Shape;11;p1">
            <a:extLst xmlns:a="http://schemas.openxmlformats.org/drawingml/2006/main">
              <a:ext uri="{FF2B5EF4-FFF2-40B4-BE49-F238E27FC236}">
                <a16:creationId xmlns:a16="http://schemas.microsoft.com/office/drawing/2014/main" id="{666D0C21-F4AC-4B91-926A-1143C795AD7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>
            <a:off x="4145280" y="6377940"/>
            <a:ext cx="390144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>
            <a:lvl1pPr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 xmlns:a="http://schemas.openxmlformats.org/drawingml/2006/main"/>
        </p:txBody>
      </p:sp>
      <p:sp>
        <p:nvSpPr>
          <p:cNvPr id="12" name="Google Shape;12;p1">
            <a:extLst xmlns:a="http://schemas.openxmlformats.org/drawingml/2006/main">
              <a:ext uri="{FF2B5EF4-FFF2-40B4-BE49-F238E27FC236}">
                <a16:creationId xmlns:a16="http://schemas.microsoft.com/office/drawing/2014/main" id="{81234A7B-96F8-44BD-9AC6-41C4AA1E3ED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609600" y="6377940"/>
            <a:ext cx="280416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>
            <a:lvl1pPr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 xmlns:a="http://schemas.openxmlformats.org/drawingml/2006/main"/>
        </p:txBody>
      </p:sp>
      <p:sp>
        <p:nvSpPr>
          <p:cNvPr id="13" name="Google Shape;13;p1">
            <a:extLst xmlns:a="http://schemas.openxmlformats.org/drawingml/2006/main">
              <a:ext uri="{FF2B5EF4-FFF2-40B4-BE49-F238E27FC236}">
                <a16:creationId xmlns:a16="http://schemas.microsoft.com/office/drawing/2014/main" id="{49D8A24C-002E-451F-9023-140996981895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8778240" y="6377940"/>
            <a:ext cx="280416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>
            <a:lvl1pPr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1pPr>
            <a:lvl2pPr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2pPr>
            <a:lvl3pPr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3pPr>
            <a:lvl4pPr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4pPr>
            <a:lvl5pPr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5pPr>
            <a:lvl6pPr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6pPr>
            <a:lvl7pPr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7pPr>
            <a:lvl8pPr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8pPr>
            <a:lvl9pPr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9pPr>
          </a:lstStyle>
          <a:p xmlns:a="http://schemas.openxmlformats.org/drawingml/2006/main"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1022aacc2b458b"/>
    <p:sldLayoutId xmlns:r="http://schemas.openxmlformats.org/officeDocument/2006/relationships" id="2147483650" r:id="Re953cebc9b8f42ef"/>
    <p:sldLayoutId xmlns:r="http://schemas.openxmlformats.org/officeDocument/2006/relationships" id="2147483651" r:id="R7ae16e4e8b3e49f0"/>
    <p:sldLayoutId xmlns:r="http://schemas.openxmlformats.org/officeDocument/2006/relationships" id="2147483652" r:id="Rac625716fb554673"/>
    <p:sldLayoutId xmlns:r="http://schemas.openxmlformats.org/officeDocument/2006/relationships" id="2147483653" r:id="R3870882c603b4023"/>
  </p:sldLayoutIdLst>
  <p:hf sldNum="0" hdr="0" ftr="0" dt="0"/>
  <p:txStyles>
    <p:titleStyle>
      <a:lvl1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1pPr>
      <a:lvl2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2pPr>
      <a:lvl3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3pPr>
      <a:lvl4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4pPr>
      <a:lvl5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5pPr>
      <a:lvl6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6pPr>
      <a:lvl7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7pPr>
      <a:lvl8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8pPr>
      <a:lvl9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lvl1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1pPr>
      <a:lvl2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2pPr>
      <a:lvl3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3pPr>
      <a:lvl4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4pPr>
      <a:lvl5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5pPr>
      <a:lvl6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6pPr>
      <a:lvl7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7pPr>
      <a:lvl8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8pPr>
      <a:lvl9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lvl1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1pPr>
      <a:lvl2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2pPr>
      <a:lvl3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3pPr>
      <a:lvl4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4pPr>
      <a:lvl5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5pPr>
      <a:lvl6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6pPr>
      <a:lvl7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7pPr>
      <a:lvl8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8pPr>
      <a:lvl9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ce53103204e75" /><Relationship Type="http://schemas.openxmlformats.org/officeDocument/2006/relationships/image" Target="/ppt/media/image2.png" Id="R868a01eca0b5426d" /><Relationship Type="http://schemas.openxmlformats.org/officeDocument/2006/relationships/notesSlide" Target="/ppt/notesSlides/notesSlide1.xml" Id="Ra4b1223d487d438c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f9b0dc0754a7b" /><Relationship Type="http://schemas.openxmlformats.org/officeDocument/2006/relationships/image" Target="/ppt/media/image11.png" Id="R679749eae40e42e2" /><Relationship Type="http://schemas.openxmlformats.org/officeDocument/2006/relationships/notesSlide" Target="/ppt/notesSlides/notesSlide10.xml" Id="R12ccdbaf989041b9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dcb4ae59b40ac" /><Relationship Type="http://schemas.openxmlformats.org/officeDocument/2006/relationships/image" Target="/ppt/media/image12.png" Id="R75f17a2c6de54bfd" /><Relationship Type="http://schemas.openxmlformats.org/officeDocument/2006/relationships/notesSlide" Target="/ppt/notesSlides/notesSlide11.xml" Id="R5d3022e8714448f5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7e3b40d63446d" /><Relationship Type="http://schemas.openxmlformats.org/officeDocument/2006/relationships/image" Target="/ppt/media/image13.png" Id="R4e16a43481564166" /><Relationship Type="http://schemas.openxmlformats.org/officeDocument/2006/relationships/notesSlide" Target="/ppt/notesSlides/notesSlide12.xml" Id="R9be4141e061a457e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e5ba2d1ed4794" /><Relationship Type="http://schemas.openxmlformats.org/officeDocument/2006/relationships/image" Target="/ppt/media/image14.png" Id="R4368714a6cdb4270" /><Relationship Type="http://schemas.openxmlformats.org/officeDocument/2006/relationships/notesSlide" Target="/ppt/notesSlides/notesSlide13.xml" Id="R0a70847365394e21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f018f1f6a4445" /><Relationship Type="http://schemas.openxmlformats.org/officeDocument/2006/relationships/image" Target="/ppt/media/image15.png" Id="R0bac67988f6a4fef" /><Relationship Type="http://schemas.openxmlformats.org/officeDocument/2006/relationships/notesSlide" Target="/ppt/notesSlides/notesSlide14.xml" Id="R5c89479404f4484c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f00cbd42e4150" /><Relationship Type="http://schemas.openxmlformats.org/officeDocument/2006/relationships/image" Target="/ppt/media/image16.png" Id="Rb8c5df4351854b53" /><Relationship Type="http://schemas.openxmlformats.org/officeDocument/2006/relationships/notesSlide" Target="/ppt/notesSlides/notesSlide15.xml" Id="R53953d04d74c460f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b68c7438c4d98" /><Relationship Type="http://schemas.openxmlformats.org/officeDocument/2006/relationships/image" Target="/ppt/media/image17.png" Id="R591cb540688149ca" /><Relationship Type="http://schemas.openxmlformats.org/officeDocument/2006/relationships/notesSlide" Target="/ppt/notesSlides/notesSlide16.xml" Id="Rbb68ff1cbf554f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45e932e0e46fc" /><Relationship Type="http://schemas.openxmlformats.org/officeDocument/2006/relationships/image" Target="/ppt/media/image3.png" Id="Rc1506498d75f4ed4" /><Relationship Type="http://schemas.openxmlformats.org/officeDocument/2006/relationships/notesSlide" Target="/ppt/notesSlides/notesSlide2.xml" Id="R817ac231306144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2dd3ae4894afb" /><Relationship Type="http://schemas.openxmlformats.org/officeDocument/2006/relationships/image" Target="/ppt/media/image4.png" Id="Rbaa4aca7ff30499a" /><Relationship Type="http://schemas.openxmlformats.org/officeDocument/2006/relationships/notesSlide" Target="/ppt/notesSlides/notesSlide3.xml" Id="Radd9da77483c49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58803f4d64472" /><Relationship Type="http://schemas.openxmlformats.org/officeDocument/2006/relationships/image" Target="/ppt/media/image5.png" Id="Re38d289f43c94c26" /><Relationship Type="http://schemas.openxmlformats.org/officeDocument/2006/relationships/notesSlide" Target="/ppt/notesSlides/notesSlide4.xml" Id="Re67165fa0e9d4f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1a512655a43f4" /><Relationship Type="http://schemas.openxmlformats.org/officeDocument/2006/relationships/image" Target="/ppt/media/image6.png" Id="Rb43f6eb0c82f4159" /><Relationship Type="http://schemas.openxmlformats.org/officeDocument/2006/relationships/notesSlide" Target="/ppt/notesSlides/notesSlide5.xml" Id="R17ffb8fcaa4e4e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554061bd342c5" /><Relationship Type="http://schemas.openxmlformats.org/officeDocument/2006/relationships/image" Target="/ppt/media/image7.png" Id="Rda7f28287816458b" /><Relationship Type="http://schemas.openxmlformats.org/officeDocument/2006/relationships/notesSlide" Target="/ppt/notesSlides/notesSlide6.xml" Id="Re814258e134142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e78078972437f" /><Relationship Type="http://schemas.openxmlformats.org/officeDocument/2006/relationships/image" Target="/ppt/media/image8.png" Id="R689a2ea704ef42a2" /><Relationship Type="http://schemas.openxmlformats.org/officeDocument/2006/relationships/notesSlide" Target="/ppt/notesSlides/notesSlide7.xml" Id="Rfb7c91ce0d114e97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c9685b4054b0d" /><Relationship Type="http://schemas.openxmlformats.org/officeDocument/2006/relationships/image" Target="/ppt/media/image9.png" Id="R85a63883159f4f02" /><Relationship Type="http://schemas.openxmlformats.org/officeDocument/2006/relationships/notesSlide" Target="/ppt/notesSlides/notesSlide8.xml" Id="R42012b85d6604423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0841e03fb4a72" /><Relationship Type="http://schemas.openxmlformats.org/officeDocument/2006/relationships/image" Target="/ppt/media/image10.png" Id="R0e89cf1cf7244105" /><Relationship Type="http://schemas.openxmlformats.org/officeDocument/2006/relationships/notesSlide" Target="/ppt/notesSlides/notesSlide9.xml" Id="R798c613182d044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68a01eca0b5426d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919902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79749eae40e42e2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712454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5f17a2c6de54bfd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05250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e16a43481564166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365762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368714a6cdb4270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765142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bac67988f6a4fef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359600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8c5df4351854b5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78523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91cb540688149ca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288109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1506498d75f4ed4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235698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aa4aca7ff30499a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876605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38d289f43c94c26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712154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43f6eb0c82f4159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764099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a7f28287816458b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567527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89a2ea704ef42a2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585880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5a63883159f4f02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051652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e89cf1cf7244105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568275"/>
      </p:ext>
    </p:extLst>
  </p:cSld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2026-08-10T04:04:44.2470000Z</dcterms:created>
  <dcterms:modified xsi:type="dcterms:W3CDTF">2026-08-10T04:04:44.2470000Z</dcterms:modified>
</coreProperties>
</file>