
<file path=[Content_Types].xml><?xml version="1.0" encoding="utf-8"?>
<Types xmlns="http://schemas.openxmlformats.org/package/2006/content-types">
  <Default Extension="xml" ContentType="application/vnd.openxmlformats-package.core-properties+xml"/>
  <Default Extension="png" ContentType="image/png"/>
  <Default Extension="dat" ContentType="application/x-fontdata"/>
  <Default Extension="rels" ContentType="application/vnd.openxmlformats-package.relationships+xml"/>
  <Override PartName="/docProps/app.xml" ContentType="application/vnd.openxmlformats-officedocument.extended-properties+xml"/>
  <Override PartName="/ppt/presentation.xml" ContentType="application/vnd.openxmlformats-officedocument.presentationml.presentation.main+xml"/>
  <Override PartName="/ppt/theme/theme1.xml" ContentType="application/vnd.openxmlformats-officedocument.theme+xml"/>
  <Override PartName="/ppt/slideMasters/slideMaster1.xml" ContentType="application/vnd.openxmlformats-officedocument.presentationml.slideMaster+xml"/>
  <Override PartName="/ppt/slideMasters/theme/theme2.xml" ContentType="application/vnd.openxmlformats-officedocument.theme+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notesMasters/notesMaster1.xml" ContentType="application/vnd.openxmlformats-officedocument.presentationml.notesMaster+xml"/>
  <Override PartName="/ppt/notesMasters/theme/theme3.xml" ContentType="application/vnd.openxmlformats-officedocument.theme+xml"/>
  <Override PartName="/ppt/presProps.xml" ContentType="application/vnd.openxmlformats-officedocument.presentationml.presProps+xml"/>
  <Override PartName="/ppt/viewProps.xml" ContentType="application/vnd.openxmlformats-officedocument.presentationml.viewProps+xml"/>
  <Override PartName="/ppt/tableStyles.xml" ContentType="application/vnd.openxmlformats-officedocument.presentationml.tableStyles+xml"/>
  <Override PartName="/ppt/slides/slide1.xml" ContentType="application/vnd.openxmlformats-officedocument.presentationml.slide+xml"/>
  <Override PartName="/ppt/notesSlides/notesSlide1.xml" ContentType="application/vnd.openxmlformats-officedocument.presentationml.notesSlide+xml"/>
  <Override PartName="/ppt/slides/slide2.xml" ContentType="application/vnd.openxmlformats-officedocument.presentationml.slide+xml"/>
  <Override PartName="/ppt/notesSlides/notesSlide2.xml" ContentType="application/vnd.openxmlformats-officedocument.presentationml.notesSlide+xml"/>
  <Override PartName="/ppt/slides/slide3.xml" ContentType="application/vnd.openxmlformats-officedocument.presentationml.slide+xml"/>
  <Override PartName="/ppt/notesSlides/notesSlide3.xml" ContentType="application/vnd.openxmlformats-officedocument.presentationml.notesSlide+xml"/>
  <Override PartName="/ppt/slides/slide4.xml" ContentType="application/vnd.openxmlformats-officedocument.presentationml.slide+xml"/>
  <Override PartName="/ppt/notesSlides/notesSlide4.xml" ContentType="application/vnd.openxmlformats-officedocument.presentationml.notesSlide+xml"/>
  <Override PartName="/ppt/slides/slide5.xml" ContentType="application/vnd.openxmlformats-officedocument.presentationml.slide+xml"/>
  <Override PartName="/ppt/notesSlides/notesSlide5.xml" ContentType="application/vnd.openxmlformats-officedocument.presentationml.notesSlide+xml"/>
  <Override PartName="/ppt/slides/slide6.xml" ContentType="application/vnd.openxmlformats-officedocument.presentationml.slide+xml"/>
  <Override PartName="/ppt/notesSlides/notesSlide6.xml" ContentType="application/vnd.openxmlformats-officedocument.presentationml.notesSlide+xml"/>
  <Override PartName="/ppt/slides/slide7.xml" ContentType="application/vnd.openxmlformats-officedocument.presentationml.slide+xml"/>
  <Override PartName="/ppt/notesSlides/notesSlide7.xml" ContentType="application/vnd.openxmlformats-officedocument.presentationml.notesSlide+xml"/>
  <Override PartName="/ppt/slides/slide8.xml" ContentType="application/vnd.openxmlformats-officedocument.presentationml.slide+xml"/>
  <Override PartName="/ppt/notesSlides/notesSlide8.xml" ContentType="application/vnd.openxmlformats-officedocument.presentationml.notesSlide+xml"/>
  <Override PartName="/ppt/slides/slide9.xml" ContentType="application/vnd.openxmlformats-officedocument.presentationml.slide+xml"/>
  <Override PartName="/ppt/notesSlides/notesSlide9.xml" ContentType="application/vnd.openxmlformats-officedocument.presentationml.notesSlide+xml"/>
  <Override PartName="/ppt/slides/slide10.xml" ContentType="application/vnd.openxmlformats-officedocument.presentationml.slide+xml"/>
  <Override PartName="/ppt/notesSlides/notesSlide10.xml" ContentType="application/vnd.openxmlformats-officedocument.presentationml.notesSlide+xml"/>
  <Override PartName="/ppt/slides/slide11.xml" ContentType="application/vnd.openxmlformats-officedocument.presentationml.slide+xml"/>
  <Override PartName="/ppt/notesSlides/notesSlide11.xml" ContentType="application/vnd.openxmlformats-officedocument.presentationml.notesSlide+xml"/>
  <Override PartName="/ppt/slides/slide12.xml" ContentType="application/vnd.openxmlformats-officedocument.presentationml.slide+xml"/>
  <Override PartName="/ppt/notesSlides/notesSlide12.xml" ContentType="application/vnd.openxmlformats-officedocument.presentationml.notesSlide+xml"/>
  <Override PartName="/ppt/slides/slide13.xml" ContentType="application/vnd.openxmlformats-officedocument.presentationml.slide+xml"/>
  <Override PartName="/ppt/notesSlides/notesSlide13.xml" ContentType="application/vnd.openxmlformats-officedocument.presentationml.notesSlide+xml"/>
  <Override PartName="/ppt/slides/slide14.xml" ContentType="application/vnd.openxmlformats-officedocument.presentationml.slide+xml"/>
  <Override PartName="/ppt/notesSlides/notesSlide14.xml" ContentType="application/vnd.openxmlformats-officedocument.presentationml.notesSlide+xml"/>
  <Override PartName="/ppt/slides/slide15.xml" ContentType="application/vnd.openxmlformats-officedocument.presentationml.slide+xml"/>
  <Override PartName="/ppt/notesSlides/notesSlide15.xml" ContentType="application/vnd.openxmlformats-officedocument.presentationml.notesSlide+xml"/>
</Types>
</file>

<file path=_rels/.rels>&#65279;<?xml version="1.0" encoding="utf-8"?><Relationships xmlns="http://schemas.openxmlformats.org/package/2006/relationships"><Relationship Type="http://schemas.openxmlformats.org/package/2006/relationships/metadata/core-properties" Target="/docProps/core.xml" Id="R866312ab779c4608" /><Relationship Type="http://schemas.openxmlformats.org/officeDocument/2006/relationships/extended-properties" Target="/docProps/app.xml" Id="R4468167163de46d9" /><Relationship Type="http://schemas.openxmlformats.org/officeDocument/2006/relationships/officeDocument" Target="/ppt/presentation.xml" Id="Re0b4fc510ef64c0d" /></Relationships>
</file>

<file path=ppt/presentation.xml><?xml version="1.0" encoding="utf-8"?>
<p:presentation xmlns:p="http://schemas.openxmlformats.org/presentationml/2006/main" embedTrueTypeFonts="1" saveSubsetFonts="0">
  <p:sldMasterIdLst>
    <p:sldMasterId xmlns:r="http://schemas.openxmlformats.org/officeDocument/2006/relationships" id="2147483648" r:id="R332014812e29406f"/>
  </p:sldMasterIdLst>
  <p:notesMasterIdLst>
    <p:notesMasterId xmlns:r="http://schemas.openxmlformats.org/officeDocument/2006/relationships" r:id="Rd6f89cb43f4146e5"/>
  </p:notesMasterIdLst>
  <p:sldIdLst>
    <p:sldId xmlns:r="http://schemas.openxmlformats.org/officeDocument/2006/relationships" id="256" r:id="Rfc0ce73074934a64"/>
    <p:sldId xmlns:r="http://schemas.openxmlformats.org/officeDocument/2006/relationships" id="257" r:id="R7233c5dcee3b41b3"/>
    <p:sldId xmlns:r="http://schemas.openxmlformats.org/officeDocument/2006/relationships" id="258" r:id="Rc2637f0a816948a1"/>
    <p:sldId xmlns:r="http://schemas.openxmlformats.org/officeDocument/2006/relationships" id="259" r:id="R1526b36ae78f4252"/>
    <p:sldId xmlns:r="http://schemas.openxmlformats.org/officeDocument/2006/relationships" id="260" r:id="Rdf1e961dd0bd410b"/>
    <p:sldId xmlns:r="http://schemas.openxmlformats.org/officeDocument/2006/relationships" id="261" r:id="R2ed165a5117d4435"/>
    <p:sldId xmlns:r="http://schemas.openxmlformats.org/officeDocument/2006/relationships" id="262" r:id="R1a1ebb7d6b01456d"/>
    <p:sldId xmlns:r="http://schemas.openxmlformats.org/officeDocument/2006/relationships" id="263" r:id="R2f2c85184b8e4864"/>
    <p:sldId xmlns:r="http://schemas.openxmlformats.org/officeDocument/2006/relationships" id="264" r:id="Rde8f43045d1047d5"/>
    <p:sldId xmlns:r="http://schemas.openxmlformats.org/officeDocument/2006/relationships" id="265" r:id="Ra9894ac8230c4d82"/>
    <p:sldId xmlns:r="http://schemas.openxmlformats.org/officeDocument/2006/relationships" id="266" r:id="Ra6f58ee34b5a4b6c"/>
    <p:sldId xmlns:r="http://schemas.openxmlformats.org/officeDocument/2006/relationships" id="267" r:id="Rc8362af7519848c9"/>
    <p:sldId xmlns:r="http://schemas.openxmlformats.org/officeDocument/2006/relationships" id="268" r:id="Rcadff46580cd413e"/>
    <p:sldId xmlns:r="http://schemas.openxmlformats.org/officeDocument/2006/relationships" id="269" r:id="R132151021a594b9a"/>
    <p:sldId xmlns:r="http://schemas.openxmlformats.org/officeDocument/2006/relationships" id="270" r:id="R03a62597079b47c9"/>
  </p:sldIdLst>
  <p:sldSz cx="12192000" cy="6858000"/>
  <p:notesSz cx="6858000" cy="9144000"/>
  <p:embeddedFontLst>
    <p:embeddedFont>
      <p:font typeface="BIZ UDPGothic"/>
      <p:regular xmlns:r="http://schemas.openxmlformats.org/officeDocument/2006/relationships" r:id="Rb66a49a66c3e4138"/>
      <p:bold xmlns:r="http://schemas.openxmlformats.org/officeDocument/2006/relationships" r:id="Raf09734e15be4237"/>
    </p:embeddedFont>
    <p:embeddedFont>
      <p:font typeface="Arial Narrow"/>
      <p:regular xmlns:r="http://schemas.openxmlformats.org/officeDocument/2006/relationships" r:id="R00b8eb0c49fa48ac"/>
      <p:bold xmlns:r="http://schemas.openxmlformats.org/officeDocument/2006/relationships" r:id="Rc5d5add08fd24c60"/>
      <p:italic xmlns:r="http://schemas.openxmlformats.org/officeDocument/2006/relationships" r:id="R384046d020ca40ab"/>
      <p:boldItalic xmlns:r="http://schemas.openxmlformats.org/officeDocument/2006/relationships" r:id="R62d7c945f9314d1b"/>
    </p:embeddedFont>
    <p:embeddedFont>
      <p:font typeface="Quattrocento Sans"/>
      <p:regular xmlns:r="http://schemas.openxmlformats.org/officeDocument/2006/relationships" r:id="Re76f576a76cf4055"/>
      <p:bold xmlns:r="http://schemas.openxmlformats.org/officeDocument/2006/relationships" r:id="Rc143230f431a4543"/>
      <p:italic xmlns:r="http://schemas.openxmlformats.org/officeDocument/2006/relationships" r:id="Rd54a089b8ab641fa"/>
      <p:boldItalic xmlns:r="http://schemas.openxmlformats.org/officeDocument/2006/relationships" r:id="R12c5b640d8c344f1"/>
    </p:embeddedFont>
    <p:embeddedFont>
      <p:font typeface="Helvetica Neue"/>
      <p:regular xmlns:r="http://schemas.openxmlformats.org/officeDocument/2006/relationships" r:id="R1cc8f7164ccb4f91"/>
      <p:bold xmlns:r="http://schemas.openxmlformats.org/officeDocument/2006/relationships" r:id="R54e613c242344a8a"/>
      <p:italic xmlns:r="http://schemas.openxmlformats.org/officeDocument/2006/relationships" r:id="R9770492cd83e4eea"/>
      <p:boldItalic xmlns:r="http://schemas.openxmlformats.org/officeDocument/2006/relationships" r:id="Rb1ef84b2564b482b"/>
    </p:embeddedFont>
  </p:embeddedFontLst>
</p:presentation>
</file>

<file path=ppt/presProps.xml><?xml version="1.0" encoding="utf-8"?>
<p:presentationPr xmlns:p="http://schemas.openxmlformats.org/presentationml/2006/main">
  <p:extLst>
    <p:ext xmlns:p14="http://schemas.microsoft.com/office/powerpoint/2010/main" uri="{E76CE94A-603C-4142-B9EB-6D1370010A27}">
      <p14:discardImageEditData val="0"/>
    </p:ext>
    <p:ext xmlns:p14="http://schemas.microsoft.com/office/powerpoint/2010/main" uri="{D31A062A-798A-4329-ABDD-BBA856620510}">
      <p14:defaultImageDpi val="32767"/>
    </p:ext>
    <p:ext xmlns:p15="http://schemas.microsoft.com/office/powerpoint/2012/main" uri="{FD5EFAAD-0ECE-453E-9831-46B23BE46B34}">
      <p15:chartTrackingRefBased val="1"/>
    </p:ext>
  </p:extLst>
</p:presentationPr>
</file>

<file path=ppt/tableStyles.xml><?xml version="1.0" encoding="utf-8"?>
<a:tblStyleLst xmlns:a="http://schemas.openxmlformats.org/drawingml/2006/main" def="{5C22544A-7EE6-4342-B048-85BDC9FD1C3A}"/>
</file>

<file path=ppt/viewProps.xml><?xml version="1.0" encoding="utf-8"?>
<p:viewPr xmlns:p="http://schemas.openxmlformats.org/presentationml/2006/main">
  <p:slideViewPr>
    <p:cSldViewPr snapToGrid="0">
      <p:cViewPr>
        <p:scale>
          <a:sx xmlns:a="http://schemas.openxmlformats.org/drawingml/2006/main" n="1" d="1"/>
          <a:sy xmlns:a="http://schemas.openxmlformats.org/drawingml/2006/main" n="1" d="1"/>
        </p:scale>
        <p:origin x="0" y="0"/>
      </p:cViewPr>
      <p:guideLst/>
    </p:cSldViewPr>
  </p:slideViewPr>
</p:viewPr>
</file>

<file path=ppt/_rels/presentation.xml.rels>&#65279;<?xml version="1.0" encoding="utf-8"?><Relationships xmlns="http://schemas.openxmlformats.org/package/2006/relationships"><Relationship Type="http://schemas.openxmlformats.org/officeDocument/2006/relationships/theme" Target="/ppt/theme/theme1.xml" Id="Rf714c93d0cc94ff9" /><Relationship Type="http://schemas.openxmlformats.org/officeDocument/2006/relationships/slideMaster" Target="/ppt/slideMasters/slideMaster1.xml" Id="R332014812e29406f" /><Relationship Type="http://schemas.openxmlformats.org/officeDocument/2006/relationships/notesMaster" Target="/ppt/notesMasters/notesMaster1.xml" Id="Rd6f89cb43f4146e5" /><Relationship Type="http://schemas.openxmlformats.org/officeDocument/2006/relationships/presProps" Target="/ppt/presProps.xml" Id="Rabb6d29a0fea4527" /><Relationship Type="http://schemas.openxmlformats.org/officeDocument/2006/relationships/viewProps" Target="/ppt/viewProps.xml" Id="Ra1e68c79e7da4495" /><Relationship Type="http://schemas.openxmlformats.org/officeDocument/2006/relationships/tableStyles" Target="/ppt/tableStyles.xml" Id="R91793e9a2aca4edb" /><Relationship Type="http://schemas.openxmlformats.org/officeDocument/2006/relationships/font" Target="/ppt/fonts/font.dat" Id="Rb66a49a66c3e4138" /><Relationship Type="http://schemas.openxmlformats.org/officeDocument/2006/relationships/font" Target="/ppt/fonts/font2.dat" Id="Raf09734e15be4237" /><Relationship Type="http://schemas.openxmlformats.org/officeDocument/2006/relationships/font" Target="/ppt/fonts/font3.dat" Id="R00b8eb0c49fa48ac" /><Relationship Type="http://schemas.openxmlformats.org/officeDocument/2006/relationships/font" Target="/ppt/fonts/font4.dat" Id="Rc5d5add08fd24c60" /><Relationship Type="http://schemas.openxmlformats.org/officeDocument/2006/relationships/font" Target="/ppt/fonts/font5.dat" Id="R384046d020ca40ab" /><Relationship Type="http://schemas.openxmlformats.org/officeDocument/2006/relationships/font" Target="/ppt/fonts/font6.dat" Id="R62d7c945f9314d1b" /><Relationship Type="http://schemas.openxmlformats.org/officeDocument/2006/relationships/font" Target="/ppt/fonts/font7.dat" Id="Re76f576a76cf4055" /><Relationship Type="http://schemas.openxmlformats.org/officeDocument/2006/relationships/font" Target="/ppt/fonts/font8.dat" Id="Rc143230f431a4543" /><Relationship Type="http://schemas.openxmlformats.org/officeDocument/2006/relationships/font" Target="/ppt/fonts/font9.dat" Id="Rd54a089b8ab641fa" /><Relationship Type="http://schemas.openxmlformats.org/officeDocument/2006/relationships/font" Target="/ppt/fonts/font10.dat" Id="R12c5b640d8c344f1" /><Relationship Type="http://schemas.openxmlformats.org/officeDocument/2006/relationships/font" Target="/ppt/fonts/font11.dat" Id="R1cc8f7164ccb4f91" /><Relationship Type="http://schemas.openxmlformats.org/officeDocument/2006/relationships/font" Target="/ppt/fonts/font12.dat" Id="R54e613c242344a8a" /><Relationship Type="http://schemas.openxmlformats.org/officeDocument/2006/relationships/font" Target="/ppt/fonts/font13.dat" Id="R9770492cd83e4eea" /><Relationship Type="http://schemas.openxmlformats.org/officeDocument/2006/relationships/font" Target="/ppt/fonts/font14.dat" Id="Rb1ef84b2564b482b" /><Relationship Type="http://schemas.openxmlformats.org/officeDocument/2006/relationships/slide" Target="/ppt/slides/slide1.xml" Id="Rfc0ce73074934a64" /><Relationship Type="http://schemas.openxmlformats.org/officeDocument/2006/relationships/slide" Target="/ppt/slides/slide2.xml" Id="R7233c5dcee3b41b3" /><Relationship Type="http://schemas.openxmlformats.org/officeDocument/2006/relationships/slide" Target="/ppt/slides/slide3.xml" Id="Rc2637f0a816948a1" /><Relationship Type="http://schemas.openxmlformats.org/officeDocument/2006/relationships/slide" Target="/ppt/slides/slide4.xml" Id="R1526b36ae78f4252" /><Relationship Type="http://schemas.openxmlformats.org/officeDocument/2006/relationships/slide" Target="/ppt/slides/slide5.xml" Id="Rdf1e961dd0bd410b" /><Relationship Type="http://schemas.openxmlformats.org/officeDocument/2006/relationships/slide" Target="/ppt/slides/slide6.xml" Id="R2ed165a5117d4435" /><Relationship Type="http://schemas.openxmlformats.org/officeDocument/2006/relationships/slide" Target="/ppt/slides/slide7.xml" Id="R1a1ebb7d6b01456d" /><Relationship Type="http://schemas.openxmlformats.org/officeDocument/2006/relationships/slide" Target="/ppt/slides/slide8.xml" Id="R2f2c85184b8e4864" /><Relationship Type="http://schemas.openxmlformats.org/officeDocument/2006/relationships/slide" Target="/ppt/slides/slide9.xml" Id="Rde8f43045d1047d5" /><Relationship Type="http://schemas.openxmlformats.org/officeDocument/2006/relationships/slide" Target="/ppt/slides/slide10.xml" Id="Ra9894ac8230c4d82" /><Relationship Type="http://schemas.openxmlformats.org/officeDocument/2006/relationships/slide" Target="/ppt/slides/slide11.xml" Id="Ra6f58ee34b5a4b6c" /><Relationship Type="http://schemas.openxmlformats.org/officeDocument/2006/relationships/slide" Target="/ppt/slides/slide12.xml" Id="Rc8362af7519848c9" /><Relationship Type="http://schemas.openxmlformats.org/officeDocument/2006/relationships/slide" Target="/ppt/slides/slide13.xml" Id="Rcadff46580cd413e" /><Relationship Type="http://schemas.openxmlformats.org/officeDocument/2006/relationships/slide" Target="/ppt/slides/slide14.xml" Id="R132151021a594b9a" /><Relationship Type="http://schemas.openxmlformats.org/officeDocument/2006/relationships/slide" Target="/ppt/slides/slide15.xml" Id="R03a62597079b47c9" /></Relationships>
</file>

<file path=ppt/notesMasters/_rels/notesMaster1.xml.rels>&#65279;<?xml version="1.0" encoding="utf-8"?><Relationships xmlns="http://schemas.openxmlformats.org/package/2006/relationships"><Relationship Type="http://schemas.openxmlformats.org/officeDocument/2006/relationships/theme" Target="/ppt/notesMasters/theme/theme3.xml" Id="Rd13d416656714df9" /></Relationships>
</file>

<file path=ppt/notesMasters/notesMaster1.xml><?xml version="1.0" encoding="utf-8"?>
<p:notesMaster xmlns:p="http://schemas.openxmlformats.org/presentationml/2006/main">
  <p:cSld>
    <p:bg>
      <p:bgRef idx="1001">
        <a:schemeClr xmlns:a="http://schemas.openxmlformats.org/drawingml/2006/main" val="bg1"/>
      </p:bgRef>
    </p:bg>
    <p:spTree>
      <p:nvGrpSpPr>
        <p:cNvPr id="1" name=""/>
        <p:cNvGrpSpPr/>
        <p:nvPr/>
      </p:nvGrpSpPr>
      <p:grpSpPr>
        <a:xfrm xmlns:a="http://schemas.openxmlformats.org/drawingml/2006/main"/>
      </p:grpSpPr>
      <p:sp>
        <p:nvSpPr>
          <p:cNvPr id="2" name="Header Placeholder"/>
          <p:cNvSpPr/>
          <p:nvPr>
            <p:ph type="hdr" sz="quarter"/>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
        <p:nvSpPr>
          <p:cNvPr id="3" name="Date Placeholder"/>
          <p:cNvSpPr/>
          <p:nvPr>
            <p:ph type="dt" sz="quarter" idx="1"/>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
        <p:nvSpPr>
          <p:cNvPr id="4" name="Slide Image Placeholder"/>
          <p:cNvSpPr/>
          <p:nvPr>
            <p:ph type="sldImg" idx="2"/>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
        <p:nvSpPr>
          <p:cNvPr id="5" name="Notes Placeholder"/>
          <p:cNvSpPr/>
          <p:nvPr>
            <p:ph type="body" sz="quarter" idx="3"/>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
        <p:nvSpPr>
          <p:cNvPr id="6" name="Footer Placeholder"/>
          <p:cNvSpPr/>
          <p:nvPr>
            <p:ph type="ftr" sz="quarter" idx="4"/>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
        <p:nvSpPr>
          <p:cNvPr id="7" name="Slide Number Placeholder"/>
          <p:cNvSpPr/>
          <p:nvPr>
            <p:ph type="sldNum" sz="quarter" idx="5"/>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Tree>
  </p:cSld>
  <p:clrMap bg1="lt1" tx1="dk1" bg2="dk2" tx2="lt2" accent1="accent1" accent2="accent2" accent3="accent3" accent4="accent4" accent5="accent5" accent6="accent6" hlink="hlink" folHlink="folHlink"/>
  <p:notesStyle>
    <a:lvl1pPr xmlns:a="http://schemas.openxmlformats.org/drawingml/2006/main" marL="0" algn="l" defTabSz="914400" rtl="0" eaLnBrk="1" latinLnBrk="0" hangingPunct="1">
      <a:defRPr sz="1200" kern="1200"/>
    </a:lvl1pPr>
  </p:notesStyle>
</p:notesMaster>
</file>

<file path=ppt/notesMasters/theme/theme3.xml><?xml version="1.0" encoding="utf-8"?>
<a:theme xmlns:a="http://schemas.openxmlformats.org/drawingml/2006/main"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a:solidFill>
            <a:schemeClr val="phClr">
              <a:shade val="95000"/>
              <a:satMod val="105000"/>
            </a:schemeClr>
          </a:solidFill>
          <a:prstDash val="solid"/>
        </a:ln>
        <a:ln w="25400">
          <a:solidFill>
            <a:schemeClr val="phClr"/>
          </a:solidFill>
          <a:prstDash val="solid"/>
        </a:ln>
        <a:ln w="38100">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notesSlides/_rels/notesSlide1.xml.rels>&#65279;<?xml version="1.0" encoding="utf-8"?><Relationships xmlns="http://schemas.openxmlformats.org/package/2006/relationships"><Relationship Type="http://schemas.openxmlformats.org/officeDocument/2006/relationships/slide" Target="/ppt/slides/slide1.xml" Id="R8136bc52e6ea4d45" /><Relationship Type="http://schemas.openxmlformats.org/officeDocument/2006/relationships/notesMaster" Target="/ppt/notesMasters/notesMaster1.xml" Id="R09f16875f0f448c6" /></Relationships>
</file>

<file path=ppt/notesSlides/_rels/notesSlide10.xml.rels>&#65279;<?xml version="1.0" encoding="utf-8"?><Relationships xmlns="http://schemas.openxmlformats.org/package/2006/relationships"><Relationship Type="http://schemas.openxmlformats.org/officeDocument/2006/relationships/slide" Target="/ppt/slides/slide10.xml" Id="R52b59504f1e64bab" /><Relationship Type="http://schemas.openxmlformats.org/officeDocument/2006/relationships/notesMaster" Target="/ppt/notesMasters/notesMaster1.xml" Id="Ra14142cf9fcf4a7e" /></Relationships>
</file>

<file path=ppt/notesSlides/_rels/notesSlide11.xml.rels>&#65279;<?xml version="1.0" encoding="utf-8"?><Relationships xmlns="http://schemas.openxmlformats.org/package/2006/relationships"><Relationship Type="http://schemas.openxmlformats.org/officeDocument/2006/relationships/slide" Target="/ppt/slides/slide11.xml" Id="R45e4b2190099436b" /><Relationship Type="http://schemas.openxmlformats.org/officeDocument/2006/relationships/notesMaster" Target="/ppt/notesMasters/notesMaster1.xml" Id="R37709623b3054244" /></Relationships>
</file>

<file path=ppt/notesSlides/_rels/notesSlide12.xml.rels>&#65279;<?xml version="1.0" encoding="utf-8"?><Relationships xmlns="http://schemas.openxmlformats.org/package/2006/relationships"><Relationship Type="http://schemas.openxmlformats.org/officeDocument/2006/relationships/slide" Target="/ppt/slides/slide12.xml" Id="Rcc3a199f329b486c" /><Relationship Type="http://schemas.openxmlformats.org/officeDocument/2006/relationships/notesMaster" Target="/ppt/notesMasters/notesMaster1.xml" Id="R382102044baf4a9a" /></Relationships>
</file>

<file path=ppt/notesSlides/_rels/notesSlide13.xml.rels>&#65279;<?xml version="1.0" encoding="utf-8"?><Relationships xmlns="http://schemas.openxmlformats.org/package/2006/relationships"><Relationship Type="http://schemas.openxmlformats.org/officeDocument/2006/relationships/slide" Target="/ppt/slides/slide13.xml" Id="R51afeddc590542ec" /><Relationship Type="http://schemas.openxmlformats.org/officeDocument/2006/relationships/notesMaster" Target="/ppt/notesMasters/notesMaster1.xml" Id="Ra3581b74fecd4d2f" /></Relationships>
</file>

<file path=ppt/notesSlides/_rels/notesSlide14.xml.rels>&#65279;<?xml version="1.0" encoding="utf-8"?><Relationships xmlns="http://schemas.openxmlformats.org/package/2006/relationships"><Relationship Type="http://schemas.openxmlformats.org/officeDocument/2006/relationships/slide" Target="/ppt/slides/slide14.xml" Id="R7653acc41f594798" /><Relationship Type="http://schemas.openxmlformats.org/officeDocument/2006/relationships/notesMaster" Target="/ppt/notesMasters/notesMaster1.xml" Id="Ra5ac5649d0d848b4" /></Relationships>
</file>

<file path=ppt/notesSlides/_rels/notesSlide15.xml.rels>&#65279;<?xml version="1.0" encoding="utf-8"?><Relationships xmlns="http://schemas.openxmlformats.org/package/2006/relationships"><Relationship Type="http://schemas.openxmlformats.org/officeDocument/2006/relationships/slide" Target="/ppt/slides/slide15.xml" Id="R6b2abc77f3d44b8b" /><Relationship Type="http://schemas.openxmlformats.org/officeDocument/2006/relationships/notesMaster" Target="/ppt/notesMasters/notesMaster1.xml" Id="R780141f09427433e" /></Relationships>
</file>

<file path=ppt/notesSlides/_rels/notesSlide2.xml.rels>&#65279;<?xml version="1.0" encoding="utf-8"?><Relationships xmlns="http://schemas.openxmlformats.org/package/2006/relationships"><Relationship Type="http://schemas.openxmlformats.org/officeDocument/2006/relationships/slide" Target="/ppt/slides/slide2.xml" Id="R497212fedffe4c5a" /><Relationship Type="http://schemas.openxmlformats.org/officeDocument/2006/relationships/notesMaster" Target="/ppt/notesMasters/notesMaster1.xml" Id="Rd3f22452c23a4adb" /></Relationships>
</file>

<file path=ppt/notesSlides/_rels/notesSlide3.xml.rels>&#65279;<?xml version="1.0" encoding="utf-8"?><Relationships xmlns="http://schemas.openxmlformats.org/package/2006/relationships"><Relationship Type="http://schemas.openxmlformats.org/officeDocument/2006/relationships/slide" Target="/ppt/slides/slide3.xml" Id="R39b6b7290d904e24" /><Relationship Type="http://schemas.openxmlformats.org/officeDocument/2006/relationships/notesMaster" Target="/ppt/notesMasters/notesMaster1.xml" Id="R3774c1bccf064a79" /></Relationships>
</file>

<file path=ppt/notesSlides/_rels/notesSlide4.xml.rels>&#65279;<?xml version="1.0" encoding="utf-8"?><Relationships xmlns="http://schemas.openxmlformats.org/package/2006/relationships"><Relationship Type="http://schemas.openxmlformats.org/officeDocument/2006/relationships/slide" Target="/ppt/slides/slide4.xml" Id="Rd843191bf0d1474d" /><Relationship Type="http://schemas.openxmlformats.org/officeDocument/2006/relationships/notesMaster" Target="/ppt/notesMasters/notesMaster1.xml" Id="R24563a67ecb74239" /></Relationships>
</file>

<file path=ppt/notesSlides/_rels/notesSlide5.xml.rels>&#65279;<?xml version="1.0" encoding="utf-8"?><Relationships xmlns="http://schemas.openxmlformats.org/package/2006/relationships"><Relationship Type="http://schemas.openxmlformats.org/officeDocument/2006/relationships/slide" Target="/ppt/slides/slide5.xml" Id="R3c88bf1c06e14c3f" /><Relationship Type="http://schemas.openxmlformats.org/officeDocument/2006/relationships/notesMaster" Target="/ppt/notesMasters/notesMaster1.xml" Id="R282bd97c6e294624" /></Relationships>
</file>

<file path=ppt/notesSlides/_rels/notesSlide6.xml.rels>&#65279;<?xml version="1.0" encoding="utf-8"?><Relationships xmlns="http://schemas.openxmlformats.org/package/2006/relationships"><Relationship Type="http://schemas.openxmlformats.org/officeDocument/2006/relationships/slide" Target="/ppt/slides/slide6.xml" Id="R185621f1eaec41cf" /><Relationship Type="http://schemas.openxmlformats.org/officeDocument/2006/relationships/notesMaster" Target="/ppt/notesMasters/notesMaster1.xml" Id="R3899505c925a4575" /></Relationships>
</file>

<file path=ppt/notesSlides/_rels/notesSlide7.xml.rels>&#65279;<?xml version="1.0" encoding="utf-8"?><Relationships xmlns="http://schemas.openxmlformats.org/package/2006/relationships"><Relationship Type="http://schemas.openxmlformats.org/officeDocument/2006/relationships/slide" Target="/ppt/slides/slide7.xml" Id="R1dcc94caffcd47cd" /><Relationship Type="http://schemas.openxmlformats.org/officeDocument/2006/relationships/notesMaster" Target="/ppt/notesMasters/notesMaster1.xml" Id="R739d6d3b384c40e2" /></Relationships>
</file>

<file path=ppt/notesSlides/_rels/notesSlide8.xml.rels>&#65279;<?xml version="1.0" encoding="utf-8"?><Relationships xmlns="http://schemas.openxmlformats.org/package/2006/relationships"><Relationship Type="http://schemas.openxmlformats.org/officeDocument/2006/relationships/slide" Target="/ppt/slides/slide8.xml" Id="R68f09e2cfff34af8" /><Relationship Type="http://schemas.openxmlformats.org/officeDocument/2006/relationships/notesMaster" Target="/ppt/notesMasters/notesMaster1.xml" Id="R26055d51afa04693" /></Relationships>
</file>

<file path=ppt/notesSlides/_rels/notesSlide9.xml.rels>&#65279;<?xml version="1.0" encoding="utf-8"?><Relationships xmlns="http://schemas.openxmlformats.org/package/2006/relationships"><Relationship Type="http://schemas.openxmlformats.org/officeDocument/2006/relationships/slide" Target="/ppt/slides/slide9.xml" Id="Re21bf0d011444980" /><Relationship Type="http://schemas.openxmlformats.org/officeDocument/2006/relationships/notesMaster" Target="/ppt/notesMasters/notesMaster1.xml" Id="R0f623f5478e94170" /></Relationships>
</file>

<file path=ppt/notesSlides/notesSlide1.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Compare the two official character examples, then ask students which biography details might explain their different choices. The point is that an ability alone does not explain a choice. Accept spoken, written, or partner-rehearsed responses.</a:t>
            </a:r>
          </a:p>
          <a:p xmlns:a="http://schemas.openxmlformats.org/drawingml/2006/main">
            <a:r>
              <a:t/>
            </a:r>
          </a:p>
          <a:p xmlns:a="http://schemas.openxmlformats.org/drawingml/2006/main">
            <a:r>
              <a:t>[Sources]</a:t>
            </a:r>
          </a:p>
          <a:p xmlns:a="http://schemas.openxmlformats.org/drawingml/2006/main">
            <a:r>
              <a:t>- Superman and Icon character information: https://www.dc.com/characters/superman and https://www.dc.com/characters/icon ; artwork served from DC official media: https://static.dc.com/dc/files/default_images/Char_Thumb_Superman_5c3fc2758f6984.90100206.jpg?w=900 and https://static.dc.com/dc/files/default_images/Char_Thumb_Icon_6036ccbd64bd04.69640376.jpg?w=900</a:t>
            </a:r>
          </a:p>
          <a:p xmlns:a="http://schemas.openxmlformats.org/drawingml/2006/main">
            <a:r>
              <a:t>- Owner-approved staged Comics Lesson 2 bodies: tmp/comic_scaffold_agent/lesson_2_biography.html and teacher_guide_lesson_2.html.</a:t>
            </a:r>
          </a:p>
          <a:p xmlns:a="http://schemas.openxmlformats.org/drawingml/2006/main">
            <a:r>
              <a:t>- Dallas skyline photograph by medea_material, CC BY 2.0; cropped and color-treated: https://commons.wikimedia.org/wiki/File:Skyline_of_Dallas,_TX.jpg</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10.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Have students complete the three stems before they add extra biography facts. The action bank supports emerging bilingual students and anyone who needs a more precise verb.</a:t>
            </a:r>
          </a:p>
          <a:p xmlns:a="http://schemas.openxmlformats.org/drawingml/2006/main">
            <a:r>
              <a:t/>
            </a:r>
          </a:p>
          <a:p xmlns:a="http://schemas.openxmlformats.org/drawingml/2006/main">
            <a:r>
              <a:t>[Sources]</a:t>
            </a:r>
          </a:p>
          <a:p xmlns:a="http://schemas.openxmlformats.org/drawingml/2006/main">
            <a:r>
              <a:t>- Owner-approved staged Comics Lesson 2 bodies: tmp/comic_scaffold_agent/lesson_2_biography.html and teacher_guide_lesson_2.html.</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11.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Run this as guided practice. Students predict VILBot's response to reusable electronics headed for the trash and cite one detail from the completed biography page.</a:t>
            </a:r>
          </a:p>
          <a:p xmlns:a="http://schemas.openxmlformats.org/drawingml/2006/main">
            <a:r>
              <a:t/>
            </a:r>
          </a:p>
          <a:p xmlns:a="http://schemas.openxmlformats.org/drawingml/2006/main">
            <a:r>
              <a:t>[Sources]</a:t>
            </a:r>
          </a:p>
          <a:p xmlns:a="http://schemas.openxmlformats.org/drawingml/2006/main">
            <a:r>
              <a:t>- Completed VILBot teacher exemplar from the inherited Comics module, Canvas course 23158 file 2894388 (VIlBotExample.jpg), supplied by Elisha Lucero.</a:t>
            </a:r>
          </a:p>
          <a:p xmlns:a="http://schemas.openxmlformats.org/drawingml/2006/main">
            <a:r>
              <a:t>- Owner-approved staged Comics Lesson 2 bodies: tmp/comic_scaffold_agent/lesson_2_biography.html and teacher_guide_lesson_2.html.</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12.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Leave this slide projected during work time. It uses the original teal biography template and keeps the task, success criteria, rubric focus, and sentence stem visible. Circulate by asking which fact connects to a goal and what choice those details help predict.</a:t>
            </a:r>
          </a:p>
          <a:p xmlns:a="http://schemas.openxmlformats.org/drawingml/2006/main">
            <a:r>
              <a:t/>
            </a:r>
          </a:p>
          <a:p xmlns:a="http://schemas.openxmlformats.org/drawingml/2006/main">
            <a:r>
              <a:t>[Sources]</a:t>
            </a:r>
          </a:p>
          <a:p xmlns:a="http://schemas.openxmlformats.org/drawingml/2006/main">
            <a:r>
              <a:t>- Superhero biography template from the inherited Comics module, Canvas course 23158 file 2894387 (Screenshot 2024-08-20 at 4.01.41 PM.png). The source image itself credits Najarin, 2015.</a:t>
            </a:r>
          </a:p>
          <a:p xmlns:a="http://schemas.openxmlformats.org/drawingml/2006/main">
            <a:r>
              <a:t>- Owner-approved staged Comics Lesson 2 bodies: tmp/comic_scaffold_agent/lesson_2_biography.html and teacher_guide_lesson_2.html.</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13.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Give partners a brief silent read before they speak. The partner predicts one choice and points to evidence; the designer listens before explaining. A mismatch tells the designer exactly what needs clarification.</a:t>
            </a:r>
          </a:p>
          <a:p xmlns:a="http://schemas.openxmlformats.org/drawingml/2006/main">
            <a:r>
              <a:t/>
            </a:r>
          </a:p>
          <a:p xmlns:a="http://schemas.openxmlformats.org/drawingml/2006/main">
            <a:r>
              <a:t>[Sources]</a:t>
            </a:r>
          </a:p>
          <a:p xmlns:a="http://schemas.openxmlformats.org/drawingml/2006/main">
            <a:r>
              <a:t>- Owner-approved staged Comics Lesson 2 bodies: tmp/comic_scaffold_agent/lesson_2_biography.html and teacher_guide_lesson_2.html.</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14.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Use the sentence as a written, oral, or point-and-explain exit ticket. Require one motivation and one visible biography detail that supports it.</a:t>
            </a:r>
          </a:p>
          <a:p xmlns:a="http://schemas.openxmlformats.org/drawingml/2006/main">
            <a:r>
              <a:t/>
            </a:r>
          </a:p>
          <a:p xmlns:a="http://schemas.openxmlformats.org/drawingml/2006/main">
            <a:r>
              <a:t>[Sources]</a:t>
            </a:r>
          </a:p>
          <a:p xmlns:a="http://schemas.openxmlformats.org/drawingml/2006/main">
            <a:r>
              <a:t>- Owner-approved staged Comics Lesson 2 bodies: tmp/comic_scaffold_agent/lesson_2_biography.html and teacher_guide_lesson_2.html.</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15.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Students keep the same booklet for all five Comics lessons. Check names on the back, collect or store the comics, and preview Lesson 3 as designing a gadget that helps the hero respond to a need.</a:t>
            </a:r>
          </a:p>
          <a:p xmlns:a="http://schemas.openxmlformats.org/drawingml/2006/main">
            <a:r>
              <a:t/>
            </a:r>
          </a:p>
          <a:p xmlns:a="http://schemas.openxmlformats.org/drawingml/2006/main">
            <a:r>
              <a:t>[Sources]</a:t>
            </a:r>
          </a:p>
          <a:p xmlns:a="http://schemas.openxmlformats.org/drawingml/2006/main">
            <a:r>
              <a:t>- Elisha Lucero, Lesson 2: Superhero Bios.pptx and superhero_biography_lesson_2_20250818011110.pdf, From Google Drive 2026/Units/SS U0 (Superhero)/My Slides/.</a:t>
            </a:r>
          </a:p>
          <a:p xmlns:a="http://schemas.openxmlformats.org/drawingml/2006/main">
            <a:r>
              <a:t>- Owner-approved staged Comics Lesson 2 bodies: tmp/comic_scaffold_agent/lesson_2_biography.html and teacher_guide_lesson_2.html.</a:t>
            </a:r>
          </a:p>
          <a:p xmlns:a="http://schemas.openxmlformats.org/drawingml/2006/main">
            <a:r>
              <a:t>- Dallas skyline photograph by medea_material, CC BY 2.0; cropped and color-treated: https://commons.wikimedia.org/wiki/File:Skyline_of_Dallas,_TX.jpg</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2.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Frame the lesson in one contrast: powers tell us what a hero can do; biography helps explain what the hero chooses to do. Do not turn this into a brand-promise lesson. That comes later in Animation.</a:t>
            </a:r>
          </a:p>
          <a:p xmlns:a="http://schemas.openxmlformats.org/drawingml/2006/main">
            <a:r>
              <a:t/>
            </a:r>
          </a:p>
          <a:p xmlns:a="http://schemas.openxmlformats.org/drawingml/2006/main">
            <a:r>
              <a:t>[Sources]</a:t>
            </a:r>
          </a:p>
          <a:p xmlns:a="http://schemas.openxmlformats.org/drawingml/2006/main">
            <a:r>
              <a:t>- Elisha Lucero, Lesson 2: Superhero Bios.pptx and superhero_biography_lesson_2_20250818011110.pdf, From Google Drive 2026/Units/SS U0 (Superhero)/My Slides/.</a:t>
            </a:r>
          </a:p>
          <a:p xmlns:a="http://schemas.openxmlformats.org/drawingml/2006/main">
            <a:r>
              <a:t>- Owner-approved staged Comics Lesson 2 bodies: tmp/comic_scaffold_agent/lesson_2_biography.html and teacher_guide_lesson_2.html.</a:t>
            </a:r>
          </a:p>
          <a:p xmlns:a="http://schemas.openxmlformats.org/drawingml/2006/main">
            <a:r>
              <a:t>- Dallas skyline photograph by medea_material, CC BY 2.0; cropped and color-treated: https://commons.wikimedia.org/wiki/File:Skyline_of_Dallas,_TX.jpg</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3.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Read the objective and big question aloud. Students will finish Page 1 with identity, abilities, stats, notes or facts, and goals. The learning target is the connection among details, not the amount of decoration.</a:t>
            </a:r>
          </a:p>
          <a:p xmlns:a="http://schemas.openxmlformats.org/drawingml/2006/main">
            <a:r>
              <a:t/>
            </a:r>
          </a:p>
          <a:p xmlns:a="http://schemas.openxmlformats.org/drawingml/2006/main">
            <a:r>
              <a:t>[Sources]</a:t>
            </a:r>
          </a:p>
          <a:p xmlns:a="http://schemas.openxmlformats.org/drawingml/2006/main">
            <a:r>
              <a:t>- Elisha Lucero, Lesson 2: Superhero Bios.pptx and superhero_biography_lesson_2_20250818011110.pdf, From Google Drive 2026/Units/SS U0 (Superhero)/My Slides/.</a:t>
            </a:r>
          </a:p>
          <a:p xmlns:a="http://schemas.openxmlformats.org/drawingml/2006/main">
            <a:r>
              <a:t>- Owner-approved staged Comics Lesson 2 bodies: tmp/comic_scaffold_agent/lesson_2_biography.html and teacher_guide_lesson_2.html.</a:t>
            </a:r>
          </a:p>
          <a:p xmlns:a="http://schemas.openxmlformats.org/drawingml/2006/main">
            <a:r>
              <a:t>- Superhero biography template from the inherited Comics module, Canvas course 23158 file 2894387 (Screenshot 2024-08-20 at 4.01.41 PM.png). The source image itself credits Najarin, 2015.</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4.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Build the chain one step at a time. Ask students for an example after each box. Explain that the likely choice is a prediction supported by the earlier details, not another fact students must invent first.</a:t>
            </a:r>
          </a:p>
          <a:p xmlns:a="http://schemas.openxmlformats.org/drawingml/2006/main">
            <a:r>
              <a:t/>
            </a:r>
          </a:p>
          <a:p xmlns:a="http://schemas.openxmlformats.org/drawingml/2006/main">
            <a:r>
              <a:t>[Sources]</a:t>
            </a:r>
          </a:p>
          <a:p xmlns:a="http://schemas.openxmlformats.org/drawingml/2006/main">
            <a:r>
              <a:t>- Owner-approved staged Comics Lesson 2 bodies: tmp/comic_scaffold_agent/lesson_2_biography.html and teacher_guide_lesson_2.html.</a:t>
            </a:r>
          </a:p>
          <a:p xmlns:a="http://schemas.openxmlformats.org/drawingml/2006/main">
            <a:r>
              <a:t>- Emoji and CSS shapes are used only as simple process or decorative markers.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5.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Have students sort two or three oral examples into power or motivation. Keep asking 'What can the hero do?' versus 'Why does the hero choose to act?' Use the stems before asking students to write independently.</a:t>
            </a:r>
          </a:p>
          <a:p xmlns:a="http://schemas.openxmlformats.org/drawingml/2006/main">
            <a:r>
              <a:t/>
            </a:r>
          </a:p>
          <a:p xmlns:a="http://schemas.openxmlformats.org/drawingml/2006/main">
            <a:r>
              <a:t>[Sources]</a:t>
            </a:r>
          </a:p>
          <a:p xmlns:a="http://schemas.openxmlformats.org/drawingml/2006/main">
            <a:r>
              <a:t>- Owner-approved staged Comics Lesson 2 bodies: tmp/comic_scaffold_agent/lesson_2_biography.html and teacher_guide_lesson_2.html.</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6.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Use Jaime Reyes as a short, recognizable example of connected details. Point out that the Scarab gives him power, while family and community shape how he handles it. Ask students to finish the prediction stem with evidence from the slide.</a:t>
            </a:r>
          </a:p>
          <a:p xmlns:a="http://schemas.openxmlformats.org/drawingml/2006/main">
            <a:r>
              <a:t/>
            </a:r>
          </a:p>
          <a:p xmlns:a="http://schemas.openxmlformats.org/drawingml/2006/main">
            <a:r>
              <a:t>[Sources]</a:t>
            </a:r>
          </a:p>
          <a:p xmlns:a="http://schemas.openxmlformats.org/drawingml/2006/main">
            <a:r>
              <a:t>- Jaime Reyes and Blue Beetle information: https://www.dc.com/bluebeetle and https://www.dc.com/blog/2023/08/25/feeling-blue-why-jaime-reyes-is-the-hero-of-the-summer ; artwork served from DC official media: https://static.dc.com/2023-08/DC.com_20230814_JaimeReyes_BlogRoll_Mobile_4x3_.jpg</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7.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Read the completed VILBot page with students. Separate what the page explicitly says from what readers can infer. The old-vacuum detail and pollution goal together suggest that reuse and waste reduction matter to VILBot.</a:t>
            </a:r>
          </a:p>
          <a:p xmlns:a="http://schemas.openxmlformats.org/drawingml/2006/main">
            <a:r>
              <a:t/>
            </a:r>
          </a:p>
          <a:p xmlns:a="http://schemas.openxmlformats.org/drawingml/2006/main">
            <a:r>
              <a:t>[Sources]</a:t>
            </a:r>
          </a:p>
          <a:p xmlns:a="http://schemas.openxmlformats.org/drawingml/2006/main">
            <a:r>
              <a:t>- Completed VILBot teacher exemplar from the inherited Comics module, Canvas course 23158 file 2894388 (VIlBotExample.jpg), supplied by Elisha Lucero.</a:t>
            </a:r>
          </a:p>
          <a:p xmlns:a="http://schemas.openxmlformats.org/drawingml/2006/main">
            <a:r>
              <a:t>- Owner-approved staged Comics Lesson 2 bodies: tmp/comic_scaffold_agent/lesson_2_biography.html and teacher_guide_lesson_2.html.</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8.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Ask which VILBot details help predict a response to discarded electronics and why. The Daft Punk fact adds personality, but it does not explain the pollution goal by itself. Students may keep fun facts after the connected evidence is clear.</a:t>
            </a:r>
          </a:p>
          <a:p xmlns:a="http://schemas.openxmlformats.org/drawingml/2006/main">
            <a:r>
              <a:t/>
            </a:r>
          </a:p>
          <a:p xmlns:a="http://schemas.openxmlformats.org/drawingml/2006/main">
            <a:r>
              <a:t>[Sources]</a:t>
            </a:r>
          </a:p>
          <a:p xmlns:a="http://schemas.openxmlformats.org/drawingml/2006/main">
            <a:r>
              <a:t>- Completed VILBot teacher exemplar from the inherited Comics module, Canvas course 23158 file 2894388 (VIlBotExample.jpg), supplied by Elisha Lucero.</a:t>
            </a:r>
          </a:p>
          <a:p xmlns:a="http://schemas.openxmlformats.org/drawingml/2006/main">
            <a:r>
              <a:t>- Owner-approved staged Comics Lesson 2 bodies: tmp/comic_scaffold_agent/lesson_2_biography.html and teacher_guide_lesson_2.html.</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9.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Show students the same sections they will see on the original teal template: identity, image, powers or abilities, stats, notes or facts, and goals. The template is a visual guide, not a tracing requirement.</a:t>
            </a:r>
          </a:p>
          <a:p xmlns:a="http://schemas.openxmlformats.org/drawingml/2006/main">
            <a:r>
              <a:t/>
            </a:r>
          </a:p>
          <a:p xmlns:a="http://schemas.openxmlformats.org/drawingml/2006/main">
            <a:r>
              <a:t>[Sources]</a:t>
            </a:r>
          </a:p>
          <a:p xmlns:a="http://schemas.openxmlformats.org/drawingml/2006/main">
            <a:r>
              <a:t>- Owner-approved staged Comics Lesson 2 bodies: tmp/comic_scaffold_agent/lesson_2_biography.html and teacher_guide_lesson_2.html.</a:t>
            </a:r>
          </a:p>
          <a:p xmlns:a="http://schemas.openxmlformats.org/drawingml/2006/main">
            <a:r>
              <a:t>- Superhero biography template from the inherited Comics module, Canvas course 23158 file 2894387 (Screenshot 2024-08-20 at 4.01.41 PM.png). The source image itself credits Najarin, 2015.</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slideLayouts/_rels/slideLayout1.xml.rels>&#65279;<?xml version="1.0" encoding="utf-8"?><Relationships xmlns="http://schemas.openxmlformats.org/package/2006/relationships"><Relationship Type="http://schemas.openxmlformats.org/officeDocument/2006/relationships/slideMaster" Target="/ppt/slideMasters/slideMaster1.xml" Id="R5ef73fe6a0de43fb" /></Relationships>
</file>

<file path=ppt/slideLayouts/_rels/slideLayout2.xml.rels>&#65279;<?xml version="1.0" encoding="utf-8"?><Relationships xmlns="http://schemas.openxmlformats.org/package/2006/relationships"><Relationship Type="http://schemas.openxmlformats.org/officeDocument/2006/relationships/slideMaster" Target="/ppt/slideMasters/slideMaster1.xml" Id="Rad42e5d23a874d13" /></Relationships>
</file>

<file path=ppt/slideLayouts/_rels/slideLayout3.xml.rels>&#65279;<?xml version="1.0" encoding="utf-8"?><Relationships xmlns="http://schemas.openxmlformats.org/package/2006/relationships"><Relationship Type="http://schemas.openxmlformats.org/officeDocument/2006/relationships/slideMaster" Target="/ppt/slideMasters/slideMaster1.xml" Id="R489b1ccacefe412b" /></Relationships>
</file>

<file path=ppt/slideLayouts/_rels/slideLayout4.xml.rels>&#65279;<?xml version="1.0" encoding="utf-8"?><Relationships xmlns="http://schemas.openxmlformats.org/package/2006/relationships"><Relationship Type="http://schemas.openxmlformats.org/officeDocument/2006/relationships/slideMaster" Target="/ppt/slideMasters/slideMaster1.xml" Id="R4097c84736fb4e75" /></Relationships>
</file>

<file path=ppt/slideLayouts/_rels/slideLayout5.xml.rels>&#65279;<?xml version="1.0" encoding="utf-8"?><Relationships xmlns="http://schemas.openxmlformats.org/package/2006/relationships"><Relationship Type="http://schemas.openxmlformats.org/officeDocument/2006/relationships/slideMaster" Target="/ppt/slideMasters/slideMaster1.xml" Id="R62a4d299f5174177" /></Relationships>
</file>

<file path=ppt/slideLayouts/slideLayout1.xml><?xml version="1.0" encoding="utf-8"?>
<p:sldLayout xmlns:p="http://schemas.openxmlformats.org/presentationml/2006/main" matchingName="Blank" type="obj">
  <p:cSld name="OBJECT">
    <p:spTree>
      <p:nvGrpSpPr>
        <p:cNvPr id="1" name=""/>
        <p:cNvGrpSpPr/>
        <p:nvPr/>
      </p:nvGrpSpPr>
      <p:grpSpPr>
        <a:xfrm xmlns:a="http://schemas.openxmlformats.org/drawingml/2006/main"/>
      </p:grpSpPr>
      <p:sp>
        <p:nvSpPr>
          <p:cNvPr id="15" name="Google Shape;15;p2">
            <a:extLst xmlns:a="http://schemas.openxmlformats.org/drawingml/2006/main">
              <a:ext uri="{FF2B5EF4-FFF2-40B4-BE49-F238E27FC236}">
                <a16:creationId xmlns:a16="http://schemas.microsoft.com/office/drawing/2014/main" id="{C7356282-B1E4-4955-920F-FCC904912608}"/>
              </a:ext>
            </a:extLst>
          </p:cNvPr>
          <p:cNvSpPr>
            <a:spLocks xmlns:a="http://schemas.openxmlformats.org/drawingml/2006/main" noGrp="1"/>
          </p:cNvSpPr>
          <p:nvPr>
            <p:ph type="ftr" idx="11"/>
          </p:nvPr>
        </p:nvSpPr>
        <p:spPr>
          <a:xfrm xmlns:a="http://schemas.openxmlformats.org/drawingml/2006/main">
            <a:off x="4145280" y="6377940"/>
            <a:ext cx="3901440" cy="342900"/>
          </a:xfrm>
          <a:prstGeom xmlns:a="http://schemas.openxmlformats.org/drawingml/2006/main" prst="rect">
            <a:avLst/>
          </a:prstGeom>
          <a:noFill xmlns:a="http://schemas.openxmlformats.org/drawingml/2006/main"/>
          <a:ln xmlns:a="http://schemas.openxmlformats.org/drawingml/2006/main">
            <a:noFill/>
          </a:ln>
        </p:spPr>
        <p:txBody>
          <a:bodyPr xmlns:a="http://schemas.openxmlformats.org/drawingml/2006/main" spcFirstLastPara="1" wrap="square" lIns="0" tIns="0" rIns="0" bIns="0" anchor="t">
            <a:spAutoFit/>
          </a:bodyPr>
          <a:lstStyle xmlns:a="http://schemas.openxmlformats.org/drawingml/2006/main">
            <a:lvl1pPr algn="ctr">
              <a:spcBef>
                <a:spcPts val="0"/>
              </a:spcBef>
              <a:spcAft>
                <a:spcPts val="0"/>
              </a:spcAft>
              <a:buSzPts val="1400"/>
              <a:buNone/>
              <a:defRPr>
                <a:solidFill>
                  <a:srgbClr val="888888"/>
                </a:solidFill>
              </a:defRPr>
            </a:lvl1pPr>
            <a:lvl2pPr>
              <a:spcBef>
                <a:spcPts val="0"/>
              </a:spcBef>
              <a:spcAft>
                <a:spcPts val="0"/>
              </a:spcAft>
              <a:buSzPts val="1400"/>
              <a:buNone/>
              <a:defRPr/>
            </a:lvl2pPr>
            <a:lvl3pPr>
              <a:spcBef>
                <a:spcPts val="0"/>
              </a:spcBef>
              <a:spcAft>
                <a:spcPts val="0"/>
              </a:spcAft>
              <a:buSzPts val="1400"/>
              <a:buNone/>
              <a:defRPr/>
            </a:lvl3pPr>
            <a:lvl4pPr>
              <a:spcBef>
                <a:spcPts val="0"/>
              </a:spcBef>
              <a:spcAft>
                <a:spcPts val="0"/>
              </a:spcAft>
              <a:buSzPts val="1400"/>
              <a:buNone/>
              <a:defRPr/>
            </a:lvl4pPr>
            <a:lvl5pPr>
              <a:spcBef>
                <a:spcPts val="0"/>
              </a:spcBef>
              <a:spcAft>
                <a:spcPts val="0"/>
              </a:spcAft>
              <a:buSzPts val="1400"/>
              <a:buNone/>
              <a:defRPr/>
            </a:lvl5pPr>
            <a:lvl6pPr>
              <a:spcBef>
                <a:spcPts val="0"/>
              </a:spcBef>
              <a:spcAft>
                <a:spcPts val="0"/>
              </a:spcAft>
              <a:buSzPts val="1400"/>
              <a:buNone/>
              <a:defRPr/>
            </a:lvl6pPr>
            <a:lvl7pPr>
              <a:spcBef>
                <a:spcPts val="0"/>
              </a:spcBef>
              <a:spcAft>
                <a:spcPts val="0"/>
              </a:spcAft>
              <a:buSzPts val="1400"/>
              <a:buNone/>
              <a:defRPr/>
            </a:lvl7pPr>
            <a:lvl8pPr>
              <a:spcBef>
                <a:spcPts val="0"/>
              </a:spcBef>
              <a:spcAft>
                <a:spcPts val="0"/>
              </a:spcAft>
              <a:buSzPts val="1400"/>
              <a:buNone/>
              <a:defRPr/>
            </a:lvl8pPr>
            <a:lvl9pPr>
              <a:spcBef>
                <a:spcPts val="0"/>
              </a:spcBef>
              <a:spcAft>
                <a:spcPts val="0"/>
              </a:spcAft>
              <a:buSzPts val="1400"/>
              <a:buNone/>
              <a:defRPr/>
            </a:lvl9pPr>
          </a:lstStyle>
          <a:p xmlns:a="http://schemas.openxmlformats.org/drawingml/2006/main"/>
        </p:txBody>
      </p:sp>
      <p:sp>
        <p:nvSpPr>
          <p:cNvPr id="16" name="Google Shape;16;p2">
            <a:extLst xmlns:a="http://schemas.openxmlformats.org/drawingml/2006/main">
              <a:ext uri="{FF2B5EF4-FFF2-40B4-BE49-F238E27FC236}">
                <a16:creationId xmlns:a16="http://schemas.microsoft.com/office/drawing/2014/main" id="{8900F519-D5C6-4B55-81C9-9BBD7769C8F3}"/>
              </a:ext>
            </a:extLst>
          </p:cNvPr>
          <p:cNvSpPr>
            <a:spLocks xmlns:a="http://schemas.openxmlformats.org/drawingml/2006/main" noGrp="1"/>
          </p:cNvSpPr>
          <p:nvPr>
            <p:ph type="dt" idx="10"/>
          </p:nvPr>
        </p:nvSpPr>
        <p:spPr>
          <a:xfrm xmlns:a="http://schemas.openxmlformats.org/drawingml/2006/main">
            <a:off x="609600" y="6377940"/>
            <a:ext cx="2804160" cy="342900"/>
          </a:xfrm>
          <a:prstGeom xmlns:a="http://schemas.openxmlformats.org/drawingml/2006/main" prst="rect">
            <a:avLst/>
          </a:prstGeom>
          <a:noFill xmlns:a="http://schemas.openxmlformats.org/drawingml/2006/main"/>
          <a:ln xmlns:a="http://schemas.openxmlformats.org/drawingml/2006/main">
            <a:noFill/>
          </a:ln>
        </p:spPr>
        <p:txBody>
          <a:bodyPr xmlns:a="http://schemas.openxmlformats.org/drawingml/2006/main" spcFirstLastPara="1" wrap="square" lIns="0" tIns="0" rIns="0" bIns="0" anchor="t">
            <a:spAutoFit/>
          </a:bodyPr>
          <a:lstStyle xmlns:a="http://schemas.openxmlformats.org/drawingml/2006/main">
            <a:lvl1pPr algn="l">
              <a:spcBef>
                <a:spcPts val="0"/>
              </a:spcBef>
              <a:spcAft>
                <a:spcPts val="0"/>
              </a:spcAft>
              <a:buSzPts val="1400"/>
              <a:buNone/>
              <a:defRPr>
                <a:solidFill>
                  <a:srgbClr val="888888"/>
                </a:solidFill>
              </a:defRPr>
            </a:lvl1pPr>
            <a:lvl2pPr>
              <a:spcBef>
                <a:spcPts val="0"/>
              </a:spcBef>
              <a:spcAft>
                <a:spcPts val="0"/>
              </a:spcAft>
              <a:buSzPts val="1400"/>
              <a:buNone/>
              <a:defRPr/>
            </a:lvl2pPr>
            <a:lvl3pPr>
              <a:spcBef>
                <a:spcPts val="0"/>
              </a:spcBef>
              <a:spcAft>
                <a:spcPts val="0"/>
              </a:spcAft>
              <a:buSzPts val="1400"/>
              <a:buNone/>
              <a:defRPr/>
            </a:lvl3pPr>
            <a:lvl4pPr>
              <a:spcBef>
                <a:spcPts val="0"/>
              </a:spcBef>
              <a:spcAft>
                <a:spcPts val="0"/>
              </a:spcAft>
              <a:buSzPts val="1400"/>
              <a:buNone/>
              <a:defRPr/>
            </a:lvl4pPr>
            <a:lvl5pPr>
              <a:spcBef>
                <a:spcPts val="0"/>
              </a:spcBef>
              <a:spcAft>
                <a:spcPts val="0"/>
              </a:spcAft>
              <a:buSzPts val="1400"/>
              <a:buNone/>
              <a:defRPr/>
            </a:lvl5pPr>
            <a:lvl6pPr>
              <a:spcBef>
                <a:spcPts val="0"/>
              </a:spcBef>
              <a:spcAft>
                <a:spcPts val="0"/>
              </a:spcAft>
              <a:buSzPts val="1400"/>
              <a:buNone/>
              <a:defRPr/>
            </a:lvl6pPr>
            <a:lvl7pPr>
              <a:spcBef>
                <a:spcPts val="0"/>
              </a:spcBef>
              <a:spcAft>
                <a:spcPts val="0"/>
              </a:spcAft>
              <a:buSzPts val="1400"/>
              <a:buNone/>
              <a:defRPr/>
            </a:lvl7pPr>
            <a:lvl8pPr>
              <a:spcBef>
                <a:spcPts val="0"/>
              </a:spcBef>
              <a:spcAft>
                <a:spcPts val="0"/>
              </a:spcAft>
              <a:buSzPts val="1400"/>
              <a:buNone/>
              <a:defRPr/>
            </a:lvl8pPr>
            <a:lvl9pPr>
              <a:spcBef>
                <a:spcPts val="0"/>
              </a:spcBef>
              <a:spcAft>
                <a:spcPts val="0"/>
              </a:spcAft>
              <a:buSzPts val="1400"/>
              <a:buNone/>
              <a:defRPr/>
            </a:lvl9pPr>
          </a:lstStyle>
          <a:p xmlns:a="http://schemas.openxmlformats.org/drawingml/2006/main"/>
        </p:txBody>
      </p:sp>
      <p:sp>
        <p:nvSpPr>
          <p:cNvPr id="17" name="Google Shape;17;p2">
            <a:extLst xmlns:a="http://schemas.openxmlformats.org/drawingml/2006/main">
              <a:ext uri="{FF2B5EF4-FFF2-40B4-BE49-F238E27FC236}">
                <a16:creationId xmlns:a16="http://schemas.microsoft.com/office/drawing/2014/main" id="{CA350760-42EE-45DE-BFCC-40E9F4FA2658}"/>
              </a:ext>
            </a:extLst>
          </p:cNvPr>
          <p:cNvSpPr>
            <a:spLocks xmlns:a="http://schemas.openxmlformats.org/drawingml/2006/main" noGrp="1"/>
          </p:cNvSpPr>
          <p:nvPr>
            <p:ph type="sldNum" idx="12"/>
          </p:nvPr>
        </p:nvSpPr>
        <p:spPr>
          <a:xfrm xmlns:a="http://schemas.openxmlformats.org/drawingml/2006/main">
            <a:off x="8778240" y="6377940"/>
            <a:ext cx="2804160" cy="342900"/>
          </a:xfrm>
          <a:prstGeom xmlns:a="http://schemas.openxmlformats.org/drawingml/2006/main" prst="rect">
            <a:avLst/>
          </a:prstGeom>
          <a:noFill xmlns:a="http://schemas.openxmlformats.org/drawingml/2006/main"/>
          <a:ln xmlns:a="http://schemas.openxmlformats.org/drawingml/2006/main">
            <a:noFill/>
          </a:ln>
        </p:spPr>
        <p:txBody>
          <a:bodyPr xmlns:a="http://schemas.openxmlformats.org/drawingml/2006/main" spcFirstLastPara="1" wrap="square" lIns="0" tIns="0" rIns="0" bIns="0" anchor="t">
            <a:spAutoFit/>
          </a:bodyPr>
          <a:lstStyle xmlns:a="http://schemas.openxmlformats.org/drawingml/2006/main">
            <a:lvl1pPr indent="0" algn="r">
              <a:spcBef>
                <a:spcPts val="0"/>
              </a:spcBef>
              <a:buNone/>
              <a:defRPr>
                <a:solidFill>
                  <a:srgbClr val="888888"/>
                </a:solidFill>
              </a:defRPr>
            </a:lvl1pPr>
            <a:lvl2pPr indent="0" algn="r">
              <a:spcBef>
                <a:spcPts val="0"/>
              </a:spcBef>
              <a:buNone/>
              <a:defRPr>
                <a:solidFill>
                  <a:srgbClr val="888888"/>
                </a:solidFill>
              </a:defRPr>
            </a:lvl2pPr>
            <a:lvl3pPr indent="0" algn="r">
              <a:spcBef>
                <a:spcPts val="0"/>
              </a:spcBef>
              <a:buNone/>
              <a:defRPr>
                <a:solidFill>
                  <a:srgbClr val="888888"/>
                </a:solidFill>
              </a:defRPr>
            </a:lvl3pPr>
            <a:lvl4pPr indent="0" algn="r">
              <a:spcBef>
                <a:spcPts val="0"/>
              </a:spcBef>
              <a:buNone/>
              <a:defRPr>
                <a:solidFill>
                  <a:srgbClr val="888888"/>
                </a:solidFill>
              </a:defRPr>
            </a:lvl4pPr>
            <a:lvl5pPr indent="0" algn="r">
              <a:spcBef>
                <a:spcPts val="0"/>
              </a:spcBef>
              <a:buNone/>
              <a:defRPr>
                <a:solidFill>
                  <a:srgbClr val="888888"/>
                </a:solidFill>
              </a:defRPr>
            </a:lvl5pPr>
            <a:lvl6pPr indent="0" algn="r">
              <a:spcBef>
                <a:spcPts val="0"/>
              </a:spcBef>
              <a:buNone/>
              <a:defRPr>
                <a:solidFill>
                  <a:srgbClr val="888888"/>
                </a:solidFill>
              </a:defRPr>
            </a:lvl6pPr>
            <a:lvl7pPr indent="0" algn="r">
              <a:spcBef>
                <a:spcPts val="0"/>
              </a:spcBef>
              <a:buNone/>
              <a:defRPr>
                <a:solidFill>
                  <a:srgbClr val="888888"/>
                </a:solidFill>
              </a:defRPr>
            </a:lvl7pPr>
            <a:lvl8pPr indent="0" algn="r">
              <a:spcBef>
                <a:spcPts val="0"/>
              </a:spcBef>
              <a:buNone/>
              <a:defRPr>
                <a:solidFill>
                  <a:srgbClr val="888888"/>
                </a:solidFill>
              </a:defRPr>
            </a:lvl8pPr>
            <a:lvl9pPr indent="0" algn="r">
              <a:spcBef>
                <a:spcPts val="0"/>
              </a:spcBef>
              <a:buNone/>
              <a:defRPr>
                <a:solidFill>
                  <a:srgbClr val="888888"/>
                </a:solidFill>
              </a:defRPr>
            </a:lvl9pPr>
          </a:lstStyle>
          <a:p xmlns:a="http://schemas.openxmlformats.org/drawingml/2006/main">
            <a:pPr marL="0" lvl="0" indent="0" algn="r">
              <a:spcBef>
                <a:spcPts val="0"/>
              </a:spcBef>
              <a:spcAft>
                <a:spcPts val="0"/>
              </a:spcAft>
              <a:buNone/>
            </a:pPr>
            <a:fld id="{00000000-1234-1234-1234-123412341234}" type="slidenum">
              <a:t>‹#›</a:t>
            </a:fld>
            <a:endParaRPr/>
          </a:p>
        </p:txBody>
      </p:sp>
    </p:spTree>
  </p:cSld>
</p:sldLayout>
</file>

<file path=ppt/slideLayouts/slideLayout2.xml><?xml version="1.0" encoding="utf-8"?>
<p:sldLayout xmlns:p="http://schemas.openxmlformats.org/presentationml/2006/main" matchingName="Title and Content">
  <p:cSld name="Title and Content">
    <p:spTree>
      <p:nvGrpSpPr>
        <p:cNvPr id="1" name=""/>
        <p:cNvGrpSpPr/>
        <p:nvPr/>
      </p:nvGrpSpPr>
      <p:grpSpPr>
        <a:xfrm xmlns:a="http://schemas.openxmlformats.org/drawingml/2006/main"/>
      </p:grpSpPr>
      <p:sp>
        <p:nvSpPr>
          <p:cNvPr id="19" name="Google Shape;19;p3">
            <a:extLst xmlns:a="http://schemas.openxmlformats.org/drawingml/2006/main">
              <a:ext uri="{FF2B5EF4-FFF2-40B4-BE49-F238E27FC236}">
                <a16:creationId xmlns:a16="http://schemas.microsoft.com/office/drawing/2014/main" id="{4C19837F-BB1C-4D1C-B092-7FC97C130B2D}"/>
              </a:ext>
            </a:extLst>
          </p:cNvPr>
          <p:cNvSpPr>
            <a:spLocks xmlns:a="http://schemas.openxmlformats.org/drawingml/2006/main" noGrp="1"/>
          </p:cNvSpPr>
          <p:nvPr>
            <p:ph type="title" idx="0"/>
          </p:nvPr>
        </p:nvSpPr>
        <p:spPr>
          <a:xfrm xmlns:a="http://schemas.openxmlformats.org/drawingml/2006/main">
            <a:off x="463550" y="1435100"/>
            <a:ext cx="11264900" cy="436880"/>
          </a:xfrm>
          <a:prstGeom xmlns:a="http://schemas.openxmlformats.org/drawingml/2006/main" prst="rect">
            <a:avLst/>
          </a:prstGeom>
          <a:noFill xmlns:a="http://schemas.openxmlformats.org/drawingml/2006/main"/>
          <a:ln xmlns:a="http://schemas.openxmlformats.org/drawingml/2006/main">
            <a:noFill/>
          </a:ln>
        </p:spPr>
        <p:txBody>
          <a:bodyPr xmlns:a="http://schemas.openxmlformats.org/drawingml/2006/main" spcFirstLastPara="1" wrap="square" lIns="0" tIns="0" rIns="0" bIns="0" anchor="t">
            <a:spAutoFit/>
          </a:bodyPr>
          <a:lstStyle xmlns:a="http://schemas.openxmlformats.org/drawingml/2006/main">
            <a:lvl1pPr algn="l">
              <a:spcBef>
                <a:spcPts val="0"/>
              </a:spcBef>
              <a:spcAft>
                <a:spcPts val="0"/>
              </a:spcAft>
              <a:buSzPts val="1400"/>
              <a:buNone/>
              <a:defRPr sz="2250" b="0" i="1">
                <a:solidFill>
                  <a:srgbClr val="2562EB"/>
                </a:solidFill>
                <a:latin typeface="Helvetica Neue"/>
                <a:ea typeface="Helvetica Neue"/>
                <a:cs typeface="Helvetica Neue"/>
              </a:defRPr>
            </a:lvl1pPr>
            <a:lvl2pPr>
              <a:spcBef>
                <a:spcPts val="0"/>
              </a:spcBef>
              <a:spcAft>
                <a:spcPts val="0"/>
              </a:spcAft>
              <a:buSzPts val="1400"/>
              <a:buNone/>
              <a:defRPr/>
            </a:lvl2pPr>
            <a:lvl3pPr>
              <a:spcBef>
                <a:spcPts val="0"/>
              </a:spcBef>
              <a:spcAft>
                <a:spcPts val="0"/>
              </a:spcAft>
              <a:buSzPts val="1400"/>
              <a:buNone/>
              <a:defRPr/>
            </a:lvl3pPr>
            <a:lvl4pPr>
              <a:spcBef>
                <a:spcPts val="0"/>
              </a:spcBef>
              <a:spcAft>
                <a:spcPts val="0"/>
              </a:spcAft>
              <a:buSzPts val="1400"/>
              <a:buNone/>
              <a:defRPr/>
            </a:lvl4pPr>
            <a:lvl5pPr>
              <a:spcBef>
                <a:spcPts val="0"/>
              </a:spcBef>
              <a:spcAft>
                <a:spcPts val="0"/>
              </a:spcAft>
              <a:buSzPts val="1400"/>
              <a:buNone/>
              <a:defRPr/>
            </a:lvl5pPr>
            <a:lvl6pPr>
              <a:spcBef>
                <a:spcPts val="0"/>
              </a:spcBef>
              <a:spcAft>
                <a:spcPts val="0"/>
              </a:spcAft>
              <a:buSzPts val="1400"/>
              <a:buNone/>
              <a:defRPr/>
            </a:lvl6pPr>
            <a:lvl7pPr>
              <a:spcBef>
                <a:spcPts val="0"/>
              </a:spcBef>
              <a:spcAft>
                <a:spcPts val="0"/>
              </a:spcAft>
              <a:buSzPts val="1400"/>
              <a:buNone/>
              <a:defRPr/>
            </a:lvl7pPr>
            <a:lvl8pPr>
              <a:spcBef>
                <a:spcPts val="0"/>
              </a:spcBef>
              <a:spcAft>
                <a:spcPts val="0"/>
              </a:spcAft>
              <a:buSzPts val="1400"/>
              <a:buNone/>
              <a:defRPr/>
            </a:lvl8pPr>
            <a:lvl9pPr>
              <a:spcBef>
                <a:spcPts val="0"/>
              </a:spcBef>
              <a:spcAft>
                <a:spcPts val="0"/>
              </a:spcAft>
              <a:buSzPts val="1400"/>
              <a:buNone/>
              <a:defRPr/>
            </a:lvl9pPr>
          </a:lstStyle>
          <a:p xmlns:a="http://schemas.openxmlformats.org/drawingml/2006/main"/>
        </p:txBody>
      </p:sp>
      <p:sp>
        <p:nvSpPr>
          <p:cNvPr id="20" name="Google Shape;20;p3">
            <a:extLst xmlns:a="http://schemas.openxmlformats.org/drawingml/2006/main">
              <a:ext uri="{FF2B5EF4-FFF2-40B4-BE49-F238E27FC236}">
                <a16:creationId xmlns:a16="http://schemas.microsoft.com/office/drawing/2014/main" id="{7E7192D2-52F6-4D70-9602-05E4F1334834}"/>
              </a:ext>
            </a:extLst>
          </p:cNvPr>
          <p:cNvSpPr>
            <a:spLocks xmlns:a="http://schemas.openxmlformats.org/drawingml/2006/main" noGrp="1"/>
          </p:cNvSpPr>
          <p:nvPr>
            <p:ph type="body" idx="1"/>
          </p:nvPr>
        </p:nvSpPr>
        <p:spPr>
          <a:xfrm xmlns:a="http://schemas.openxmlformats.org/drawingml/2006/main">
            <a:off x="292099" y="1149186"/>
            <a:ext cx="10875645" cy="4258945"/>
          </a:xfrm>
          <a:prstGeom xmlns:a="http://schemas.openxmlformats.org/drawingml/2006/main" prst="rect">
            <a:avLst/>
          </a:prstGeom>
          <a:noFill xmlns:a="http://schemas.openxmlformats.org/drawingml/2006/main"/>
          <a:ln xmlns:a="http://schemas.openxmlformats.org/drawingml/2006/main">
            <a:noFill/>
          </a:ln>
        </p:spPr>
        <p:txBody>
          <a:bodyPr xmlns:a="http://schemas.openxmlformats.org/drawingml/2006/main" spcFirstLastPara="1" wrap="square" lIns="0" tIns="0" rIns="0" bIns="0" anchor="t">
            <a:spAutoFit/>
          </a:bodyPr>
          <a:lstStyle xmlns:a="http://schemas.openxmlformats.org/drawingml/2006/main">
            <a:lvl1pPr marL="457200" indent="-228600" algn="l">
              <a:spcBef>
                <a:spcPts val="0"/>
              </a:spcBef>
              <a:spcAft>
                <a:spcPts val="0"/>
              </a:spcAft>
              <a:buSzPts val="1400"/>
              <a:buNone/>
              <a:defRPr b="0" i="0">
                <a:solidFill>
                  <a:schemeClr val="dk1"/>
                </a:solidFill>
              </a:defRPr>
            </a:lvl1pPr>
            <a:lvl2pPr marL="914400" indent="-228600" algn="l">
              <a:spcBef>
                <a:spcPts val="0"/>
              </a:spcBef>
              <a:spcAft>
                <a:spcPts val="0"/>
              </a:spcAft>
              <a:buSzPts val="1400"/>
              <a:buNone/>
              <a:defRPr/>
            </a:lvl2pPr>
            <a:lvl3pPr marL="1371600" indent="-228600" algn="l">
              <a:spcBef>
                <a:spcPts val="0"/>
              </a:spcBef>
              <a:spcAft>
                <a:spcPts val="0"/>
              </a:spcAft>
              <a:buSzPts val="1400"/>
              <a:buNone/>
              <a:defRPr/>
            </a:lvl3pPr>
            <a:lvl4pPr marL="1828800" indent="-228600" algn="l">
              <a:spcBef>
                <a:spcPts val="0"/>
              </a:spcBef>
              <a:spcAft>
                <a:spcPts val="0"/>
              </a:spcAft>
              <a:buSzPts val="1400"/>
              <a:buNone/>
              <a:defRPr/>
            </a:lvl4pPr>
            <a:lvl5pPr marL="2286000" indent="-228600" algn="l">
              <a:spcBef>
                <a:spcPts val="0"/>
              </a:spcBef>
              <a:spcAft>
                <a:spcPts val="0"/>
              </a:spcAft>
              <a:buSzPts val="1400"/>
              <a:buNone/>
              <a:defRPr/>
            </a:lvl5pPr>
            <a:lvl6pPr marL="2743200" indent="-228600" algn="l">
              <a:spcBef>
                <a:spcPts val="0"/>
              </a:spcBef>
              <a:spcAft>
                <a:spcPts val="0"/>
              </a:spcAft>
              <a:buSzPts val="1400"/>
              <a:buNone/>
              <a:defRPr/>
            </a:lvl6pPr>
            <a:lvl7pPr marL="3200400" indent="-228600" algn="l">
              <a:spcBef>
                <a:spcPts val="0"/>
              </a:spcBef>
              <a:spcAft>
                <a:spcPts val="0"/>
              </a:spcAft>
              <a:buSzPts val="1400"/>
              <a:buNone/>
              <a:defRPr/>
            </a:lvl7pPr>
            <a:lvl8pPr marL="3657600" indent="-228600" algn="l">
              <a:spcBef>
                <a:spcPts val="0"/>
              </a:spcBef>
              <a:spcAft>
                <a:spcPts val="0"/>
              </a:spcAft>
              <a:buSzPts val="1400"/>
              <a:buNone/>
              <a:defRPr/>
            </a:lvl8pPr>
            <a:lvl9pPr marL="4114800" indent="-228600" algn="l">
              <a:spcBef>
                <a:spcPts val="0"/>
              </a:spcBef>
              <a:spcAft>
                <a:spcPts val="0"/>
              </a:spcAft>
              <a:buSzPts val="1400"/>
              <a:buNone/>
              <a:defRPr/>
            </a:lvl9pPr>
          </a:lstStyle>
          <a:p xmlns:a="http://schemas.openxmlformats.org/drawingml/2006/main"/>
        </p:txBody>
      </p:sp>
      <p:sp>
        <p:nvSpPr>
          <p:cNvPr id="21" name="Google Shape;21;p3">
            <a:extLst xmlns:a="http://schemas.openxmlformats.org/drawingml/2006/main">
              <a:ext uri="{FF2B5EF4-FFF2-40B4-BE49-F238E27FC236}">
                <a16:creationId xmlns:a16="http://schemas.microsoft.com/office/drawing/2014/main" id="{5EBDA976-63F0-4A0F-AD35-EC0F571B3597}"/>
              </a:ext>
            </a:extLst>
          </p:cNvPr>
          <p:cNvSpPr>
            <a:spLocks xmlns:a="http://schemas.openxmlformats.org/drawingml/2006/main" noGrp="1"/>
          </p:cNvSpPr>
          <p:nvPr>
            <p:ph type="ftr" idx="11"/>
          </p:nvPr>
        </p:nvSpPr>
        <p:spPr>
          <a:xfrm xmlns:a="http://schemas.openxmlformats.org/drawingml/2006/main">
            <a:off x="4145280" y="6377940"/>
            <a:ext cx="3901440" cy="342900"/>
          </a:xfrm>
          <a:prstGeom xmlns:a="http://schemas.openxmlformats.org/drawingml/2006/main" prst="rect">
            <a:avLst/>
          </a:prstGeom>
          <a:noFill xmlns:a="http://schemas.openxmlformats.org/drawingml/2006/main"/>
          <a:ln xmlns:a="http://schemas.openxmlformats.org/drawingml/2006/main">
            <a:noFill/>
          </a:ln>
        </p:spPr>
        <p:txBody>
          <a:bodyPr xmlns:a="http://schemas.openxmlformats.org/drawingml/2006/main" spcFirstLastPara="1" wrap="square" lIns="0" tIns="0" rIns="0" bIns="0" anchor="t">
            <a:spAutoFit/>
          </a:bodyPr>
          <a:lstStyle xmlns:a="http://schemas.openxmlformats.org/drawingml/2006/main">
            <a:lvl1pPr algn="ctr">
              <a:spcBef>
                <a:spcPts val="0"/>
              </a:spcBef>
              <a:spcAft>
                <a:spcPts val="0"/>
              </a:spcAft>
              <a:buSzPts val="1400"/>
              <a:buNone/>
              <a:defRPr>
                <a:solidFill>
                  <a:srgbClr val="888888"/>
                </a:solidFill>
              </a:defRPr>
            </a:lvl1pPr>
            <a:lvl2pPr>
              <a:spcBef>
                <a:spcPts val="0"/>
              </a:spcBef>
              <a:spcAft>
                <a:spcPts val="0"/>
              </a:spcAft>
              <a:buSzPts val="1400"/>
              <a:buNone/>
              <a:defRPr/>
            </a:lvl2pPr>
            <a:lvl3pPr>
              <a:spcBef>
                <a:spcPts val="0"/>
              </a:spcBef>
              <a:spcAft>
                <a:spcPts val="0"/>
              </a:spcAft>
              <a:buSzPts val="1400"/>
              <a:buNone/>
              <a:defRPr/>
            </a:lvl3pPr>
            <a:lvl4pPr>
              <a:spcBef>
                <a:spcPts val="0"/>
              </a:spcBef>
              <a:spcAft>
                <a:spcPts val="0"/>
              </a:spcAft>
              <a:buSzPts val="1400"/>
              <a:buNone/>
              <a:defRPr/>
            </a:lvl4pPr>
            <a:lvl5pPr>
              <a:spcBef>
                <a:spcPts val="0"/>
              </a:spcBef>
              <a:spcAft>
                <a:spcPts val="0"/>
              </a:spcAft>
              <a:buSzPts val="1400"/>
              <a:buNone/>
              <a:defRPr/>
            </a:lvl5pPr>
            <a:lvl6pPr>
              <a:spcBef>
                <a:spcPts val="0"/>
              </a:spcBef>
              <a:spcAft>
                <a:spcPts val="0"/>
              </a:spcAft>
              <a:buSzPts val="1400"/>
              <a:buNone/>
              <a:defRPr/>
            </a:lvl6pPr>
            <a:lvl7pPr>
              <a:spcBef>
                <a:spcPts val="0"/>
              </a:spcBef>
              <a:spcAft>
                <a:spcPts val="0"/>
              </a:spcAft>
              <a:buSzPts val="1400"/>
              <a:buNone/>
              <a:defRPr/>
            </a:lvl7pPr>
            <a:lvl8pPr>
              <a:spcBef>
                <a:spcPts val="0"/>
              </a:spcBef>
              <a:spcAft>
                <a:spcPts val="0"/>
              </a:spcAft>
              <a:buSzPts val="1400"/>
              <a:buNone/>
              <a:defRPr/>
            </a:lvl8pPr>
            <a:lvl9pPr>
              <a:spcBef>
                <a:spcPts val="0"/>
              </a:spcBef>
              <a:spcAft>
                <a:spcPts val="0"/>
              </a:spcAft>
              <a:buSzPts val="1400"/>
              <a:buNone/>
              <a:defRPr/>
            </a:lvl9pPr>
          </a:lstStyle>
          <a:p xmlns:a="http://schemas.openxmlformats.org/drawingml/2006/main"/>
        </p:txBody>
      </p:sp>
      <p:sp>
        <p:nvSpPr>
          <p:cNvPr id="22" name="Google Shape;22;p3">
            <a:extLst xmlns:a="http://schemas.openxmlformats.org/drawingml/2006/main">
              <a:ext uri="{FF2B5EF4-FFF2-40B4-BE49-F238E27FC236}">
                <a16:creationId xmlns:a16="http://schemas.microsoft.com/office/drawing/2014/main" id="{A9E108B2-E653-490A-9B4C-E2E451CA29FF}"/>
              </a:ext>
            </a:extLst>
          </p:cNvPr>
          <p:cNvSpPr>
            <a:spLocks xmlns:a="http://schemas.openxmlformats.org/drawingml/2006/main" noGrp="1"/>
          </p:cNvSpPr>
          <p:nvPr>
            <p:ph type="dt" idx="10"/>
          </p:nvPr>
        </p:nvSpPr>
        <p:spPr>
          <a:xfrm xmlns:a="http://schemas.openxmlformats.org/drawingml/2006/main">
            <a:off x="609600" y="6377940"/>
            <a:ext cx="2804160" cy="342900"/>
          </a:xfrm>
          <a:prstGeom xmlns:a="http://schemas.openxmlformats.org/drawingml/2006/main" prst="rect">
            <a:avLst/>
          </a:prstGeom>
          <a:noFill xmlns:a="http://schemas.openxmlformats.org/drawingml/2006/main"/>
          <a:ln xmlns:a="http://schemas.openxmlformats.org/drawingml/2006/main">
            <a:noFill/>
          </a:ln>
        </p:spPr>
        <p:txBody>
          <a:bodyPr xmlns:a="http://schemas.openxmlformats.org/drawingml/2006/main" spcFirstLastPara="1" wrap="square" lIns="0" tIns="0" rIns="0" bIns="0" anchor="t">
            <a:spAutoFit/>
          </a:bodyPr>
          <a:lstStyle xmlns:a="http://schemas.openxmlformats.org/drawingml/2006/main">
            <a:lvl1pPr algn="l">
              <a:spcBef>
                <a:spcPts val="0"/>
              </a:spcBef>
              <a:spcAft>
                <a:spcPts val="0"/>
              </a:spcAft>
              <a:buSzPts val="1400"/>
              <a:buNone/>
              <a:defRPr>
                <a:solidFill>
                  <a:srgbClr val="888888"/>
                </a:solidFill>
              </a:defRPr>
            </a:lvl1pPr>
            <a:lvl2pPr>
              <a:spcBef>
                <a:spcPts val="0"/>
              </a:spcBef>
              <a:spcAft>
                <a:spcPts val="0"/>
              </a:spcAft>
              <a:buSzPts val="1400"/>
              <a:buNone/>
              <a:defRPr/>
            </a:lvl2pPr>
            <a:lvl3pPr>
              <a:spcBef>
                <a:spcPts val="0"/>
              </a:spcBef>
              <a:spcAft>
                <a:spcPts val="0"/>
              </a:spcAft>
              <a:buSzPts val="1400"/>
              <a:buNone/>
              <a:defRPr/>
            </a:lvl3pPr>
            <a:lvl4pPr>
              <a:spcBef>
                <a:spcPts val="0"/>
              </a:spcBef>
              <a:spcAft>
                <a:spcPts val="0"/>
              </a:spcAft>
              <a:buSzPts val="1400"/>
              <a:buNone/>
              <a:defRPr/>
            </a:lvl4pPr>
            <a:lvl5pPr>
              <a:spcBef>
                <a:spcPts val="0"/>
              </a:spcBef>
              <a:spcAft>
                <a:spcPts val="0"/>
              </a:spcAft>
              <a:buSzPts val="1400"/>
              <a:buNone/>
              <a:defRPr/>
            </a:lvl5pPr>
            <a:lvl6pPr>
              <a:spcBef>
                <a:spcPts val="0"/>
              </a:spcBef>
              <a:spcAft>
                <a:spcPts val="0"/>
              </a:spcAft>
              <a:buSzPts val="1400"/>
              <a:buNone/>
              <a:defRPr/>
            </a:lvl6pPr>
            <a:lvl7pPr>
              <a:spcBef>
                <a:spcPts val="0"/>
              </a:spcBef>
              <a:spcAft>
                <a:spcPts val="0"/>
              </a:spcAft>
              <a:buSzPts val="1400"/>
              <a:buNone/>
              <a:defRPr/>
            </a:lvl7pPr>
            <a:lvl8pPr>
              <a:spcBef>
                <a:spcPts val="0"/>
              </a:spcBef>
              <a:spcAft>
                <a:spcPts val="0"/>
              </a:spcAft>
              <a:buSzPts val="1400"/>
              <a:buNone/>
              <a:defRPr/>
            </a:lvl8pPr>
            <a:lvl9pPr>
              <a:spcBef>
                <a:spcPts val="0"/>
              </a:spcBef>
              <a:spcAft>
                <a:spcPts val="0"/>
              </a:spcAft>
              <a:buSzPts val="1400"/>
              <a:buNone/>
              <a:defRPr/>
            </a:lvl9pPr>
          </a:lstStyle>
          <a:p xmlns:a="http://schemas.openxmlformats.org/drawingml/2006/main"/>
        </p:txBody>
      </p:sp>
      <p:sp>
        <p:nvSpPr>
          <p:cNvPr id="23" name="Google Shape;23;p3">
            <a:extLst xmlns:a="http://schemas.openxmlformats.org/drawingml/2006/main">
              <a:ext uri="{FF2B5EF4-FFF2-40B4-BE49-F238E27FC236}">
                <a16:creationId xmlns:a16="http://schemas.microsoft.com/office/drawing/2014/main" id="{8F8CB185-126A-4E7E-900E-30C71A5C421D}"/>
              </a:ext>
            </a:extLst>
          </p:cNvPr>
          <p:cNvSpPr>
            <a:spLocks xmlns:a="http://schemas.openxmlformats.org/drawingml/2006/main" noGrp="1"/>
          </p:cNvSpPr>
          <p:nvPr>
            <p:ph type="sldNum" idx="12"/>
          </p:nvPr>
        </p:nvSpPr>
        <p:spPr>
          <a:xfrm xmlns:a="http://schemas.openxmlformats.org/drawingml/2006/main">
            <a:off x="8778240" y="6377940"/>
            <a:ext cx="2804160" cy="342900"/>
          </a:xfrm>
          <a:prstGeom xmlns:a="http://schemas.openxmlformats.org/drawingml/2006/main" prst="rect">
            <a:avLst/>
          </a:prstGeom>
          <a:noFill xmlns:a="http://schemas.openxmlformats.org/drawingml/2006/main"/>
          <a:ln xmlns:a="http://schemas.openxmlformats.org/drawingml/2006/main">
            <a:noFill/>
          </a:ln>
        </p:spPr>
        <p:txBody>
          <a:bodyPr xmlns:a="http://schemas.openxmlformats.org/drawingml/2006/main" spcFirstLastPara="1" wrap="square" lIns="0" tIns="0" rIns="0" bIns="0" anchor="t">
            <a:spAutoFit/>
          </a:bodyPr>
          <a:lstStyle xmlns:a="http://schemas.openxmlformats.org/drawingml/2006/main">
            <a:lvl1pPr indent="0" algn="r">
              <a:spcBef>
                <a:spcPts val="0"/>
              </a:spcBef>
              <a:buNone/>
              <a:defRPr>
                <a:solidFill>
                  <a:srgbClr val="888888"/>
                </a:solidFill>
              </a:defRPr>
            </a:lvl1pPr>
            <a:lvl2pPr indent="0" algn="r">
              <a:spcBef>
                <a:spcPts val="0"/>
              </a:spcBef>
              <a:buNone/>
              <a:defRPr>
                <a:solidFill>
                  <a:srgbClr val="888888"/>
                </a:solidFill>
              </a:defRPr>
            </a:lvl2pPr>
            <a:lvl3pPr indent="0" algn="r">
              <a:spcBef>
                <a:spcPts val="0"/>
              </a:spcBef>
              <a:buNone/>
              <a:defRPr>
                <a:solidFill>
                  <a:srgbClr val="888888"/>
                </a:solidFill>
              </a:defRPr>
            </a:lvl3pPr>
            <a:lvl4pPr indent="0" algn="r">
              <a:spcBef>
                <a:spcPts val="0"/>
              </a:spcBef>
              <a:buNone/>
              <a:defRPr>
                <a:solidFill>
                  <a:srgbClr val="888888"/>
                </a:solidFill>
              </a:defRPr>
            </a:lvl4pPr>
            <a:lvl5pPr indent="0" algn="r">
              <a:spcBef>
                <a:spcPts val="0"/>
              </a:spcBef>
              <a:buNone/>
              <a:defRPr>
                <a:solidFill>
                  <a:srgbClr val="888888"/>
                </a:solidFill>
              </a:defRPr>
            </a:lvl5pPr>
            <a:lvl6pPr indent="0" algn="r">
              <a:spcBef>
                <a:spcPts val="0"/>
              </a:spcBef>
              <a:buNone/>
              <a:defRPr>
                <a:solidFill>
                  <a:srgbClr val="888888"/>
                </a:solidFill>
              </a:defRPr>
            </a:lvl6pPr>
            <a:lvl7pPr indent="0" algn="r">
              <a:spcBef>
                <a:spcPts val="0"/>
              </a:spcBef>
              <a:buNone/>
              <a:defRPr>
                <a:solidFill>
                  <a:srgbClr val="888888"/>
                </a:solidFill>
              </a:defRPr>
            </a:lvl7pPr>
            <a:lvl8pPr indent="0" algn="r">
              <a:spcBef>
                <a:spcPts val="0"/>
              </a:spcBef>
              <a:buNone/>
              <a:defRPr>
                <a:solidFill>
                  <a:srgbClr val="888888"/>
                </a:solidFill>
              </a:defRPr>
            </a:lvl8pPr>
            <a:lvl9pPr indent="0" algn="r">
              <a:spcBef>
                <a:spcPts val="0"/>
              </a:spcBef>
              <a:buNone/>
              <a:defRPr>
                <a:solidFill>
                  <a:srgbClr val="888888"/>
                </a:solidFill>
              </a:defRPr>
            </a:lvl9pPr>
          </a:lstStyle>
          <a:p xmlns:a="http://schemas.openxmlformats.org/drawingml/2006/main">
            <a:pPr marL="0" lvl="0" indent="0" algn="r">
              <a:spcBef>
                <a:spcPts val="0"/>
              </a:spcBef>
              <a:spcAft>
                <a:spcPts val="0"/>
              </a:spcAft>
              <a:buNone/>
            </a:pPr>
            <a:fld id="{00000000-1234-1234-1234-123412341234}" type="slidenum">
              <a:t>‹#›</a:t>
            </a:fld>
            <a:endParaRPr/>
          </a:p>
        </p:txBody>
      </p:sp>
    </p:spTree>
  </p:cSld>
</p:sldLayout>
</file>

<file path=ppt/slideLayouts/slideLayout3.xml><?xml version="1.0" encoding="utf-8"?>
<p:sldLayout xmlns:p="http://schemas.openxmlformats.org/presentationml/2006/main" matchingName="Title Slide">
  <p:cSld name="Title Slide">
    <p:spTree>
      <p:nvGrpSpPr>
        <p:cNvPr id="1" name=""/>
        <p:cNvGrpSpPr/>
        <p:nvPr/>
      </p:nvGrpSpPr>
      <p:grpSpPr>
        <a:xfrm xmlns:a="http://schemas.openxmlformats.org/drawingml/2006/main"/>
      </p:grpSpPr>
      <p:sp>
        <p:nvSpPr>
          <p:cNvPr id="25" name="Google Shape;25;p4">
            <a:extLst xmlns:a="http://schemas.openxmlformats.org/drawingml/2006/main">
              <a:ext uri="{FF2B5EF4-FFF2-40B4-BE49-F238E27FC236}">
                <a16:creationId xmlns:a16="http://schemas.microsoft.com/office/drawing/2014/main" id="{686C13A8-D5E5-4B30-BBBC-8FC871C340FF}"/>
              </a:ext>
            </a:extLst>
          </p:cNvPr>
          <p:cNvSpPr>
            <a:spLocks xmlns:a="http://schemas.openxmlformats.org/drawingml/2006/main" noGrp="1"/>
          </p:cNvSpPr>
          <p:nvPr>
            <p:ph type="ctrTitle" idx="0"/>
          </p:nvPr>
        </p:nvSpPr>
        <p:spPr>
          <a:xfrm xmlns:a="http://schemas.openxmlformats.org/drawingml/2006/main">
            <a:off x="914400" y="2125980"/>
            <a:ext cx="10363200" cy="1440180"/>
          </a:xfrm>
          <a:prstGeom xmlns:a="http://schemas.openxmlformats.org/drawingml/2006/main" prst="rect">
            <a:avLst/>
          </a:prstGeom>
          <a:noFill xmlns:a="http://schemas.openxmlformats.org/drawingml/2006/main"/>
          <a:ln xmlns:a="http://schemas.openxmlformats.org/drawingml/2006/main">
            <a:noFill/>
          </a:ln>
        </p:spPr>
        <p:txBody>
          <a:bodyPr xmlns:a="http://schemas.openxmlformats.org/drawingml/2006/main" spcFirstLastPara="1" wrap="square" lIns="0" tIns="0" rIns="0" bIns="0" anchor="t">
            <a:spAutoFit/>
          </a:bodyPr>
          <a:lstStyle xmlns:a="http://schemas.openxmlformats.org/drawingml/2006/main">
            <a:lvl1pPr algn="l">
              <a:spcBef>
                <a:spcPts val="0"/>
              </a:spcBef>
              <a:spcAft>
                <a:spcPts val="0"/>
              </a:spcAft>
              <a:buSzPts val="1400"/>
              <a:buNone/>
              <a:defRPr sz="2250" b="0" i="1">
                <a:solidFill>
                  <a:srgbClr val="2562EB"/>
                </a:solidFill>
                <a:latin typeface="Helvetica Neue"/>
                <a:ea typeface="Helvetica Neue"/>
                <a:cs typeface="Helvetica Neue"/>
              </a:defRPr>
            </a:lvl1pPr>
            <a:lvl2pPr>
              <a:spcBef>
                <a:spcPts val="0"/>
              </a:spcBef>
              <a:spcAft>
                <a:spcPts val="0"/>
              </a:spcAft>
              <a:buSzPts val="1400"/>
              <a:buNone/>
              <a:defRPr/>
            </a:lvl2pPr>
            <a:lvl3pPr>
              <a:spcBef>
                <a:spcPts val="0"/>
              </a:spcBef>
              <a:spcAft>
                <a:spcPts val="0"/>
              </a:spcAft>
              <a:buSzPts val="1400"/>
              <a:buNone/>
              <a:defRPr/>
            </a:lvl3pPr>
            <a:lvl4pPr>
              <a:spcBef>
                <a:spcPts val="0"/>
              </a:spcBef>
              <a:spcAft>
                <a:spcPts val="0"/>
              </a:spcAft>
              <a:buSzPts val="1400"/>
              <a:buNone/>
              <a:defRPr/>
            </a:lvl4pPr>
            <a:lvl5pPr>
              <a:spcBef>
                <a:spcPts val="0"/>
              </a:spcBef>
              <a:spcAft>
                <a:spcPts val="0"/>
              </a:spcAft>
              <a:buSzPts val="1400"/>
              <a:buNone/>
              <a:defRPr/>
            </a:lvl5pPr>
            <a:lvl6pPr>
              <a:spcBef>
                <a:spcPts val="0"/>
              </a:spcBef>
              <a:spcAft>
                <a:spcPts val="0"/>
              </a:spcAft>
              <a:buSzPts val="1400"/>
              <a:buNone/>
              <a:defRPr/>
            </a:lvl6pPr>
            <a:lvl7pPr>
              <a:spcBef>
                <a:spcPts val="0"/>
              </a:spcBef>
              <a:spcAft>
                <a:spcPts val="0"/>
              </a:spcAft>
              <a:buSzPts val="1400"/>
              <a:buNone/>
              <a:defRPr/>
            </a:lvl7pPr>
            <a:lvl8pPr>
              <a:spcBef>
                <a:spcPts val="0"/>
              </a:spcBef>
              <a:spcAft>
                <a:spcPts val="0"/>
              </a:spcAft>
              <a:buSzPts val="1400"/>
              <a:buNone/>
              <a:defRPr/>
            </a:lvl8pPr>
            <a:lvl9pPr>
              <a:spcBef>
                <a:spcPts val="0"/>
              </a:spcBef>
              <a:spcAft>
                <a:spcPts val="0"/>
              </a:spcAft>
              <a:buSzPts val="1400"/>
              <a:buNone/>
              <a:defRPr/>
            </a:lvl9pPr>
          </a:lstStyle>
          <a:p xmlns:a="http://schemas.openxmlformats.org/drawingml/2006/main"/>
        </p:txBody>
      </p:sp>
      <p:sp>
        <p:nvSpPr>
          <p:cNvPr id="26" name="Google Shape;26;p4">
            <a:extLst xmlns:a="http://schemas.openxmlformats.org/drawingml/2006/main">
              <a:ext uri="{FF2B5EF4-FFF2-40B4-BE49-F238E27FC236}">
                <a16:creationId xmlns:a16="http://schemas.microsoft.com/office/drawing/2014/main" id="{B769BCDA-0E53-4A21-8F5B-BBE585CDC760}"/>
              </a:ext>
            </a:extLst>
          </p:cNvPr>
          <p:cNvSpPr>
            <a:spLocks xmlns:a="http://schemas.openxmlformats.org/drawingml/2006/main" noGrp="1"/>
          </p:cNvSpPr>
          <p:nvPr>
            <p:ph type="subTitle" idx="1"/>
          </p:nvPr>
        </p:nvSpPr>
        <p:spPr>
          <a:xfrm xmlns:a="http://schemas.openxmlformats.org/drawingml/2006/main">
            <a:off x="1828800" y="3840480"/>
            <a:ext cx="8534400" cy="1714500"/>
          </a:xfrm>
          <a:prstGeom xmlns:a="http://schemas.openxmlformats.org/drawingml/2006/main" prst="rect">
            <a:avLst/>
          </a:prstGeom>
          <a:noFill xmlns:a="http://schemas.openxmlformats.org/drawingml/2006/main"/>
          <a:ln xmlns:a="http://schemas.openxmlformats.org/drawingml/2006/main">
            <a:noFill/>
          </a:ln>
        </p:spPr>
        <p:txBody>
          <a:bodyPr xmlns:a="http://schemas.openxmlformats.org/drawingml/2006/main" spcFirstLastPara="1" wrap="square" lIns="0" tIns="0" rIns="0" bIns="0" anchor="t">
            <a:spAutoFit/>
          </a:bodyPr>
          <a:lstStyle xmlns:a="http://schemas.openxmlformats.org/drawingml/2006/main">
            <a:lvl1pPr algn="l">
              <a:spcBef>
                <a:spcPts val="0"/>
              </a:spcBef>
              <a:spcAft>
                <a:spcPts val="0"/>
              </a:spcAft>
              <a:buSzPts val="1400"/>
              <a:buNone/>
              <a:defRPr b="0" i="0">
                <a:solidFill>
                  <a:schemeClr val="dk1"/>
                </a:solidFill>
              </a:defRPr>
            </a:lvl1pPr>
            <a:lvl2pPr algn="l">
              <a:spcBef>
                <a:spcPts val="0"/>
              </a:spcBef>
              <a:spcAft>
                <a:spcPts val="0"/>
              </a:spcAft>
              <a:buSzPts val="1400"/>
              <a:buNone/>
              <a:defRPr/>
            </a:lvl2pPr>
            <a:lvl3pPr algn="l">
              <a:spcBef>
                <a:spcPts val="0"/>
              </a:spcBef>
              <a:spcAft>
                <a:spcPts val="0"/>
              </a:spcAft>
              <a:buSzPts val="1400"/>
              <a:buNone/>
              <a:defRPr/>
            </a:lvl3pPr>
            <a:lvl4pPr algn="l">
              <a:spcBef>
                <a:spcPts val="0"/>
              </a:spcBef>
              <a:spcAft>
                <a:spcPts val="0"/>
              </a:spcAft>
              <a:buSzPts val="1400"/>
              <a:buNone/>
              <a:defRPr/>
            </a:lvl4pPr>
            <a:lvl5pPr algn="l">
              <a:spcBef>
                <a:spcPts val="0"/>
              </a:spcBef>
              <a:spcAft>
                <a:spcPts val="0"/>
              </a:spcAft>
              <a:buSzPts val="1400"/>
              <a:buNone/>
              <a:defRPr/>
            </a:lvl5pPr>
            <a:lvl6pPr algn="l">
              <a:spcBef>
                <a:spcPts val="0"/>
              </a:spcBef>
              <a:spcAft>
                <a:spcPts val="0"/>
              </a:spcAft>
              <a:buSzPts val="1400"/>
              <a:buNone/>
              <a:defRPr/>
            </a:lvl6pPr>
            <a:lvl7pPr algn="l">
              <a:spcBef>
                <a:spcPts val="0"/>
              </a:spcBef>
              <a:spcAft>
                <a:spcPts val="0"/>
              </a:spcAft>
              <a:buSzPts val="1400"/>
              <a:buNone/>
              <a:defRPr/>
            </a:lvl7pPr>
            <a:lvl8pPr algn="l">
              <a:spcBef>
                <a:spcPts val="0"/>
              </a:spcBef>
              <a:spcAft>
                <a:spcPts val="0"/>
              </a:spcAft>
              <a:buSzPts val="1400"/>
              <a:buNone/>
              <a:defRPr/>
            </a:lvl8pPr>
            <a:lvl9pPr algn="l">
              <a:spcBef>
                <a:spcPts val="0"/>
              </a:spcBef>
              <a:spcAft>
                <a:spcPts val="0"/>
              </a:spcAft>
              <a:buSzPts val="1400"/>
              <a:buNone/>
              <a:defRPr/>
            </a:lvl9pPr>
          </a:lstStyle>
          <a:p xmlns:a="http://schemas.openxmlformats.org/drawingml/2006/main"/>
        </p:txBody>
      </p:sp>
      <p:sp>
        <p:nvSpPr>
          <p:cNvPr id="27" name="Google Shape;27;p4">
            <a:extLst xmlns:a="http://schemas.openxmlformats.org/drawingml/2006/main">
              <a:ext uri="{FF2B5EF4-FFF2-40B4-BE49-F238E27FC236}">
                <a16:creationId xmlns:a16="http://schemas.microsoft.com/office/drawing/2014/main" id="{0CECEC6A-4381-45C6-980C-46EAF7107F62}"/>
              </a:ext>
            </a:extLst>
          </p:cNvPr>
          <p:cNvSpPr>
            <a:spLocks xmlns:a="http://schemas.openxmlformats.org/drawingml/2006/main" noGrp="1"/>
          </p:cNvSpPr>
          <p:nvPr>
            <p:ph type="ftr" idx="11"/>
          </p:nvPr>
        </p:nvSpPr>
        <p:spPr>
          <a:xfrm xmlns:a="http://schemas.openxmlformats.org/drawingml/2006/main">
            <a:off x="4145280" y="6377940"/>
            <a:ext cx="3901440" cy="342900"/>
          </a:xfrm>
          <a:prstGeom xmlns:a="http://schemas.openxmlformats.org/drawingml/2006/main" prst="rect">
            <a:avLst/>
          </a:prstGeom>
          <a:noFill xmlns:a="http://schemas.openxmlformats.org/drawingml/2006/main"/>
          <a:ln xmlns:a="http://schemas.openxmlformats.org/drawingml/2006/main">
            <a:noFill/>
          </a:ln>
        </p:spPr>
        <p:txBody>
          <a:bodyPr xmlns:a="http://schemas.openxmlformats.org/drawingml/2006/main" spcFirstLastPara="1" wrap="square" lIns="0" tIns="0" rIns="0" bIns="0" anchor="t">
            <a:spAutoFit/>
          </a:bodyPr>
          <a:lstStyle xmlns:a="http://schemas.openxmlformats.org/drawingml/2006/main">
            <a:lvl1pPr algn="ctr">
              <a:spcBef>
                <a:spcPts val="0"/>
              </a:spcBef>
              <a:spcAft>
                <a:spcPts val="0"/>
              </a:spcAft>
              <a:buSzPts val="1400"/>
              <a:buNone/>
              <a:defRPr>
                <a:solidFill>
                  <a:srgbClr val="888888"/>
                </a:solidFill>
              </a:defRPr>
            </a:lvl1pPr>
            <a:lvl2pPr>
              <a:spcBef>
                <a:spcPts val="0"/>
              </a:spcBef>
              <a:spcAft>
                <a:spcPts val="0"/>
              </a:spcAft>
              <a:buSzPts val="1400"/>
              <a:buNone/>
              <a:defRPr/>
            </a:lvl2pPr>
            <a:lvl3pPr>
              <a:spcBef>
                <a:spcPts val="0"/>
              </a:spcBef>
              <a:spcAft>
                <a:spcPts val="0"/>
              </a:spcAft>
              <a:buSzPts val="1400"/>
              <a:buNone/>
              <a:defRPr/>
            </a:lvl3pPr>
            <a:lvl4pPr>
              <a:spcBef>
                <a:spcPts val="0"/>
              </a:spcBef>
              <a:spcAft>
                <a:spcPts val="0"/>
              </a:spcAft>
              <a:buSzPts val="1400"/>
              <a:buNone/>
              <a:defRPr/>
            </a:lvl4pPr>
            <a:lvl5pPr>
              <a:spcBef>
                <a:spcPts val="0"/>
              </a:spcBef>
              <a:spcAft>
                <a:spcPts val="0"/>
              </a:spcAft>
              <a:buSzPts val="1400"/>
              <a:buNone/>
              <a:defRPr/>
            </a:lvl5pPr>
            <a:lvl6pPr>
              <a:spcBef>
                <a:spcPts val="0"/>
              </a:spcBef>
              <a:spcAft>
                <a:spcPts val="0"/>
              </a:spcAft>
              <a:buSzPts val="1400"/>
              <a:buNone/>
              <a:defRPr/>
            </a:lvl6pPr>
            <a:lvl7pPr>
              <a:spcBef>
                <a:spcPts val="0"/>
              </a:spcBef>
              <a:spcAft>
                <a:spcPts val="0"/>
              </a:spcAft>
              <a:buSzPts val="1400"/>
              <a:buNone/>
              <a:defRPr/>
            </a:lvl7pPr>
            <a:lvl8pPr>
              <a:spcBef>
                <a:spcPts val="0"/>
              </a:spcBef>
              <a:spcAft>
                <a:spcPts val="0"/>
              </a:spcAft>
              <a:buSzPts val="1400"/>
              <a:buNone/>
              <a:defRPr/>
            </a:lvl8pPr>
            <a:lvl9pPr>
              <a:spcBef>
                <a:spcPts val="0"/>
              </a:spcBef>
              <a:spcAft>
                <a:spcPts val="0"/>
              </a:spcAft>
              <a:buSzPts val="1400"/>
              <a:buNone/>
              <a:defRPr/>
            </a:lvl9pPr>
          </a:lstStyle>
          <a:p xmlns:a="http://schemas.openxmlformats.org/drawingml/2006/main"/>
        </p:txBody>
      </p:sp>
      <p:sp>
        <p:nvSpPr>
          <p:cNvPr id="28" name="Google Shape;28;p4">
            <a:extLst xmlns:a="http://schemas.openxmlformats.org/drawingml/2006/main">
              <a:ext uri="{FF2B5EF4-FFF2-40B4-BE49-F238E27FC236}">
                <a16:creationId xmlns:a16="http://schemas.microsoft.com/office/drawing/2014/main" id="{BB7A42FF-492E-42B7-885E-E7AAA7550263}"/>
              </a:ext>
            </a:extLst>
          </p:cNvPr>
          <p:cNvSpPr>
            <a:spLocks xmlns:a="http://schemas.openxmlformats.org/drawingml/2006/main" noGrp="1"/>
          </p:cNvSpPr>
          <p:nvPr>
            <p:ph type="dt" idx="10"/>
          </p:nvPr>
        </p:nvSpPr>
        <p:spPr>
          <a:xfrm xmlns:a="http://schemas.openxmlformats.org/drawingml/2006/main">
            <a:off x="609600" y="6377940"/>
            <a:ext cx="2804160" cy="342900"/>
          </a:xfrm>
          <a:prstGeom xmlns:a="http://schemas.openxmlformats.org/drawingml/2006/main" prst="rect">
            <a:avLst/>
          </a:prstGeom>
          <a:noFill xmlns:a="http://schemas.openxmlformats.org/drawingml/2006/main"/>
          <a:ln xmlns:a="http://schemas.openxmlformats.org/drawingml/2006/main">
            <a:noFill/>
          </a:ln>
        </p:spPr>
        <p:txBody>
          <a:bodyPr xmlns:a="http://schemas.openxmlformats.org/drawingml/2006/main" spcFirstLastPara="1" wrap="square" lIns="0" tIns="0" rIns="0" bIns="0" anchor="t">
            <a:spAutoFit/>
          </a:bodyPr>
          <a:lstStyle xmlns:a="http://schemas.openxmlformats.org/drawingml/2006/main">
            <a:lvl1pPr algn="l">
              <a:spcBef>
                <a:spcPts val="0"/>
              </a:spcBef>
              <a:spcAft>
                <a:spcPts val="0"/>
              </a:spcAft>
              <a:buSzPts val="1400"/>
              <a:buNone/>
              <a:defRPr>
                <a:solidFill>
                  <a:srgbClr val="888888"/>
                </a:solidFill>
              </a:defRPr>
            </a:lvl1pPr>
            <a:lvl2pPr>
              <a:spcBef>
                <a:spcPts val="0"/>
              </a:spcBef>
              <a:spcAft>
                <a:spcPts val="0"/>
              </a:spcAft>
              <a:buSzPts val="1400"/>
              <a:buNone/>
              <a:defRPr/>
            </a:lvl2pPr>
            <a:lvl3pPr>
              <a:spcBef>
                <a:spcPts val="0"/>
              </a:spcBef>
              <a:spcAft>
                <a:spcPts val="0"/>
              </a:spcAft>
              <a:buSzPts val="1400"/>
              <a:buNone/>
              <a:defRPr/>
            </a:lvl3pPr>
            <a:lvl4pPr>
              <a:spcBef>
                <a:spcPts val="0"/>
              </a:spcBef>
              <a:spcAft>
                <a:spcPts val="0"/>
              </a:spcAft>
              <a:buSzPts val="1400"/>
              <a:buNone/>
              <a:defRPr/>
            </a:lvl4pPr>
            <a:lvl5pPr>
              <a:spcBef>
                <a:spcPts val="0"/>
              </a:spcBef>
              <a:spcAft>
                <a:spcPts val="0"/>
              </a:spcAft>
              <a:buSzPts val="1400"/>
              <a:buNone/>
              <a:defRPr/>
            </a:lvl5pPr>
            <a:lvl6pPr>
              <a:spcBef>
                <a:spcPts val="0"/>
              </a:spcBef>
              <a:spcAft>
                <a:spcPts val="0"/>
              </a:spcAft>
              <a:buSzPts val="1400"/>
              <a:buNone/>
              <a:defRPr/>
            </a:lvl6pPr>
            <a:lvl7pPr>
              <a:spcBef>
                <a:spcPts val="0"/>
              </a:spcBef>
              <a:spcAft>
                <a:spcPts val="0"/>
              </a:spcAft>
              <a:buSzPts val="1400"/>
              <a:buNone/>
              <a:defRPr/>
            </a:lvl7pPr>
            <a:lvl8pPr>
              <a:spcBef>
                <a:spcPts val="0"/>
              </a:spcBef>
              <a:spcAft>
                <a:spcPts val="0"/>
              </a:spcAft>
              <a:buSzPts val="1400"/>
              <a:buNone/>
              <a:defRPr/>
            </a:lvl8pPr>
            <a:lvl9pPr>
              <a:spcBef>
                <a:spcPts val="0"/>
              </a:spcBef>
              <a:spcAft>
                <a:spcPts val="0"/>
              </a:spcAft>
              <a:buSzPts val="1400"/>
              <a:buNone/>
              <a:defRPr/>
            </a:lvl9pPr>
          </a:lstStyle>
          <a:p xmlns:a="http://schemas.openxmlformats.org/drawingml/2006/main"/>
        </p:txBody>
      </p:sp>
      <p:sp>
        <p:nvSpPr>
          <p:cNvPr id="29" name="Google Shape;29;p4">
            <a:extLst xmlns:a="http://schemas.openxmlformats.org/drawingml/2006/main">
              <a:ext uri="{FF2B5EF4-FFF2-40B4-BE49-F238E27FC236}">
                <a16:creationId xmlns:a16="http://schemas.microsoft.com/office/drawing/2014/main" id="{B90A5367-A96A-4875-BCE9-8206F3922960}"/>
              </a:ext>
            </a:extLst>
          </p:cNvPr>
          <p:cNvSpPr>
            <a:spLocks xmlns:a="http://schemas.openxmlformats.org/drawingml/2006/main" noGrp="1"/>
          </p:cNvSpPr>
          <p:nvPr>
            <p:ph type="sldNum" idx="12"/>
          </p:nvPr>
        </p:nvSpPr>
        <p:spPr>
          <a:xfrm xmlns:a="http://schemas.openxmlformats.org/drawingml/2006/main">
            <a:off x="8778240" y="6377940"/>
            <a:ext cx="2804160" cy="342900"/>
          </a:xfrm>
          <a:prstGeom xmlns:a="http://schemas.openxmlformats.org/drawingml/2006/main" prst="rect">
            <a:avLst/>
          </a:prstGeom>
          <a:noFill xmlns:a="http://schemas.openxmlformats.org/drawingml/2006/main"/>
          <a:ln xmlns:a="http://schemas.openxmlformats.org/drawingml/2006/main">
            <a:noFill/>
          </a:ln>
        </p:spPr>
        <p:txBody>
          <a:bodyPr xmlns:a="http://schemas.openxmlformats.org/drawingml/2006/main" spcFirstLastPara="1" wrap="square" lIns="0" tIns="0" rIns="0" bIns="0" anchor="t">
            <a:spAutoFit/>
          </a:bodyPr>
          <a:lstStyle xmlns:a="http://schemas.openxmlformats.org/drawingml/2006/main">
            <a:lvl1pPr indent="0" algn="r">
              <a:spcBef>
                <a:spcPts val="0"/>
              </a:spcBef>
              <a:buNone/>
              <a:defRPr>
                <a:solidFill>
                  <a:srgbClr val="888888"/>
                </a:solidFill>
              </a:defRPr>
            </a:lvl1pPr>
            <a:lvl2pPr indent="0" algn="r">
              <a:spcBef>
                <a:spcPts val="0"/>
              </a:spcBef>
              <a:buNone/>
              <a:defRPr>
                <a:solidFill>
                  <a:srgbClr val="888888"/>
                </a:solidFill>
              </a:defRPr>
            </a:lvl2pPr>
            <a:lvl3pPr indent="0" algn="r">
              <a:spcBef>
                <a:spcPts val="0"/>
              </a:spcBef>
              <a:buNone/>
              <a:defRPr>
                <a:solidFill>
                  <a:srgbClr val="888888"/>
                </a:solidFill>
              </a:defRPr>
            </a:lvl3pPr>
            <a:lvl4pPr indent="0" algn="r">
              <a:spcBef>
                <a:spcPts val="0"/>
              </a:spcBef>
              <a:buNone/>
              <a:defRPr>
                <a:solidFill>
                  <a:srgbClr val="888888"/>
                </a:solidFill>
              </a:defRPr>
            </a:lvl4pPr>
            <a:lvl5pPr indent="0" algn="r">
              <a:spcBef>
                <a:spcPts val="0"/>
              </a:spcBef>
              <a:buNone/>
              <a:defRPr>
                <a:solidFill>
                  <a:srgbClr val="888888"/>
                </a:solidFill>
              </a:defRPr>
            </a:lvl5pPr>
            <a:lvl6pPr indent="0" algn="r">
              <a:spcBef>
                <a:spcPts val="0"/>
              </a:spcBef>
              <a:buNone/>
              <a:defRPr>
                <a:solidFill>
                  <a:srgbClr val="888888"/>
                </a:solidFill>
              </a:defRPr>
            </a:lvl6pPr>
            <a:lvl7pPr indent="0" algn="r">
              <a:spcBef>
                <a:spcPts val="0"/>
              </a:spcBef>
              <a:buNone/>
              <a:defRPr>
                <a:solidFill>
                  <a:srgbClr val="888888"/>
                </a:solidFill>
              </a:defRPr>
            </a:lvl7pPr>
            <a:lvl8pPr indent="0" algn="r">
              <a:spcBef>
                <a:spcPts val="0"/>
              </a:spcBef>
              <a:buNone/>
              <a:defRPr>
                <a:solidFill>
                  <a:srgbClr val="888888"/>
                </a:solidFill>
              </a:defRPr>
            </a:lvl8pPr>
            <a:lvl9pPr indent="0" algn="r">
              <a:spcBef>
                <a:spcPts val="0"/>
              </a:spcBef>
              <a:buNone/>
              <a:defRPr>
                <a:solidFill>
                  <a:srgbClr val="888888"/>
                </a:solidFill>
              </a:defRPr>
            </a:lvl9pPr>
          </a:lstStyle>
          <a:p xmlns:a="http://schemas.openxmlformats.org/drawingml/2006/main">
            <a:pPr marL="0" lvl="0" indent="0" algn="r">
              <a:spcBef>
                <a:spcPts val="0"/>
              </a:spcBef>
              <a:spcAft>
                <a:spcPts val="0"/>
              </a:spcAft>
              <a:buNone/>
            </a:pPr>
            <a:fld id="{00000000-1234-1234-1234-123412341234}" type="slidenum">
              <a:t>‹#›</a:t>
            </a:fld>
            <a:endParaRPr/>
          </a:p>
        </p:txBody>
      </p:sp>
    </p:spTree>
  </p:cSld>
</p:sldLayout>
</file>

<file path=ppt/slideLayouts/slideLayout4.xml><?xml version="1.0" encoding="utf-8"?>
<p:sldLayout xmlns:p="http://schemas.openxmlformats.org/presentationml/2006/main" matchingName="Two Content">
  <p:cSld name="Two Content">
    <p:spTree>
      <p:nvGrpSpPr>
        <p:cNvPr id="1" name=""/>
        <p:cNvGrpSpPr/>
        <p:nvPr/>
      </p:nvGrpSpPr>
      <p:grpSpPr>
        <a:xfrm xmlns:a="http://schemas.openxmlformats.org/drawingml/2006/main"/>
      </p:grpSpPr>
      <p:sp>
        <p:nvSpPr>
          <p:cNvPr id="31" name="Google Shape;31;p5">
            <a:extLst xmlns:a="http://schemas.openxmlformats.org/drawingml/2006/main">
              <a:ext uri="{FF2B5EF4-FFF2-40B4-BE49-F238E27FC236}">
                <a16:creationId xmlns:a16="http://schemas.microsoft.com/office/drawing/2014/main" id="{EFA62588-ACA1-4B98-A37A-369B57A52FFF}"/>
              </a:ext>
            </a:extLst>
          </p:cNvPr>
          <p:cNvSpPr>
            <a:spLocks xmlns:a="http://schemas.openxmlformats.org/drawingml/2006/main" noGrp="1"/>
          </p:cNvSpPr>
          <p:nvPr>
            <p:ph type="title" idx="0"/>
          </p:nvPr>
        </p:nvSpPr>
        <p:spPr>
          <a:xfrm xmlns:a="http://schemas.openxmlformats.org/drawingml/2006/main">
            <a:off x="463550" y="1435100"/>
            <a:ext cx="11264900" cy="436880"/>
          </a:xfrm>
          <a:prstGeom xmlns:a="http://schemas.openxmlformats.org/drawingml/2006/main" prst="rect">
            <a:avLst/>
          </a:prstGeom>
          <a:noFill xmlns:a="http://schemas.openxmlformats.org/drawingml/2006/main"/>
          <a:ln xmlns:a="http://schemas.openxmlformats.org/drawingml/2006/main">
            <a:noFill/>
          </a:ln>
        </p:spPr>
        <p:txBody>
          <a:bodyPr xmlns:a="http://schemas.openxmlformats.org/drawingml/2006/main" spcFirstLastPara="1" wrap="square" lIns="0" tIns="0" rIns="0" bIns="0" anchor="t">
            <a:spAutoFit/>
          </a:bodyPr>
          <a:lstStyle xmlns:a="http://schemas.openxmlformats.org/drawingml/2006/main">
            <a:lvl1pPr algn="l">
              <a:spcBef>
                <a:spcPts val="0"/>
              </a:spcBef>
              <a:spcAft>
                <a:spcPts val="0"/>
              </a:spcAft>
              <a:buSzPts val="1400"/>
              <a:buNone/>
              <a:defRPr sz="2250" b="0" i="1">
                <a:solidFill>
                  <a:srgbClr val="2562EB"/>
                </a:solidFill>
                <a:latin typeface="Helvetica Neue"/>
                <a:ea typeface="Helvetica Neue"/>
                <a:cs typeface="Helvetica Neue"/>
              </a:defRPr>
            </a:lvl1pPr>
            <a:lvl2pPr>
              <a:spcBef>
                <a:spcPts val="0"/>
              </a:spcBef>
              <a:spcAft>
                <a:spcPts val="0"/>
              </a:spcAft>
              <a:buSzPts val="1400"/>
              <a:buNone/>
              <a:defRPr/>
            </a:lvl2pPr>
            <a:lvl3pPr>
              <a:spcBef>
                <a:spcPts val="0"/>
              </a:spcBef>
              <a:spcAft>
                <a:spcPts val="0"/>
              </a:spcAft>
              <a:buSzPts val="1400"/>
              <a:buNone/>
              <a:defRPr/>
            </a:lvl3pPr>
            <a:lvl4pPr>
              <a:spcBef>
                <a:spcPts val="0"/>
              </a:spcBef>
              <a:spcAft>
                <a:spcPts val="0"/>
              </a:spcAft>
              <a:buSzPts val="1400"/>
              <a:buNone/>
              <a:defRPr/>
            </a:lvl4pPr>
            <a:lvl5pPr>
              <a:spcBef>
                <a:spcPts val="0"/>
              </a:spcBef>
              <a:spcAft>
                <a:spcPts val="0"/>
              </a:spcAft>
              <a:buSzPts val="1400"/>
              <a:buNone/>
              <a:defRPr/>
            </a:lvl5pPr>
            <a:lvl6pPr>
              <a:spcBef>
                <a:spcPts val="0"/>
              </a:spcBef>
              <a:spcAft>
                <a:spcPts val="0"/>
              </a:spcAft>
              <a:buSzPts val="1400"/>
              <a:buNone/>
              <a:defRPr/>
            </a:lvl6pPr>
            <a:lvl7pPr>
              <a:spcBef>
                <a:spcPts val="0"/>
              </a:spcBef>
              <a:spcAft>
                <a:spcPts val="0"/>
              </a:spcAft>
              <a:buSzPts val="1400"/>
              <a:buNone/>
              <a:defRPr/>
            </a:lvl7pPr>
            <a:lvl8pPr>
              <a:spcBef>
                <a:spcPts val="0"/>
              </a:spcBef>
              <a:spcAft>
                <a:spcPts val="0"/>
              </a:spcAft>
              <a:buSzPts val="1400"/>
              <a:buNone/>
              <a:defRPr/>
            </a:lvl8pPr>
            <a:lvl9pPr>
              <a:spcBef>
                <a:spcPts val="0"/>
              </a:spcBef>
              <a:spcAft>
                <a:spcPts val="0"/>
              </a:spcAft>
              <a:buSzPts val="1400"/>
              <a:buNone/>
              <a:defRPr/>
            </a:lvl9pPr>
          </a:lstStyle>
          <a:p xmlns:a="http://schemas.openxmlformats.org/drawingml/2006/main"/>
        </p:txBody>
      </p:sp>
      <p:sp>
        <p:nvSpPr>
          <p:cNvPr id="32" name="Google Shape;32;p5">
            <a:extLst xmlns:a="http://schemas.openxmlformats.org/drawingml/2006/main">
              <a:ext uri="{FF2B5EF4-FFF2-40B4-BE49-F238E27FC236}">
                <a16:creationId xmlns:a16="http://schemas.microsoft.com/office/drawing/2014/main" id="{EA380BDA-8954-495B-8A05-C3B4833DC8FA}"/>
              </a:ext>
            </a:extLst>
          </p:cNvPr>
          <p:cNvSpPr>
            <a:spLocks xmlns:a="http://schemas.openxmlformats.org/drawingml/2006/main" noGrp="1"/>
          </p:cNvSpPr>
          <p:nvPr>
            <p:ph type="body" idx="1"/>
          </p:nvPr>
        </p:nvSpPr>
        <p:spPr>
          <a:xfrm xmlns:a="http://schemas.openxmlformats.org/drawingml/2006/main">
            <a:off x="609600" y="1577340"/>
            <a:ext cx="5303520" cy="4526280"/>
          </a:xfrm>
          <a:prstGeom xmlns:a="http://schemas.openxmlformats.org/drawingml/2006/main" prst="rect">
            <a:avLst/>
          </a:prstGeom>
          <a:noFill xmlns:a="http://schemas.openxmlformats.org/drawingml/2006/main"/>
          <a:ln xmlns:a="http://schemas.openxmlformats.org/drawingml/2006/main">
            <a:noFill/>
          </a:ln>
        </p:spPr>
        <p:txBody>
          <a:bodyPr xmlns:a="http://schemas.openxmlformats.org/drawingml/2006/main" spcFirstLastPara="1" wrap="square" lIns="0" tIns="0" rIns="0" bIns="0" anchor="t">
            <a:spAutoFit/>
          </a:bodyPr>
          <a:lstStyle xmlns:a="http://schemas.openxmlformats.org/drawingml/2006/main">
            <a:lvl1pPr marL="457200" indent="-228600" algn="l">
              <a:spcBef>
                <a:spcPts val="0"/>
              </a:spcBef>
              <a:spcAft>
                <a:spcPts val="0"/>
              </a:spcAft>
              <a:buSzPts val="1400"/>
              <a:buNone/>
              <a:defRPr/>
            </a:lvl1pPr>
            <a:lvl2pPr marL="914400" indent="-228600" algn="l">
              <a:spcBef>
                <a:spcPts val="0"/>
              </a:spcBef>
              <a:spcAft>
                <a:spcPts val="0"/>
              </a:spcAft>
              <a:buSzPts val="1400"/>
              <a:buNone/>
              <a:defRPr/>
            </a:lvl2pPr>
            <a:lvl3pPr marL="1371600" indent="-228600" algn="l">
              <a:spcBef>
                <a:spcPts val="0"/>
              </a:spcBef>
              <a:spcAft>
                <a:spcPts val="0"/>
              </a:spcAft>
              <a:buSzPts val="1400"/>
              <a:buNone/>
              <a:defRPr/>
            </a:lvl3pPr>
            <a:lvl4pPr marL="1828800" indent="-228600" algn="l">
              <a:spcBef>
                <a:spcPts val="0"/>
              </a:spcBef>
              <a:spcAft>
                <a:spcPts val="0"/>
              </a:spcAft>
              <a:buSzPts val="1400"/>
              <a:buNone/>
              <a:defRPr/>
            </a:lvl4pPr>
            <a:lvl5pPr marL="2286000" indent="-228600" algn="l">
              <a:spcBef>
                <a:spcPts val="0"/>
              </a:spcBef>
              <a:spcAft>
                <a:spcPts val="0"/>
              </a:spcAft>
              <a:buSzPts val="1400"/>
              <a:buNone/>
              <a:defRPr/>
            </a:lvl5pPr>
            <a:lvl6pPr marL="2743200" indent="-228600" algn="l">
              <a:spcBef>
                <a:spcPts val="0"/>
              </a:spcBef>
              <a:spcAft>
                <a:spcPts val="0"/>
              </a:spcAft>
              <a:buSzPts val="1400"/>
              <a:buNone/>
              <a:defRPr/>
            </a:lvl6pPr>
            <a:lvl7pPr marL="3200400" indent="-228600" algn="l">
              <a:spcBef>
                <a:spcPts val="0"/>
              </a:spcBef>
              <a:spcAft>
                <a:spcPts val="0"/>
              </a:spcAft>
              <a:buSzPts val="1400"/>
              <a:buNone/>
              <a:defRPr/>
            </a:lvl7pPr>
            <a:lvl8pPr marL="3657600" indent="-228600" algn="l">
              <a:spcBef>
                <a:spcPts val="0"/>
              </a:spcBef>
              <a:spcAft>
                <a:spcPts val="0"/>
              </a:spcAft>
              <a:buSzPts val="1400"/>
              <a:buNone/>
              <a:defRPr/>
            </a:lvl8pPr>
            <a:lvl9pPr marL="4114800" indent="-228600" algn="l">
              <a:spcBef>
                <a:spcPts val="0"/>
              </a:spcBef>
              <a:spcAft>
                <a:spcPts val="0"/>
              </a:spcAft>
              <a:buSzPts val="1400"/>
              <a:buNone/>
              <a:defRPr/>
            </a:lvl9pPr>
          </a:lstStyle>
          <a:p xmlns:a="http://schemas.openxmlformats.org/drawingml/2006/main"/>
        </p:txBody>
      </p:sp>
      <p:sp>
        <p:nvSpPr>
          <p:cNvPr id="33" name="Google Shape;33;p5">
            <a:extLst xmlns:a="http://schemas.openxmlformats.org/drawingml/2006/main">
              <a:ext uri="{FF2B5EF4-FFF2-40B4-BE49-F238E27FC236}">
                <a16:creationId xmlns:a16="http://schemas.microsoft.com/office/drawing/2014/main" id="{484B5B2A-B053-45EC-8F05-3910AB9F66F8}"/>
              </a:ext>
            </a:extLst>
          </p:cNvPr>
          <p:cNvSpPr>
            <a:spLocks xmlns:a="http://schemas.openxmlformats.org/drawingml/2006/main" noGrp="1"/>
          </p:cNvSpPr>
          <p:nvPr>
            <p:ph type="body" idx="2"/>
          </p:nvPr>
        </p:nvSpPr>
        <p:spPr>
          <a:xfrm xmlns:a="http://schemas.openxmlformats.org/drawingml/2006/main">
            <a:off x="6278880" y="1577340"/>
            <a:ext cx="5303520" cy="4526280"/>
          </a:xfrm>
          <a:prstGeom xmlns:a="http://schemas.openxmlformats.org/drawingml/2006/main" prst="rect">
            <a:avLst/>
          </a:prstGeom>
          <a:noFill xmlns:a="http://schemas.openxmlformats.org/drawingml/2006/main"/>
          <a:ln xmlns:a="http://schemas.openxmlformats.org/drawingml/2006/main">
            <a:noFill/>
          </a:ln>
        </p:spPr>
        <p:txBody>
          <a:bodyPr xmlns:a="http://schemas.openxmlformats.org/drawingml/2006/main" spcFirstLastPara="1" wrap="square" lIns="0" tIns="0" rIns="0" bIns="0" anchor="t">
            <a:spAutoFit/>
          </a:bodyPr>
          <a:lstStyle xmlns:a="http://schemas.openxmlformats.org/drawingml/2006/main">
            <a:lvl1pPr marL="457200" indent="-228600" algn="l">
              <a:spcBef>
                <a:spcPts val="0"/>
              </a:spcBef>
              <a:spcAft>
                <a:spcPts val="0"/>
              </a:spcAft>
              <a:buSzPts val="1400"/>
              <a:buNone/>
              <a:defRPr/>
            </a:lvl1pPr>
            <a:lvl2pPr marL="914400" indent="-228600" algn="l">
              <a:spcBef>
                <a:spcPts val="0"/>
              </a:spcBef>
              <a:spcAft>
                <a:spcPts val="0"/>
              </a:spcAft>
              <a:buSzPts val="1400"/>
              <a:buNone/>
              <a:defRPr/>
            </a:lvl2pPr>
            <a:lvl3pPr marL="1371600" indent="-228600" algn="l">
              <a:spcBef>
                <a:spcPts val="0"/>
              </a:spcBef>
              <a:spcAft>
                <a:spcPts val="0"/>
              </a:spcAft>
              <a:buSzPts val="1400"/>
              <a:buNone/>
              <a:defRPr/>
            </a:lvl3pPr>
            <a:lvl4pPr marL="1828800" indent="-228600" algn="l">
              <a:spcBef>
                <a:spcPts val="0"/>
              </a:spcBef>
              <a:spcAft>
                <a:spcPts val="0"/>
              </a:spcAft>
              <a:buSzPts val="1400"/>
              <a:buNone/>
              <a:defRPr/>
            </a:lvl4pPr>
            <a:lvl5pPr marL="2286000" indent="-228600" algn="l">
              <a:spcBef>
                <a:spcPts val="0"/>
              </a:spcBef>
              <a:spcAft>
                <a:spcPts val="0"/>
              </a:spcAft>
              <a:buSzPts val="1400"/>
              <a:buNone/>
              <a:defRPr/>
            </a:lvl5pPr>
            <a:lvl6pPr marL="2743200" indent="-228600" algn="l">
              <a:spcBef>
                <a:spcPts val="0"/>
              </a:spcBef>
              <a:spcAft>
                <a:spcPts val="0"/>
              </a:spcAft>
              <a:buSzPts val="1400"/>
              <a:buNone/>
              <a:defRPr/>
            </a:lvl6pPr>
            <a:lvl7pPr marL="3200400" indent="-228600" algn="l">
              <a:spcBef>
                <a:spcPts val="0"/>
              </a:spcBef>
              <a:spcAft>
                <a:spcPts val="0"/>
              </a:spcAft>
              <a:buSzPts val="1400"/>
              <a:buNone/>
              <a:defRPr/>
            </a:lvl7pPr>
            <a:lvl8pPr marL="3657600" indent="-228600" algn="l">
              <a:spcBef>
                <a:spcPts val="0"/>
              </a:spcBef>
              <a:spcAft>
                <a:spcPts val="0"/>
              </a:spcAft>
              <a:buSzPts val="1400"/>
              <a:buNone/>
              <a:defRPr/>
            </a:lvl8pPr>
            <a:lvl9pPr marL="4114800" indent="-228600" algn="l">
              <a:spcBef>
                <a:spcPts val="0"/>
              </a:spcBef>
              <a:spcAft>
                <a:spcPts val="0"/>
              </a:spcAft>
              <a:buSzPts val="1400"/>
              <a:buNone/>
              <a:defRPr/>
            </a:lvl9pPr>
          </a:lstStyle>
          <a:p xmlns:a="http://schemas.openxmlformats.org/drawingml/2006/main"/>
        </p:txBody>
      </p:sp>
      <p:sp>
        <p:nvSpPr>
          <p:cNvPr id="34" name="Google Shape;34;p5">
            <a:extLst xmlns:a="http://schemas.openxmlformats.org/drawingml/2006/main">
              <a:ext uri="{FF2B5EF4-FFF2-40B4-BE49-F238E27FC236}">
                <a16:creationId xmlns:a16="http://schemas.microsoft.com/office/drawing/2014/main" id="{539CF1EF-6CE5-4F74-8F79-F94EE0B401AE}"/>
              </a:ext>
            </a:extLst>
          </p:cNvPr>
          <p:cNvSpPr>
            <a:spLocks xmlns:a="http://schemas.openxmlformats.org/drawingml/2006/main" noGrp="1"/>
          </p:cNvSpPr>
          <p:nvPr>
            <p:ph type="ftr" idx="11"/>
          </p:nvPr>
        </p:nvSpPr>
        <p:spPr>
          <a:xfrm xmlns:a="http://schemas.openxmlformats.org/drawingml/2006/main">
            <a:off x="4145280" y="6377940"/>
            <a:ext cx="3901440" cy="342900"/>
          </a:xfrm>
          <a:prstGeom xmlns:a="http://schemas.openxmlformats.org/drawingml/2006/main" prst="rect">
            <a:avLst/>
          </a:prstGeom>
          <a:noFill xmlns:a="http://schemas.openxmlformats.org/drawingml/2006/main"/>
          <a:ln xmlns:a="http://schemas.openxmlformats.org/drawingml/2006/main">
            <a:noFill/>
          </a:ln>
        </p:spPr>
        <p:txBody>
          <a:bodyPr xmlns:a="http://schemas.openxmlformats.org/drawingml/2006/main" spcFirstLastPara="1" wrap="square" lIns="0" tIns="0" rIns="0" bIns="0" anchor="t">
            <a:spAutoFit/>
          </a:bodyPr>
          <a:lstStyle xmlns:a="http://schemas.openxmlformats.org/drawingml/2006/main">
            <a:lvl1pPr algn="ctr">
              <a:spcBef>
                <a:spcPts val="0"/>
              </a:spcBef>
              <a:spcAft>
                <a:spcPts val="0"/>
              </a:spcAft>
              <a:buSzPts val="1400"/>
              <a:buNone/>
              <a:defRPr>
                <a:solidFill>
                  <a:srgbClr val="888888"/>
                </a:solidFill>
              </a:defRPr>
            </a:lvl1pPr>
            <a:lvl2pPr>
              <a:spcBef>
                <a:spcPts val="0"/>
              </a:spcBef>
              <a:spcAft>
                <a:spcPts val="0"/>
              </a:spcAft>
              <a:buSzPts val="1400"/>
              <a:buNone/>
              <a:defRPr/>
            </a:lvl2pPr>
            <a:lvl3pPr>
              <a:spcBef>
                <a:spcPts val="0"/>
              </a:spcBef>
              <a:spcAft>
                <a:spcPts val="0"/>
              </a:spcAft>
              <a:buSzPts val="1400"/>
              <a:buNone/>
              <a:defRPr/>
            </a:lvl3pPr>
            <a:lvl4pPr>
              <a:spcBef>
                <a:spcPts val="0"/>
              </a:spcBef>
              <a:spcAft>
                <a:spcPts val="0"/>
              </a:spcAft>
              <a:buSzPts val="1400"/>
              <a:buNone/>
              <a:defRPr/>
            </a:lvl4pPr>
            <a:lvl5pPr>
              <a:spcBef>
                <a:spcPts val="0"/>
              </a:spcBef>
              <a:spcAft>
                <a:spcPts val="0"/>
              </a:spcAft>
              <a:buSzPts val="1400"/>
              <a:buNone/>
              <a:defRPr/>
            </a:lvl5pPr>
            <a:lvl6pPr>
              <a:spcBef>
                <a:spcPts val="0"/>
              </a:spcBef>
              <a:spcAft>
                <a:spcPts val="0"/>
              </a:spcAft>
              <a:buSzPts val="1400"/>
              <a:buNone/>
              <a:defRPr/>
            </a:lvl6pPr>
            <a:lvl7pPr>
              <a:spcBef>
                <a:spcPts val="0"/>
              </a:spcBef>
              <a:spcAft>
                <a:spcPts val="0"/>
              </a:spcAft>
              <a:buSzPts val="1400"/>
              <a:buNone/>
              <a:defRPr/>
            </a:lvl7pPr>
            <a:lvl8pPr>
              <a:spcBef>
                <a:spcPts val="0"/>
              </a:spcBef>
              <a:spcAft>
                <a:spcPts val="0"/>
              </a:spcAft>
              <a:buSzPts val="1400"/>
              <a:buNone/>
              <a:defRPr/>
            </a:lvl8pPr>
            <a:lvl9pPr>
              <a:spcBef>
                <a:spcPts val="0"/>
              </a:spcBef>
              <a:spcAft>
                <a:spcPts val="0"/>
              </a:spcAft>
              <a:buSzPts val="1400"/>
              <a:buNone/>
              <a:defRPr/>
            </a:lvl9pPr>
          </a:lstStyle>
          <a:p xmlns:a="http://schemas.openxmlformats.org/drawingml/2006/main"/>
        </p:txBody>
      </p:sp>
      <p:sp>
        <p:nvSpPr>
          <p:cNvPr id="35" name="Google Shape;35;p5">
            <a:extLst xmlns:a="http://schemas.openxmlformats.org/drawingml/2006/main">
              <a:ext uri="{FF2B5EF4-FFF2-40B4-BE49-F238E27FC236}">
                <a16:creationId xmlns:a16="http://schemas.microsoft.com/office/drawing/2014/main" id="{EFB24B78-4C72-4375-AEE4-202FBD744348}"/>
              </a:ext>
            </a:extLst>
          </p:cNvPr>
          <p:cNvSpPr>
            <a:spLocks xmlns:a="http://schemas.openxmlformats.org/drawingml/2006/main" noGrp="1"/>
          </p:cNvSpPr>
          <p:nvPr>
            <p:ph type="dt" idx="10"/>
          </p:nvPr>
        </p:nvSpPr>
        <p:spPr>
          <a:xfrm xmlns:a="http://schemas.openxmlformats.org/drawingml/2006/main">
            <a:off x="609600" y="6377940"/>
            <a:ext cx="2804160" cy="342900"/>
          </a:xfrm>
          <a:prstGeom xmlns:a="http://schemas.openxmlformats.org/drawingml/2006/main" prst="rect">
            <a:avLst/>
          </a:prstGeom>
          <a:noFill xmlns:a="http://schemas.openxmlformats.org/drawingml/2006/main"/>
          <a:ln xmlns:a="http://schemas.openxmlformats.org/drawingml/2006/main">
            <a:noFill/>
          </a:ln>
        </p:spPr>
        <p:txBody>
          <a:bodyPr xmlns:a="http://schemas.openxmlformats.org/drawingml/2006/main" spcFirstLastPara="1" wrap="square" lIns="0" tIns="0" rIns="0" bIns="0" anchor="t">
            <a:spAutoFit/>
          </a:bodyPr>
          <a:lstStyle xmlns:a="http://schemas.openxmlformats.org/drawingml/2006/main">
            <a:lvl1pPr algn="l">
              <a:spcBef>
                <a:spcPts val="0"/>
              </a:spcBef>
              <a:spcAft>
                <a:spcPts val="0"/>
              </a:spcAft>
              <a:buSzPts val="1400"/>
              <a:buNone/>
              <a:defRPr>
                <a:solidFill>
                  <a:srgbClr val="888888"/>
                </a:solidFill>
              </a:defRPr>
            </a:lvl1pPr>
            <a:lvl2pPr>
              <a:spcBef>
                <a:spcPts val="0"/>
              </a:spcBef>
              <a:spcAft>
                <a:spcPts val="0"/>
              </a:spcAft>
              <a:buSzPts val="1400"/>
              <a:buNone/>
              <a:defRPr/>
            </a:lvl2pPr>
            <a:lvl3pPr>
              <a:spcBef>
                <a:spcPts val="0"/>
              </a:spcBef>
              <a:spcAft>
                <a:spcPts val="0"/>
              </a:spcAft>
              <a:buSzPts val="1400"/>
              <a:buNone/>
              <a:defRPr/>
            </a:lvl3pPr>
            <a:lvl4pPr>
              <a:spcBef>
                <a:spcPts val="0"/>
              </a:spcBef>
              <a:spcAft>
                <a:spcPts val="0"/>
              </a:spcAft>
              <a:buSzPts val="1400"/>
              <a:buNone/>
              <a:defRPr/>
            </a:lvl4pPr>
            <a:lvl5pPr>
              <a:spcBef>
                <a:spcPts val="0"/>
              </a:spcBef>
              <a:spcAft>
                <a:spcPts val="0"/>
              </a:spcAft>
              <a:buSzPts val="1400"/>
              <a:buNone/>
              <a:defRPr/>
            </a:lvl5pPr>
            <a:lvl6pPr>
              <a:spcBef>
                <a:spcPts val="0"/>
              </a:spcBef>
              <a:spcAft>
                <a:spcPts val="0"/>
              </a:spcAft>
              <a:buSzPts val="1400"/>
              <a:buNone/>
              <a:defRPr/>
            </a:lvl6pPr>
            <a:lvl7pPr>
              <a:spcBef>
                <a:spcPts val="0"/>
              </a:spcBef>
              <a:spcAft>
                <a:spcPts val="0"/>
              </a:spcAft>
              <a:buSzPts val="1400"/>
              <a:buNone/>
              <a:defRPr/>
            </a:lvl7pPr>
            <a:lvl8pPr>
              <a:spcBef>
                <a:spcPts val="0"/>
              </a:spcBef>
              <a:spcAft>
                <a:spcPts val="0"/>
              </a:spcAft>
              <a:buSzPts val="1400"/>
              <a:buNone/>
              <a:defRPr/>
            </a:lvl8pPr>
            <a:lvl9pPr>
              <a:spcBef>
                <a:spcPts val="0"/>
              </a:spcBef>
              <a:spcAft>
                <a:spcPts val="0"/>
              </a:spcAft>
              <a:buSzPts val="1400"/>
              <a:buNone/>
              <a:defRPr/>
            </a:lvl9pPr>
          </a:lstStyle>
          <a:p xmlns:a="http://schemas.openxmlformats.org/drawingml/2006/main"/>
        </p:txBody>
      </p:sp>
      <p:sp>
        <p:nvSpPr>
          <p:cNvPr id="36" name="Google Shape;36;p5">
            <a:extLst xmlns:a="http://schemas.openxmlformats.org/drawingml/2006/main">
              <a:ext uri="{FF2B5EF4-FFF2-40B4-BE49-F238E27FC236}">
                <a16:creationId xmlns:a16="http://schemas.microsoft.com/office/drawing/2014/main" id="{B6657B54-C480-4AC5-B2F1-9878C76D94D5}"/>
              </a:ext>
            </a:extLst>
          </p:cNvPr>
          <p:cNvSpPr>
            <a:spLocks xmlns:a="http://schemas.openxmlformats.org/drawingml/2006/main" noGrp="1"/>
          </p:cNvSpPr>
          <p:nvPr>
            <p:ph type="sldNum" idx="12"/>
          </p:nvPr>
        </p:nvSpPr>
        <p:spPr>
          <a:xfrm xmlns:a="http://schemas.openxmlformats.org/drawingml/2006/main">
            <a:off x="8778240" y="6377940"/>
            <a:ext cx="2804160" cy="342900"/>
          </a:xfrm>
          <a:prstGeom xmlns:a="http://schemas.openxmlformats.org/drawingml/2006/main" prst="rect">
            <a:avLst/>
          </a:prstGeom>
          <a:noFill xmlns:a="http://schemas.openxmlformats.org/drawingml/2006/main"/>
          <a:ln xmlns:a="http://schemas.openxmlformats.org/drawingml/2006/main">
            <a:noFill/>
          </a:ln>
        </p:spPr>
        <p:txBody>
          <a:bodyPr xmlns:a="http://schemas.openxmlformats.org/drawingml/2006/main" spcFirstLastPara="1" wrap="square" lIns="0" tIns="0" rIns="0" bIns="0" anchor="t">
            <a:spAutoFit/>
          </a:bodyPr>
          <a:lstStyle xmlns:a="http://schemas.openxmlformats.org/drawingml/2006/main">
            <a:lvl1pPr indent="0" algn="r">
              <a:spcBef>
                <a:spcPts val="0"/>
              </a:spcBef>
              <a:buNone/>
              <a:defRPr>
                <a:solidFill>
                  <a:srgbClr val="888888"/>
                </a:solidFill>
              </a:defRPr>
            </a:lvl1pPr>
            <a:lvl2pPr indent="0" algn="r">
              <a:spcBef>
                <a:spcPts val="0"/>
              </a:spcBef>
              <a:buNone/>
              <a:defRPr>
                <a:solidFill>
                  <a:srgbClr val="888888"/>
                </a:solidFill>
              </a:defRPr>
            </a:lvl2pPr>
            <a:lvl3pPr indent="0" algn="r">
              <a:spcBef>
                <a:spcPts val="0"/>
              </a:spcBef>
              <a:buNone/>
              <a:defRPr>
                <a:solidFill>
                  <a:srgbClr val="888888"/>
                </a:solidFill>
              </a:defRPr>
            </a:lvl3pPr>
            <a:lvl4pPr indent="0" algn="r">
              <a:spcBef>
                <a:spcPts val="0"/>
              </a:spcBef>
              <a:buNone/>
              <a:defRPr>
                <a:solidFill>
                  <a:srgbClr val="888888"/>
                </a:solidFill>
              </a:defRPr>
            </a:lvl4pPr>
            <a:lvl5pPr indent="0" algn="r">
              <a:spcBef>
                <a:spcPts val="0"/>
              </a:spcBef>
              <a:buNone/>
              <a:defRPr>
                <a:solidFill>
                  <a:srgbClr val="888888"/>
                </a:solidFill>
              </a:defRPr>
            </a:lvl5pPr>
            <a:lvl6pPr indent="0" algn="r">
              <a:spcBef>
                <a:spcPts val="0"/>
              </a:spcBef>
              <a:buNone/>
              <a:defRPr>
                <a:solidFill>
                  <a:srgbClr val="888888"/>
                </a:solidFill>
              </a:defRPr>
            </a:lvl6pPr>
            <a:lvl7pPr indent="0" algn="r">
              <a:spcBef>
                <a:spcPts val="0"/>
              </a:spcBef>
              <a:buNone/>
              <a:defRPr>
                <a:solidFill>
                  <a:srgbClr val="888888"/>
                </a:solidFill>
              </a:defRPr>
            </a:lvl7pPr>
            <a:lvl8pPr indent="0" algn="r">
              <a:spcBef>
                <a:spcPts val="0"/>
              </a:spcBef>
              <a:buNone/>
              <a:defRPr>
                <a:solidFill>
                  <a:srgbClr val="888888"/>
                </a:solidFill>
              </a:defRPr>
            </a:lvl8pPr>
            <a:lvl9pPr indent="0" algn="r">
              <a:spcBef>
                <a:spcPts val="0"/>
              </a:spcBef>
              <a:buNone/>
              <a:defRPr>
                <a:solidFill>
                  <a:srgbClr val="888888"/>
                </a:solidFill>
              </a:defRPr>
            </a:lvl9pPr>
          </a:lstStyle>
          <a:p xmlns:a="http://schemas.openxmlformats.org/drawingml/2006/main">
            <a:pPr marL="0" lvl="0" indent="0" algn="r">
              <a:spcBef>
                <a:spcPts val="0"/>
              </a:spcBef>
              <a:spcAft>
                <a:spcPts val="0"/>
              </a:spcAft>
              <a:buNone/>
            </a:pPr>
            <a:fld id="{00000000-1234-1234-1234-123412341234}" type="slidenum">
              <a:t>‹#›</a:t>
            </a:fld>
            <a:endParaRPr/>
          </a:p>
        </p:txBody>
      </p:sp>
    </p:spTree>
  </p:cSld>
</p:sldLayout>
</file>

<file path=ppt/slideLayouts/slideLayout5.xml><?xml version="1.0" encoding="utf-8"?>
<p:sldLayout xmlns:p="http://schemas.openxmlformats.org/presentationml/2006/main" matchingName="Title Only">
  <p:cSld name="Title Only">
    <p:spTree>
      <p:nvGrpSpPr>
        <p:cNvPr id="1" name=""/>
        <p:cNvGrpSpPr/>
        <p:nvPr/>
      </p:nvGrpSpPr>
      <p:grpSpPr>
        <a:xfrm xmlns:a="http://schemas.openxmlformats.org/drawingml/2006/main"/>
      </p:grpSpPr>
      <p:sp>
        <p:nvSpPr>
          <p:cNvPr id="38" name="Google Shape;38;p6">
            <a:extLst xmlns:a="http://schemas.openxmlformats.org/drawingml/2006/main">
              <a:ext uri="{FF2B5EF4-FFF2-40B4-BE49-F238E27FC236}">
                <a16:creationId xmlns:a16="http://schemas.microsoft.com/office/drawing/2014/main" id="{A30DC27A-3D94-48C0-B117-E32C77DE3BFB}"/>
              </a:ext>
            </a:extLst>
          </p:cNvPr>
          <p:cNvSpPr>
            <a:spLocks xmlns:a="http://schemas.openxmlformats.org/drawingml/2006/main" noGrp="1"/>
          </p:cNvSpPr>
          <p:nvPr>
            <p:ph type="title" idx="0"/>
          </p:nvPr>
        </p:nvSpPr>
        <p:spPr>
          <a:xfrm xmlns:a="http://schemas.openxmlformats.org/drawingml/2006/main">
            <a:off x="463550" y="1435100"/>
            <a:ext cx="11264900" cy="436880"/>
          </a:xfrm>
          <a:prstGeom xmlns:a="http://schemas.openxmlformats.org/drawingml/2006/main" prst="rect">
            <a:avLst/>
          </a:prstGeom>
          <a:noFill xmlns:a="http://schemas.openxmlformats.org/drawingml/2006/main"/>
          <a:ln xmlns:a="http://schemas.openxmlformats.org/drawingml/2006/main">
            <a:noFill/>
          </a:ln>
        </p:spPr>
        <p:txBody>
          <a:bodyPr xmlns:a="http://schemas.openxmlformats.org/drawingml/2006/main" spcFirstLastPara="1" wrap="square" lIns="0" tIns="0" rIns="0" bIns="0" anchor="t">
            <a:spAutoFit/>
          </a:bodyPr>
          <a:lstStyle xmlns:a="http://schemas.openxmlformats.org/drawingml/2006/main">
            <a:lvl1pPr algn="l">
              <a:spcBef>
                <a:spcPts val="0"/>
              </a:spcBef>
              <a:spcAft>
                <a:spcPts val="0"/>
              </a:spcAft>
              <a:buSzPts val="1400"/>
              <a:buNone/>
              <a:defRPr sz="2250" b="0" i="1">
                <a:solidFill>
                  <a:srgbClr val="2562EB"/>
                </a:solidFill>
                <a:latin typeface="Helvetica Neue"/>
                <a:ea typeface="Helvetica Neue"/>
                <a:cs typeface="Helvetica Neue"/>
              </a:defRPr>
            </a:lvl1pPr>
            <a:lvl2pPr>
              <a:spcBef>
                <a:spcPts val="0"/>
              </a:spcBef>
              <a:spcAft>
                <a:spcPts val="0"/>
              </a:spcAft>
              <a:buSzPts val="1400"/>
              <a:buNone/>
              <a:defRPr/>
            </a:lvl2pPr>
            <a:lvl3pPr>
              <a:spcBef>
                <a:spcPts val="0"/>
              </a:spcBef>
              <a:spcAft>
                <a:spcPts val="0"/>
              </a:spcAft>
              <a:buSzPts val="1400"/>
              <a:buNone/>
              <a:defRPr/>
            </a:lvl3pPr>
            <a:lvl4pPr>
              <a:spcBef>
                <a:spcPts val="0"/>
              </a:spcBef>
              <a:spcAft>
                <a:spcPts val="0"/>
              </a:spcAft>
              <a:buSzPts val="1400"/>
              <a:buNone/>
              <a:defRPr/>
            </a:lvl4pPr>
            <a:lvl5pPr>
              <a:spcBef>
                <a:spcPts val="0"/>
              </a:spcBef>
              <a:spcAft>
                <a:spcPts val="0"/>
              </a:spcAft>
              <a:buSzPts val="1400"/>
              <a:buNone/>
              <a:defRPr/>
            </a:lvl5pPr>
            <a:lvl6pPr>
              <a:spcBef>
                <a:spcPts val="0"/>
              </a:spcBef>
              <a:spcAft>
                <a:spcPts val="0"/>
              </a:spcAft>
              <a:buSzPts val="1400"/>
              <a:buNone/>
              <a:defRPr/>
            </a:lvl6pPr>
            <a:lvl7pPr>
              <a:spcBef>
                <a:spcPts val="0"/>
              </a:spcBef>
              <a:spcAft>
                <a:spcPts val="0"/>
              </a:spcAft>
              <a:buSzPts val="1400"/>
              <a:buNone/>
              <a:defRPr/>
            </a:lvl7pPr>
            <a:lvl8pPr>
              <a:spcBef>
                <a:spcPts val="0"/>
              </a:spcBef>
              <a:spcAft>
                <a:spcPts val="0"/>
              </a:spcAft>
              <a:buSzPts val="1400"/>
              <a:buNone/>
              <a:defRPr/>
            </a:lvl8pPr>
            <a:lvl9pPr>
              <a:spcBef>
                <a:spcPts val="0"/>
              </a:spcBef>
              <a:spcAft>
                <a:spcPts val="0"/>
              </a:spcAft>
              <a:buSzPts val="1400"/>
              <a:buNone/>
              <a:defRPr/>
            </a:lvl9pPr>
          </a:lstStyle>
          <a:p xmlns:a="http://schemas.openxmlformats.org/drawingml/2006/main"/>
        </p:txBody>
      </p:sp>
      <p:sp>
        <p:nvSpPr>
          <p:cNvPr id="39" name="Google Shape;39;p6">
            <a:extLst xmlns:a="http://schemas.openxmlformats.org/drawingml/2006/main">
              <a:ext uri="{FF2B5EF4-FFF2-40B4-BE49-F238E27FC236}">
                <a16:creationId xmlns:a16="http://schemas.microsoft.com/office/drawing/2014/main" id="{61DB3114-F718-4D05-BB52-EFB51E800C33}"/>
              </a:ext>
            </a:extLst>
          </p:cNvPr>
          <p:cNvSpPr>
            <a:spLocks xmlns:a="http://schemas.openxmlformats.org/drawingml/2006/main" noGrp="1"/>
          </p:cNvSpPr>
          <p:nvPr>
            <p:ph type="ftr" idx="11"/>
          </p:nvPr>
        </p:nvSpPr>
        <p:spPr>
          <a:xfrm xmlns:a="http://schemas.openxmlformats.org/drawingml/2006/main">
            <a:off x="4145280" y="6377940"/>
            <a:ext cx="3901440" cy="342900"/>
          </a:xfrm>
          <a:prstGeom xmlns:a="http://schemas.openxmlformats.org/drawingml/2006/main" prst="rect">
            <a:avLst/>
          </a:prstGeom>
          <a:noFill xmlns:a="http://schemas.openxmlformats.org/drawingml/2006/main"/>
          <a:ln xmlns:a="http://schemas.openxmlformats.org/drawingml/2006/main">
            <a:noFill/>
          </a:ln>
        </p:spPr>
        <p:txBody>
          <a:bodyPr xmlns:a="http://schemas.openxmlformats.org/drawingml/2006/main" spcFirstLastPara="1" wrap="square" lIns="0" tIns="0" rIns="0" bIns="0" anchor="t">
            <a:spAutoFit/>
          </a:bodyPr>
          <a:lstStyle xmlns:a="http://schemas.openxmlformats.org/drawingml/2006/main">
            <a:lvl1pPr algn="ctr">
              <a:spcBef>
                <a:spcPts val="0"/>
              </a:spcBef>
              <a:spcAft>
                <a:spcPts val="0"/>
              </a:spcAft>
              <a:buSzPts val="1400"/>
              <a:buNone/>
              <a:defRPr>
                <a:solidFill>
                  <a:srgbClr val="888888"/>
                </a:solidFill>
              </a:defRPr>
            </a:lvl1pPr>
            <a:lvl2pPr>
              <a:spcBef>
                <a:spcPts val="0"/>
              </a:spcBef>
              <a:spcAft>
                <a:spcPts val="0"/>
              </a:spcAft>
              <a:buSzPts val="1400"/>
              <a:buNone/>
              <a:defRPr/>
            </a:lvl2pPr>
            <a:lvl3pPr>
              <a:spcBef>
                <a:spcPts val="0"/>
              </a:spcBef>
              <a:spcAft>
                <a:spcPts val="0"/>
              </a:spcAft>
              <a:buSzPts val="1400"/>
              <a:buNone/>
              <a:defRPr/>
            </a:lvl3pPr>
            <a:lvl4pPr>
              <a:spcBef>
                <a:spcPts val="0"/>
              </a:spcBef>
              <a:spcAft>
                <a:spcPts val="0"/>
              </a:spcAft>
              <a:buSzPts val="1400"/>
              <a:buNone/>
              <a:defRPr/>
            </a:lvl4pPr>
            <a:lvl5pPr>
              <a:spcBef>
                <a:spcPts val="0"/>
              </a:spcBef>
              <a:spcAft>
                <a:spcPts val="0"/>
              </a:spcAft>
              <a:buSzPts val="1400"/>
              <a:buNone/>
              <a:defRPr/>
            </a:lvl5pPr>
            <a:lvl6pPr>
              <a:spcBef>
                <a:spcPts val="0"/>
              </a:spcBef>
              <a:spcAft>
                <a:spcPts val="0"/>
              </a:spcAft>
              <a:buSzPts val="1400"/>
              <a:buNone/>
              <a:defRPr/>
            </a:lvl6pPr>
            <a:lvl7pPr>
              <a:spcBef>
                <a:spcPts val="0"/>
              </a:spcBef>
              <a:spcAft>
                <a:spcPts val="0"/>
              </a:spcAft>
              <a:buSzPts val="1400"/>
              <a:buNone/>
              <a:defRPr/>
            </a:lvl7pPr>
            <a:lvl8pPr>
              <a:spcBef>
                <a:spcPts val="0"/>
              </a:spcBef>
              <a:spcAft>
                <a:spcPts val="0"/>
              </a:spcAft>
              <a:buSzPts val="1400"/>
              <a:buNone/>
              <a:defRPr/>
            </a:lvl8pPr>
            <a:lvl9pPr>
              <a:spcBef>
                <a:spcPts val="0"/>
              </a:spcBef>
              <a:spcAft>
                <a:spcPts val="0"/>
              </a:spcAft>
              <a:buSzPts val="1400"/>
              <a:buNone/>
              <a:defRPr/>
            </a:lvl9pPr>
          </a:lstStyle>
          <a:p xmlns:a="http://schemas.openxmlformats.org/drawingml/2006/main"/>
        </p:txBody>
      </p:sp>
      <p:sp>
        <p:nvSpPr>
          <p:cNvPr id="40" name="Google Shape;40;p6">
            <a:extLst xmlns:a="http://schemas.openxmlformats.org/drawingml/2006/main">
              <a:ext uri="{FF2B5EF4-FFF2-40B4-BE49-F238E27FC236}">
                <a16:creationId xmlns:a16="http://schemas.microsoft.com/office/drawing/2014/main" id="{349A7381-4B9B-4E7B-B330-5155C6313AEE}"/>
              </a:ext>
            </a:extLst>
          </p:cNvPr>
          <p:cNvSpPr>
            <a:spLocks xmlns:a="http://schemas.openxmlformats.org/drawingml/2006/main" noGrp="1"/>
          </p:cNvSpPr>
          <p:nvPr>
            <p:ph type="dt" idx="10"/>
          </p:nvPr>
        </p:nvSpPr>
        <p:spPr>
          <a:xfrm xmlns:a="http://schemas.openxmlformats.org/drawingml/2006/main">
            <a:off x="609600" y="6377940"/>
            <a:ext cx="2804160" cy="342900"/>
          </a:xfrm>
          <a:prstGeom xmlns:a="http://schemas.openxmlformats.org/drawingml/2006/main" prst="rect">
            <a:avLst/>
          </a:prstGeom>
          <a:noFill xmlns:a="http://schemas.openxmlformats.org/drawingml/2006/main"/>
          <a:ln xmlns:a="http://schemas.openxmlformats.org/drawingml/2006/main">
            <a:noFill/>
          </a:ln>
        </p:spPr>
        <p:txBody>
          <a:bodyPr xmlns:a="http://schemas.openxmlformats.org/drawingml/2006/main" spcFirstLastPara="1" wrap="square" lIns="0" tIns="0" rIns="0" bIns="0" anchor="t">
            <a:spAutoFit/>
          </a:bodyPr>
          <a:lstStyle xmlns:a="http://schemas.openxmlformats.org/drawingml/2006/main">
            <a:lvl1pPr algn="l">
              <a:spcBef>
                <a:spcPts val="0"/>
              </a:spcBef>
              <a:spcAft>
                <a:spcPts val="0"/>
              </a:spcAft>
              <a:buSzPts val="1400"/>
              <a:buNone/>
              <a:defRPr>
                <a:solidFill>
                  <a:srgbClr val="888888"/>
                </a:solidFill>
              </a:defRPr>
            </a:lvl1pPr>
            <a:lvl2pPr>
              <a:spcBef>
                <a:spcPts val="0"/>
              </a:spcBef>
              <a:spcAft>
                <a:spcPts val="0"/>
              </a:spcAft>
              <a:buSzPts val="1400"/>
              <a:buNone/>
              <a:defRPr/>
            </a:lvl2pPr>
            <a:lvl3pPr>
              <a:spcBef>
                <a:spcPts val="0"/>
              </a:spcBef>
              <a:spcAft>
                <a:spcPts val="0"/>
              </a:spcAft>
              <a:buSzPts val="1400"/>
              <a:buNone/>
              <a:defRPr/>
            </a:lvl3pPr>
            <a:lvl4pPr>
              <a:spcBef>
                <a:spcPts val="0"/>
              </a:spcBef>
              <a:spcAft>
                <a:spcPts val="0"/>
              </a:spcAft>
              <a:buSzPts val="1400"/>
              <a:buNone/>
              <a:defRPr/>
            </a:lvl4pPr>
            <a:lvl5pPr>
              <a:spcBef>
                <a:spcPts val="0"/>
              </a:spcBef>
              <a:spcAft>
                <a:spcPts val="0"/>
              </a:spcAft>
              <a:buSzPts val="1400"/>
              <a:buNone/>
              <a:defRPr/>
            </a:lvl5pPr>
            <a:lvl6pPr>
              <a:spcBef>
                <a:spcPts val="0"/>
              </a:spcBef>
              <a:spcAft>
                <a:spcPts val="0"/>
              </a:spcAft>
              <a:buSzPts val="1400"/>
              <a:buNone/>
              <a:defRPr/>
            </a:lvl6pPr>
            <a:lvl7pPr>
              <a:spcBef>
                <a:spcPts val="0"/>
              </a:spcBef>
              <a:spcAft>
                <a:spcPts val="0"/>
              </a:spcAft>
              <a:buSzPts val="1400"/>
              <a:buNone/>
              <a:defRPr/>
            </a:lvl7pPr>
            <a:lvl8pPr>
              <a:spcBef>
                <a:spcPts val="0"/>
              </a:spcBef>
              <a:spcAft>
                <a:spcPts val="0"/>
              </a:spcAft>
              <a:buSzPts val="1400"/>
              <a:buNone/>
              <a:defRPr/>
            </a:lvl8pPr>
            <a:lvl9pPr>
              <a:spcBef>
                <a:spcPts val="0"/>
              </a:spcBef>
              <a:spcAft>
                <a:spcPts val="0"/>
              </a:spcAft>
              <a:buSzPts val="1400"/>
              <a:buNone/>
              <a:defRPr/>
            </a:lvl9pPr>
          </a:lstStyle>
          <a:p xmlns:a="http://schemas.openxmlformats.org/drawingml/2006/main"/>
        </p:txBody>
      </p:sp>
      <p:sp>
        <p:nvSpPr>
          <p:cNvPr id="41" name="Google Shape;41;p6">
            <a:extLst xmlns:a="http://schemas.openxmlformats.org/drawingml/2006/main">
              <a:ext uri="{FF2B5EF4-FFF2-40B4-BE49-F238E27FC236}">
                <a16:creationId xmlns:a16="http://schemas.microsoft.com/office/drawing/2014/main" id="{DB649BD8-35C4-4420-B051-93246991D051}"/>
              </a:ext>
            </a:extLst>
          </p:cNvPr>
          <p:cNvSpPr>
            <a:spLocks xmlns:a="http://schemas.openxmlformats.org/drawingml/2006/main" noGrp="1"/>
          </p:cNvSpPr>
          <p:nvPr>
            <p:ph type="sldNum" idx="12"/>
          </p:nvPr>
        </p:nvSpPr>
        <p:spPr>
          <a:xfrm xmlns:a="http://schemas.openxmlformats.org/drawingml/2006/main">
            <a:off x="8778240" y="6377940"/>
            <a:ext cx="2804160" cy="342900"/>
          </a:xfrm>
          <a:prstGeom xmlns:a="http://schemas.openxmlformats.org/drawingml/2006/main" prst="rect">
            <a:avLst/>
          </a:prstGeom>
          <a:noFill xmlns:a="http://schemas.openxmlformats.org/drawingml/2006/main"/>
          <a:ln xmlns:a="http://schemas.openxmlformats.org/drawingml/2006/main">
            <a:noFill/>
          </a:ln>
        </p:spPr>
        <p:txBody>
          <a:bodyPr xmlns:a="http://schemas.openxmlformats.org/drawingml/2006/main" spcFirstLastPara="1" wrap="square" lIns="0" tIns="0" rIns="0" bIns="0" anchor="t">
            <a:spAutoFit/>
          </a:bodyPr>
          <a:lstStyle xmlns:a="http://schemas.openxmlformats.org/drawingml/2006/main">
            <a:lvl1pPr indent="0" algn="r">
              <a:spcBef>
                <a:spcPts val="0"/>
              </a:spcBef>
              <a:buNone/>
              <a:defRPr>
                <a:solidFill>
                  <a:srgbClr val="888888"/>
                </a:solidFill>
              </a:defRPr>
            </a:lvl1pPr>
            <a:lvl2pPr indent="0" algn="r">
              <a:spcBef>
                <a:spcPts val="0"/>
              </a:spcBef>
              <a:buNone/>
              <a:defRPr>
                <a:solidFill>
                  <a:srgbClr val="888888"/>
                </a:solidFill>
              </a:defRPr>
            </a:lvl2pPr>
            <a:lvl3pPr indent="0" algn="r">
              <a:spcBef>
                <a:spcPts val="0"/>
              </a:spcBef>
              <a:buNone/>
              <a:defRPr>
                <a:solidFill>
                  <a:srgbClr val="888888"/>
                </a:solidFill>
              </a:defRPr>
            </a:lvl3pPr>
            <a:lvl4pPr indent="0" algn="r">
              <a:spcBef>
                <a:spcPts val="0"/>
              </a:spcBef>
              <a:buNone/>
              <a:defRPr>
                <a:solidFill>
                  <a:srgbClr val="888888"/>
                </a:solidFill>
              </a:defRPr>
            </a:lvl4pPr>
            <a:lvl5pPr indent="0" algn="r">
              <a:spcBef>
                <a:spcPts val="0"/>
              </a:spcBef>
              <a:buNone/>
              <a:defRPr>
                <a:solidFill>
                  <a:srgbClr val="888888"/>
                </a:solidFill>
              </a:defRPr>
            </a:lvl5pPr>
            <a:lvl6pPr indent="0" algn="r">
              <a:spcBef>
                <a:spcPts val="0"/>
              </a:spcBef>
              <a:buNone/>
              <a:defRPr>
                <a:solidFill>
                  <a:srgbClr val="888888"/>
                </a:solidFill>
              </a:defRPr>
            </a:lvl6pPr>
            <a:lvl7pPr indent="0" algn="r">
              <a:spcBef>
                <a:spcPts val="0"/>
              </a:spcBef>
              <a:buNone/>
              <a:defRPr>
                <a:solidFill>
                  <a:srgbClr val="888888"/>
                </a:solidFill>
              </a:defRPr>
            </a:lvl7pPr>
            <a:lvl8pPr indent="0" algn="r">
              <a:spcBef>
                <a:spcPts val="0"/>
              </a:spcBef>
              <a:buNone/>
              <a:defRPr>
                <a:solidFill>
                  <a:srgbClr val="888888"/>
                </a:solidFill>
              </a:defRPr>
            </a:lvl8pPr>
            <a:lvl9pPr indent="0" algn="r">
              <a:spcBef>
                <a:spcPts val="0"/>
              </a:spcBef>
              <a:buNone/>
              <a:defRPr>
                <a:solidFill>
                  <a:srgbClr val="888888"/>
                </a:solidFill>
              </a:defRPr>
            </a:lvl9pPr>
          </a:lstStyle>
          <a:p xmlns:a="http://schemas.openxmlformats.org/drawingml/2006/main">
            <a:pPr marL="0" lvl="0" indent="0" algn="r">
              <a:spcBef>
                <a:spcPts val="0"/>
              </a:spcBef>
              <a:spcAft>
                <a:spcPts val="0"/>
              </a:spcAft>
              <a:buNone/>
            </a:pPr>
            <a:fld id="{00000000-1234-1234-1234-123412341234}" type="slidenum">
              <a:t>‹#›</a:t>
            </a:fld>
            <a:endParaRPr/>
          </a:p>
        </p:txBody>
      </p:sp>
    </p:spTree>
  </p:cSld>
</p:sldLayout>
</file>

<file path=ppt/slideMasters/_rels/slideMaster1.xml.rels>&#65279;<?xml version="1.0" encoding="utf-8"?><Relationships xmlns="http://schemas.openxmlformats.org/package/2006/relationships"><Relationship Type="http://schemas.openxmlformats.org/officeDocument/2006/relationships/image" Target="/ppt/media/image.png" Id="R1ba4bd11ff144445" /><Relationship Type="http://schemas.openxmlformats.org/officeDocument/2006/relationships/theme" Target="/ppt/slideMasters/theme/theme2.xml" Id="Rf5921bda4d8e4e74" /><Relationship Type="http://schemas.openxmlformats.org/officeDocument/2006/relationships/slideLayout" Target="/ppt/slideLayouts/slideLayout1.xml" Id="R6c4a5c1afaca4f67" /><Relationship Type="http://schemas.openxmlformats.org/officeDocument/2006/relationships/slideLayout" Target="/ppt/slideLayouts/slideLayout2.xml" Id="R9cc903bf2e6f437c" /><Relationship Type="http://schemas.openxmlformats.org/officeDocument/2006/relationships/slideLayout" Target="/ppt/slideLayouts/slideLayout3.xml" Id="R53a3df63851e444b" /><Relationship Type="http://schemas.openxmlformats.org/officeDocument/2006/relationships/slideLayout" Target="/ppt/slideLayouts/slideLayout4.xml" Id="Rff31507e8c394ee2" /><Relationship Type="http://schemas.openxmlformats.org/officeDocument/2006/relationships/slideLayout" Target="/ppt/slideLayouts/slideLayout5.xml" Id="R38b66c17375c4f28" /></Relationships>
</file>

<file path=ppt/slideMasters/slideMaster1.xml><?xml version="1.0" encoding="utf-8"?>
<p:sldMaster xmlns:p="http://schemas.openxmlformats.org/presentationml/2006/main">
  <p:cSld>
    <p:bg>
      <p:bgPr>
        <a:solidFill xmlns:a="http://schemas.openxmlformats.org/drawingml/2006/main">
          <a:schemeClr val="lt1"/>
        </a:solidFill>
      </p:bgPr>
    </p:bg>
    <p:spTree>
      <p:nvGrpSpPr>
        <p:cNvPr id="1" name=""/>
        <p:cNvGrpSpPr/>
        <p:nvPr/>
      </p:nvGrpSpPr>
      <p:grpSpPr>
        <a:xfrm xmlns:a="http://schemas.openxmlformats.org/drawingml/2006/main"/>
      </p:grpSpPr>
      <p:pic>
        <p:nvPicPr>
          <p:cNvPr id="15" name="Google Shape;6;p1"/>
          <p:cNvPicPr>
            <a:picLocks xmlns:a="http://schemas.openxmlformats.org/drawingml/2006/main" noChangeAspect="1"/>
          </p:cNvPicPr>
          <p:nvPr/>
        </p:nvPicPr>
        <p:blipFill rotWithShape="1">
          <a:blip xmlns:r="http://schemas.openxmlformats.org/officeDocument/2006/relationships" xmlns:a="http://schemas.openxmlformats.org/drawingml/2006/main" r:embed="R1ba4bd11ff144445">
            <a:alphaModFix/>
          </a:blip>
          <a:srcRect xmlns:a="http://schemas.openxmlformats.org/drawingml/2006/main" l="0" t="0" r="0" b="0"/>
          <a:stretch xmlns:a="http://schemas.openxmlformats.org/drawingml/2006/main"/>
        </p:blipFill>
        <p:spPr>
          <a:xfrm xmlns:a="http://schemas.openxmlformats.org/drawingml/2006/main">
            <a:off x="0" y="0"/>
            <a:ext cx="12191999" cy="6857999"/>
          </a:xfrm>
          <a:prstGeom xmlns:a="http://schemas.openxmlformats.org/drawingml/2006/main" prst="rect">
            <a:avLst/>
          </a:prstGeom>
          <a:ln xmlns:a="http://schemas.openxmlformats.org/drawingml/2006/main">
            <a:noFill/>
          </a:ln>
        </p:spPr>
      </p:pic>
      <p:sp>
        <p:nvSpPr>
          <p:cNvPr id="7" name="Google Shape;7;p1">
            <a:extLst xmlns:a="http://schemas.openxmlformats.org/drawingml/2006/main">
              <a:ext uri="{FF2B5EF4-FFF2-40B4-BE49-F238E27FC236}">
                <a16:creationId xmlns:a16="http://schemas.microsoft.com/office/drawing/2014/main" id="{995CB84A-5341-446A-9FCF-6900D06623B8}"/>
              </a:ext>
            </a:extLst>
          </p:cNvPr>
          <p:cNvSpPr>
            <a:spLocks xmlns:a="http://schemas.openxmlformats.org/drawingml/2006/main" noGrp="1"/>
          </p:cNvSpPr>
          <p:nvPr/>
        </p:nvSpPr>
        <p:spPr>
          <a:xfrm xmlns:a="http://schemas.openxmlformats.org/drawingml/2006/main">
            <a:off x="0" y="6372224"/>
            <a:ext cx="12192000" cy="485775"/>
          </a:xfrm>
          <a:custGeom xmlns:a="http://schemas.openxmlformats.org/drawingml/2006/main">
            <a:rect l="l" t="t" r="r" b="b"/>
            <a:pathLst>
              <a:path w="12192000" h="485775">
                <a:moveTo>
                  <a:pt x="12191999" y="485774"/>
                </a:moveTo>
                <a:lnTo>
                  <a:pt x="0" y="485774"/>
                </a:lnTo>
                <a:lnTo>
                  <a:pt x="0" y="0"/>
                </a:lnTo>
                <a:lnTo>
                  <a:pt x="12191999" y="0"/>
                </a:lnTo>
                <a:lnTo>
                  <a:pt x="12191999" y="485774"/>
                </a:lnTo>
                <a:close/>
              </a:path>
            </a:pathLst>
          </a:custGeom>
          <a:solidFill xmlns:a="http://schemas.openxmlformats.org/drawingml/2006/main">
            <a:srgbClr val="FFEB3B"/>
          </a:solidFill>
          <a:ln xmlns:a="http://schemas.openxmlformats.org/drawingml/2006/main">
            <a:noFill/>
          </a:ln>
        </p:spPr>
        <p:txBody>
          <a:bodyPr xmlns:a="http://schemas.openxmlformats.org/drawingml/2006/main" spcFirstLastPara="1" wrap="square" lIns="0" tIns="0" rIns="0" bIns="0" anchor="t">
            <a:noAutofit/>
          </a:bodyPr>
          <a:lstStyle xmlns:a="http://schemas.openxmlformats.org/drawingml/2006/main"/>
          <a:p xmlns:a="http://schemas.openxmlformats.org/drawingml/2006/main">
            <a:pPr marL="0" lvl="0" indent="0" algn="l">
              <a:spcBef>
                <a:spcPts val="0"/>
              </a:spcBef>
              <a:spcAft>
                <a:spcPts val="0"/>
              </a:spcAft>
              <a:buNone/>
            </a:pPr>
            <a:r>
              <a:t/>
            </a:r>
            <a:endParaRPr/>
          </a:p>
        </p:txBody>
      </p:sp>
      <p:sp>
        <p:nvSpPr>
          <p:cNvPr id="8" name="Google Shape;8;p1">
            <a:extLst xmlns:a="http://schemas.openxmlformats.org/drawingml/2006/main">
              <a:ext uri="{FF2B5EF4-FFF2-40B4-BE49-F238E27FC236}">
                <a16:creationId xmlns:a16="http://schemas.microsoft.com/office/drawing/2014/main" id="{0ADB0A9B-6C6D-4FB0-93E9-733F9E027741}"/>
              </a:ext>
            </a:extLst>
          </p:cNvPr>
          <p:cNvSpPr>
            <a:spLocks xmlns:a="http://schemas.openxmlformats.org/drawingml/2006/main" noGrp="1"/>
          </p:cNvSpPr>
          <p:nvPr/>
        </p:nvSpPr>
        <p:spPr>
          <a:xfrm xmlns:a="http://schemas.openxmlformats.org/drawingml/2006/main">
            <a:off x="0" y="6372224"/>
            <a:ext cx="12192000" cy="28575"/>
          </a:xfrm>
          <a:custGeom xmlns:a="http://schemas.openxmlformats.org/drawingml/2006/main">
            <a:rect l="l" t="t" r="r" b="b"/>
            <a:pathLst>
              <a:path w="12192000" h="28575">
                <a:moveTo>
                  <a:pt x="12191999" y="28574"/>
                </a:moveTo>
                <a:lnTo>
                  <a:pt x="0" y="28574"/>
                </a:lnTo>
                <a:lnTo>
                  <a:pt x="0" y="0"/>
                </a:lnTo>
                <a:lnTo>
                  <a:pt x="12191999" y="0"/>
                </a:lnTo>
                <a:lnTo>
                  <a:pt x="12191999" y="28574"/>
                </a:lnTo>
                <a:close/>
              </a:path>
            </a:pathLst>
          </a:custGeom>
          <a:solidFill xmlns:a="http://schemas.openxmlformats.org/drawingml/2006/main">
            <a:srgbClr val="000000"/>
          </a:solidFill>
          <a:ln xmlns:a="http://schemas.openxmlformats.org/drawingml/2006/main">
            <a:noFill/>
          </a:ln>
        </p:spPr>
        <p:txBody>
          <a:bodyPr xmlns:a="http://schemas.openxmlformats.org/drawingml/2006/main" spcFirstLastPara="1" wrap="square" lIns="0" tIns="0" rIns="0" bIns="0" anchor="t">
            <a:noAutofit/>
          </a:bodyPr>
          <a:lstStyle xmlns:a="http://schemas.openxmlformats.org/drawingml/2006/main"/>
          <a:p xmlns:a="http://schemas.openxmlformats.org/drawingml/2006/main">
            <a:pPr marL="0" lvl="0" indent="0" algn="l">
              <a:spcBef>
                <a:spcPts val="0"/>
              </a:spcBef>
              <a:spcAft>
                <a:spcPts val="0"/>
              </a:spcAft>
              <a:buNone/>
            </a:pPr>
            <a:r>
              <a:t/>
            </a:r>
            <a:endParaRPr/>
          </a:p>
        </p:txBody>
      </p:sp>
      <p:sp>
        <p:nvSpPr>
          <p:cNvPr id="9" name="Google Shape;9;p1">
            <a:extLst xmlns:a="http://schemas.openxmlformats.org/drawingml/2006/main">
              <a:ext uri="{FF2B5EF4-FFF2-40B4-BE49-F238E27FC236}">
                <a16:creationId xmlns:a16="http://schemas.microsoft.com/office/drawing/2014/main" id="{7CE0D2B1-296C-49A9-8660-7D1AB4E9B714}"/>
              </a:ext>
            </a:extLst>
          </p:cNvPr>
          <p:cNvSpPr>
            <a:spLocks xmlns:a="http://schemas.openxmlformats.org/drawingml/2006/main" noGrp="1"/>
          </p:cNvSpPr>
          <p:nvPr>
            <p:ph type="title" idx="0"/>
          </p:nvPr>
        </p:nvSpPr>
        <p:spPr>
          <a:xfrm xmlns:a="http://schemas.openxmlformats.org/drawingml/2006/main">
            <a:off x="463550" y="1435100"/>
            <a:ext cx="11264900" cy="436880"/>
          </a:xfrm>
          <a:prstGeom xmlns:a="http://schemas.openxmlformats.org/drawingml/2006/main" prst="rect">
            <a:avLst/>
          </a:prstGeom>
          <a:noFill xmlns:a="http://schemas.openxmlformats.org/drawingml/2006/main"/>
          <a:ln xmlns:a="http://schemas.openxmlformats.org/drawingml/2006/main">
            <a:noFill/>
          </a:ln>
        </p:spPr>
        <p:txBody>
          <a:bodyPr xmlns:a="http://schemas.openxmlformats.org/drawingml/2006/main" spcFirstLastPara="1" wrap="square" lIns="0" tIns="0" rIns="0" bIns="0" anchor="t">
            <a:spAutoFit/>
          </a:bodyPr>
          <a:lstStyle xmlns:a="http://schemas.openxmlformats.org/drawingml/2006/main">
            <a:lvl1pPr marR="0" algn="l">
              <a:spcBef>
                <a:spcPts val="0"/>
              </a:spcBef>
              <a:spcAft>
                <a:spcPts val="0"/>
              </a:spcAft>
              <a:buSzPts val="1400"/>
              <a:buNone/>
              <a:defRPr sz="2250" b="0" i="1" u="none" cap="none">
                <a:solidFill>
                  <a:srgbClr val="2562EB"/>
                </a:solidFill>
                <a:latin typeface="Helvetica Neue"/>
                <a:ea typeface="Helvetica Neue"/>
                <a:cs typeface="Helvetica Neue"/>
              </a:defRPr>
            </a:lvl1pPr>
            <a:lvl2pPr>
              <a:spcBef>
                <a:spcPts val="0"/>
              </a:spcBef>
              <a:spcAft>
                <a:spcPts val="0"/>
              </a:spcAft>
              <a:buSzPts val="1400"/>
              <a:buNone/>
              <a:defRPr sz="1800"/>
            </a:lvl2pPr>
            <a:lvl3pPr>
              <a:spcBef>
                <a:spcPts val="0"/>
              </a:spcBef>
              <a:spcAft>
                <a:spcPts val="0"/>
              </a:spcAft>
              <a:buSzPts val="1400"/>
              <a:buNone/>
              <a:defRPr sz="1800"/>
            </a:lvl3pPr>
            <a:lvl4pPr>
              <a:spcBef>
                <a:spcPts val="0"/>
              </a:spcBef>
              <a:spcAft>
                <a:spcPts val="0"/>
              </a:spcAft>
              <a:buSzPts val="1400"/>
              <a:buNone/>
              <a:defRPr sz="1800"/>
            </a:lvl4pPr>
            <a:lvl5pPr>
              <a:spcBef>
                <a:spcPts val="0"/>
              </a:spcBef>
              <a:spcAft>
                <a:spcPts val="0"/>
              </a:spcAft>
              <a:buSzPts val="1400"/>
              <a:buNone/>
              <a:defRPr sz="1800"/>
            </a:lvl5pPr>
            <a:lvl6pPr>
              <a:spcBef>
                <a:spcPts val="0"/>
              </a:spcBef>
              <a:spcAft>
                <a:spcPts val="0"/>
              </a:spcAft>
              <a:buSzPts val="1400"/>
              <a:buNone/>
              <a:defRPr sz="1800"/>
            </a:lvl6pPr>
            <a:lvl7pPr>
              <a:spcBef>
                <a:spcPts val="0"/>
              </a:spcBef>
              <a:spcAft>
                <a:spcPts val="0"/>
              </a:spcAft>
              <a:buSzPts val="1400"/>
              <a:buNone/>
              <a:defRPr sz="1800"/>
            </a:lvl7pPr>
            <a:lvl8pPr>
              <a:spcBef>
                <a:spcPts val="0"/>
              </a:spcBef>
              <a:spcAft>
                <a:spcPts val="0"/>
              </a:spcAft>
              <a:buSzPts val="1400"/>
              <a:buNone/>
              <a:defRPr sz="1800"/>
            </a:lvl8pPr>
            <a:lvl9pPr>
              <a:spcBef>
                <a:spcPts val="0"/>
              </a:spcBef>
              <a:spcAft>
                <a:spcPts val="0"/>
              </a:spcAft>
              <a:buSzPts val="1400"/>
              <a:buNone/>
              <a:defRPr sz="1800"/>
            </a:lvl9pPr>
          </a:lstStyle>
          <a:p xmlns:a="http://schemas.openxmlformats.org/drawingml/2006/main"/>
        </p:txBody>
      </p:sp>
      <p:sp>
        <p:nvSpPr>
          <p:cNvPr id="10" name="Google Shape;10;p1">
            <a:extLst xmlns:a="http://schemas.openxmlformats.org/drawingml/2006/main">
              <a:ext uri="{FF2B5EF4-FFF2-40B4-BE49-F238E27FC236}">
                <a16:creationId xmlns:a16="http://schemas.microsoft.com/office/drawing/2014/main" id="{9B062565-6EB0-4F37-A904-9533FA0A085A}"/>
              </a:ext>
            </a:extLst>
          </p:cNvPr>
          <p:cNvSpPr>
            <a:spLocks xmlns:a="http://schemas.openxmlformats.org/drawingml/2006/main" noGrp="1"/>
          </p:cNvSpPr>
          <p:nvPr>
            <p:ph type="body" idx="1"/>
          </p:nvPr>
        </p:nvSpPr>
        <p:spPr>
          <a:xfrm xmlns:a="http://schemas.openxmlformats.org/drawingml/2006/main">
            <a:off x="292099" y="1149186"/>
            <a:ext cx="10875645" cy="4258945"/>
          </a:xfrm>
          <a:prstGeom xmlns:a="http://schemas.openxmlformats.org/drawingml/2006/main" prst="rect">
            <a:avLst/>
          </a:prstGeom>
          <a:noFill xmlns:a="http://schemas.openxmlformats.org/drawingml/2006/main"/>
          <a:ln xmlns:a="http://schemas.openxmlformats.org/drawingml/2006/main">
            <a:noFill/>
          </a:ln>
        </p:spPr>
        <p:txBody>
          <a:bodyPr xmlns:a="http://schemas.openxmlformats.org/drawingml/2006/main" spcFirstLastPara="1" wrap="square" lIns="0" tIns="0" rIns="0" bIns="0" anchor="t">
            <a:spAutoFit/>
          </a:bodyPr>
          <a:lstStyle xmlns:a="http://schemas.openxmlformats.org/drawingml/2006/main">
            <a:lvl1pPr marL="457200" marR="0" indent="-228600" algn="l">
              <a:spcBef>
                <a:spcPts val="0"/>
              </a:spcBef>
              <a:spcAft>
                <a:spcPts val="0"/>
              </a:spcAft>
              <a:buSzPts val="1400"/>
              <a:buNone/>
              <a:defRPr sz="1800" b="0" i="0" u="none" cap="none">
                <a:solidFill>
                  <a:schemeClr val="dk1"/>
                </a:solidFill>
                <a:latin typeface="Calibri"/>
                <a:ea typeface="Calibri"/>
                <a:cs typeface="Calibri"/>
              </a:defRPr>
            </a:lvl1pPr>
            <a:lvl2pPr marL="914400" marR="0" indent="-228600" algn="l">
              <a:spcBef>
                <a:spcPts val="0"/>
              </a:spcBef>
              <a:spcAft>
                <a:spcPts val="0"/>
              </a:spcAft>
              <a:buSzPts val="1400"/>
              <a:buNone/>
              <a:defRPr sz="1800" b="0" i="0" u="none" cap="none">
                <a:latin typeface="Calibri"/>
                <a:ea typeface="Calibri"/>
                <a:cs typeface="Calibri"/>
              </a:defRPr>
            </a:lvl2pPr>
            <a:lvl3pPr marL="1371600" marR="0" indent="-228600" algn="l">
              <a:spcBef>
                <a:spcPts val="0"/>
              </a:spcBef>
              <a:spcAft>
                <a:spcPts val="0"/>
              </a:spcAft>
              <a:buSzPts val="1400"/>
              <a:buNone/>
              <a:defRPr sz="1800" b="0" i="0" u="none" cap="none">
                <a:latin typeface="Calibri"/>
                <a:ea typeface="Calibri"/>
                <a:cs typeface="Calibri"/>
              </a:defRPr>
            </a:lvl3pPr>
            <a:lvl4pPr marL="1828800" marR="0" indent="-228600" algn="l">
              <a:spcBef>
                <a:spcPts val="0"/>
              </a:spcBef>
              <a:spcAft>
                <a:spcPts val="0"/>
              </a:spcAft>
              <a:buSzPts val="1400"/>
              <a:buNone/>
              <a:defRPr sz="1800" b="0" i="0" u="none" cap="none">
                <a:latin typeface="Calibri"/>
                <a:ea typeface="Calibri"/>
                <a:cs typeface="Calibri"/>
              </a:defRPr>
            </a:lvl4pPr>
            <a:lvl5pPr marL="2286000" marR="0" indent="-228600" algn="l">
              <a:spcBef>
                <a:spcPts val="0"/>
              </a:spcBef>
              <a:spcAft>
                <a:spcPts val="0"/>
              </a:spcAft>
              <a:buSzPts val="1400"/>
              <a:buNone/>
              <a:defRPr sz="1800" b="0" i="0" u="none" cap="none">
                <a:latin typeface="Calibri"/>
                <a:ea typeface="Calibri"/>
                <a:cs typeface="Calibri"/>
              </a:defRPr>
            </a:lvl5pPr>
            <a:lvl6pPr marL="2743200" marR="0" indent="-228600" algn="l">
              <a:spcBef>
                <a:spcPts val="0"/>
              </a:spcBef>
              <a:spcAft>
                <a:spcPts val="0"/>
              </a:spcAft>
              <a:buSzPts val="1400"/>
              <a:buNone/>
              <a:defRPr sz="1800" b="0" i="0" u="none" cap="none">
                <a:latin typeface="Calibri"/>
                <a:ea typeface="Calibri"/>
                <a:cs typeface="Calibri"/>
              </a:defRPr>
            </a:lvl6pPr>
            <a:lvl7pPr marL="3200400" marR="0" indent="-228600" algn="l">
              <a:spcBef>
                <a:spcPts val="0"/>
              </a:spcBef>
              <a:spcAft>
                <a:spcPts val="0"/>
              </a:spcAft>
              <a:buSzPts val="1400"/>
              <a:buNone/>
              <a:defRPr sz="1800" b="0" i="0" u="none" cap="none">
                <a:latin typeface="Calibri"/>
                <a:ea typeface="Calibri"/>
                <a:cs typeface="Calibri"/>
              </a:defRPr>
            </a:lvl7pPr>
            <a:lvl8pPr marL="3657600" marR="0" indent="-228600" algn="l">
              <a:spcBef>
                <a:spcPts val="0"/>
              </a:spcBef>
              <a:spcAft>
                <a:spcPts val="0"/>
              </a:spcAft>
              <a:buSzPts val="1400"/>
              <a:buNone/>
              <a:defRPr sz="1800" b="0" i="0" u="none" cap="none">
                <a:latin typeface="Calibri"/>
                <a:ea typeface="Calibri"/>
                <a:cs typeface="Calibri"/>
              </a:defRPr>
            </a:lvl8pPr>
            <a:lvl9pPr marL="4114800" marR="0" indent="-228600" algn="l">
              <a:spcBef>
                <a:spcPts val="0"/>
              </a:spcBef>
              <a:spcAft>
                <a:spcPts val="0"/>
              </a:spcAft>
              <a:buSzPts val="1400"/>
              <a:buNone/>
              <a:defRPr sz="1800" b="0" i="0" u="none" cap="none">
                <a:latin typeface="Calibri"/>
                <a:ea typeface="Calibri"/>
                <a:cs typeface="Calibri"/>
              </a:defRPr>
            </a:lvl9pPr>
          </a:lstStyle>
          <a:p xmlns:a="http://schemas.openxmlformats.org/drawingml/2006/main"/>
        </p:txBody>
      </p:sp>
      <p:sp>
        <p:nvSpPr>
          <p:cNvPr id="11" name="Google Shape;11;p1">
            <a:extLst xmlns:a="http://schemas.openxmlformats.org/drawingml/2006/main">
              <a:ext uri="{FF2B5EF4-FFF2-40B4-BE49-F238E27FC236}">
                <a16:creationId xmlns:a16="http://schemas.microsoft.com/office/drawing/2014/main" id="{666D0C21-F4AC-4B91-926A-1143C795AD7F}"/>
              </a:ext>
            </a:extLst>
          </p:cNvPr>
          <p:cNvSpPr>
            <a:spLocks xmlns:a="http://schemas.openxmlformats.org/drawingml/2006/main" noGrp="1"/>
          </p:cNvSpPr>
          <p:nvPr>
            <p:ph type="ftr" idx="11"/>
          </p:nvPr>
        </p:nvSpPr>
        <p:spPr>
          <a:xfrm xmlns:a="http://schemas.openxmlformats.org/drawingml/2006/main">
            <a:off x="4145280" y="6377940"/>
            <a:ext cx="3901440" cy="342900"/>
          </a:xfrm>
          <a:prstGeom xmlns:a="http://schemas.openxmlformats.org/drawingml/2006/main" prst="rect">
            <a:avLst/>
          </a:prstGeom>
          <a:noFill xmlns:a="http://schemas.openxmlformats.org/drawingml/2006/main"/>
          <a:ln xmlns:a="http://schemas.openxmlformats.org/drawingml/2006/main">
            <a:noFill/>
          </a:ln>
        </p:spPr>
        <p:txBody>
          <a:bodyPr xmlns:a="http://schemas.openxmlformats.org/drawingml/2006/main" spcFirstLastPara="1" wrap="square" lIns="0" tIns="0" rIns="0" bIns="0" anchor="t">
            <a:spAutoFit/>
          </a:bodyPr>
          <a:lstStyle xmlns:a="http://schemas.openxmlformats.org/drawingml/2006/main">
            <a:lvl1pPr algn="ctr">
              <a:spcBef>
                <a:spcPts val="0"/>
              </a:spcBef>
              <a:spcAft>
                <a:spcPts val="0"/>
              </a:spcAft>
              <a:buSzPts val="1400"/>
              <a:buNone/>
              <a:defRPr sz="1800">
                <a:solidFill>
                  <a:srgbClr val="888888"/>
                </a:solidFill>
              </a:defRPr>
            </a:lvl1pPr>
            <a:lvl2pPr>
              <a:spcBef>
                <a:spcPts val="0"/>
              </a:spcBef>
              <a:spcAft>
                <a:spcPts val="0"/>
              </a:spcAft>
              <a:buSzPts val="1400"/>
              <a:buNone/>
              <a:defRPr sz="1800"/>
            </a:lvl2pPr>
            <a:lvl3pPr>
              <a:spcBef>
                <a:spcPts val="0"/>
              </a:spcBef>
              <a:spcAft>
                <a:spcPts val="0"/>
              </a:spcAft>
              <a:buSzPts val="1400"/>
              <a:buNone/>
              <a:defRPr sz="1800"/>
            </a:lvl3pPr>
            <a:lvl4pPr>
              <a:spcBef>
                <a:spcPts val="0"/>
              </a:spcBef>
              <a:spcAft>
                <a:spcPts val="0"/>
              </a:spcAft>
              <a:buSzPts val="1400"/>
              <a:buNone/>
              <a:defRPr sz="1800"/>
            </a:lvl4pPr>
            <a:lvl5pPr>
              <a:spcBef>
                <a:spcPts val="0"/>
              </a:spcBef>
              <a:spcAft>
                <a:spcPts val="0"/>
              </a:spcAft>
              <a:buSzPts val="1400"/>
              <a:buNone/>
              <a:defRPr sz="1800"/>
            </a:lvl5pPr>
            <a:lvl6pPr>
              <a:spcBef>
                <a:spcPts val="0"/>
              </a:spcBef>
              <a:spcAft>
                <a:spcPts val="0"/>
              </a:spcAft>
              <a:buSzPts val="1400"/>
              <a:buNone/>
              <a:defRPr sz="1800"/>
            </a:lvl6pPr>
            <a:lvl7pPr>
              <a:spcBef>
                <a:spcPts val="0"/>
              </a:spcBef>
              <a:spcAft>
                <a:spcPts val="0"/>
              </a:spcAft>
              <a:buSzPts val="1400"/>
              <a:buNone/>
              <a:defRPr sz="1800"/>
            </a:lvl7pPr>
            <a:lvl8pPr>
              <a:spcBef>
                <a:spcPts val="0"/>
              </a:spcBef>
              <a:spcAft>
                <a:spcPts val="0"/>
              </a:spcAft>
              <a:buSzPts val="1400"/>
              <a:buNone/>
              <a:defRPr sz="1800"/>
            </a:lvl8pPr>
            <a:lvl9pPr>
              <a:spcBef>
                <a:spcPts val="0"/>
              </a:spcBef>
              <a:spcAft>
                <a:spcPts val="0"/>
              </a:spcAft>
              <a:buSzPts val="1400"/>
              <a:buNone/>
              <a:defRPr sz="1800"/>
            </a:lvl9pPr>
          </a:lstStyle>
          <a:p xmlns:a="http://schemas.openxmlformats.org/drawingml/2006/main"/>
        </p:txBody>
      </p:sp>
      <p:sp>
        <p:nvSpPr>
          <p:cNvPr id="12" name="Google Shape;12;p1">
            <a:extLst xmlns:a="http://schemas.openxmlformats.org/drawingml/2006/main">
              <a:ext uri="{FF2B5EF4-FFF2-40B4-BE49-F238E27FC236}">
                <a16:creationId xmlns:a16="http://schemas.microsoft.com/office/drawing/2014/main" id="{81234A7B-96F8-44BD-9AC6-41C4AA1E3ED1}"/>
              </a:ext>
            </a:extLst>
          </p:cNvPr>
          <p:cNvSpPr>
            <a:spLocks xmlns:a="http://schemas.openxmlformats.org/drawingml/2006/main" noGrp="1"/>
          </p:cNvSpPr>
          <p:nvPr>
            <p:ph type="dt" idx="10"/>
          </p:nvPr>
        </p:nvSpPr>
        <p:spPr>
          <a:xfrm xmlns:a="http://schemas.openxmlformats.org/drawingml/2006/main">
            <a:off x="609600" y="6377940"/>
            <a:ext cx="2804160" cy="342900"/>
          </a:xfrm>
          <a:prstGeom xmlns:a="http://schemas.openxmlformats.org/drawingml/2006/main" prst="rect">
            <a:avLst/>
          </a:prstGeom>
          <a:noFill xmlns:a="http://schemas.openxmlformats.org/drawingml/2006/main"/>
          <a:ln xmlns:a="http://schemas.openxmlformats.org/drawingml/2006/main">
            <a:noFill/>
          </a:ln>
        </p:spPr>
        <p:txBody>
          <a:bodyPr xmlns:a="http://schemas.openxmlformats.org/drawingml/2006/main" spcFirstLastPara="1" wrap="square" lIns="0" tIns="0" rIns="0" bIns="0" anchor="t">
            <a:spAutoFit/>
          </a:bodyPr>
          <a:lstStyle xmlns:a="http://schemas.openxmlformats.org/drawingml/2006/main">
            <a:lvl1pPr algn="l">
              <a:spcBef>
                <a:spcPts val="0"/>
              </a:spcBef>
              <a:spcAft>
                <a:spcPts val="0"/>
              </a:spcAft>
              <a:buSzPts val="1400"/>
              <a:buNone/>
              <a:defRPr sz="1800">
                <a:solidFill>
                  <a:srgbClr val="888888"/>
                </a:solidFill>
              </a:defRPr>
            </a:lvl1pPr>
            <a:lvl2pPr>
              <a:spcBef>
                <a:spcPts val="0"/>
              </a:spcBef>
              <a:spcAft>
                <a:spcPts val="0"/>
              </a:spcAft>
              <a:buSzPts val="1400"/>
              <a:buNone/>
              <a:defRPr sz="1800"/>
            </a:lvl2pPr>
            <a:lvl3pPr>
              <a:spcBef>
                <a:spcPts val="0"/>
              </a:spcBef>
              <a:spcAft>
                <a:spcPts val="0"/>
              </a:spcAft>
              <a:buSzPts val="1400"/>
              <a:buNone/>
              <a:defRPr sz="1800"/>
            </a:lvl3pPr>
            <a:lvl4pPr>
              <a:spcBef>
                <a:spcPts val="0"/>
              </a:spcBef>
              <a:spcAft>
                <a:spcPts val="0"/>
              </a:spcAft>
              <a:buSzPts val="1400"/>
              <a:buNone/>
              <a:defRPr sz="1800"/>
            </a:lvl4pPr>
            <a:lvl5pPr>
              <a:spcBef>
                <a:spcPts val="0"/>
              </a:spcBef>
              <a:spcAft>
                <a:spcPts val="0"/>
              </a:spcAft>
              <a:buSzPts val="1400"/>
              <a:buNone/>
              <a:defRPr sz="1800"/>
            </a:lvl5pPr>
            <a:lvl6pPr>
              <a:spcBef>
                <a:spcPts val="0"/>
              </a:spcBef>
              <a:spcAft>
                <a:spcPts val="0"/>
              </a:spcAft>
              <a:buSzPts val="1400"/>
              <a:buNone/>
              <a:defRPr sz="1800"/>
            </a:lvl6pPr>
            <a:lvl7pPr>
              <a:spcBef>
                <a:spcPts val="0"/>
              </a:spcBef>
              <a:spcAft>
                <a:spcPts val="0"/>
              </a:spcAft>
              <a:buSzPts val="1400"/>
              <a:buNone/>
              <a:defRPr sz="1800"/>
            </a:lvl7pPr>
            <a:lvl8pPr>
              <a:spcBef>
                <a:spcPts val="0"/>
              </a:spcBef>
              <a:spcAft>
                <a:spcPts val="0"/>
              </a:spcAft>
              <a:buSzPts val="1400"/>
              <a:buNone/>
              <a:defRPr sz="1800"/>
            </a:lvl8pPr>
            <a:lvl9pPr>
              <a:spcBef>
                <a:spcPts val="0"/>
              </a:spcBef>
              <a:spcAft>
                <a:spcPts val="0"/>
              </a:spcAft>
              <a:buSzPts val="1400"/>
              <a:buNone/>
              <a:defRPr sz="1800"/>
            </a:lvl9pPr>
          </a:lstStyle>
          <a:p xmlns:a="http://schemas.openxmlformats.org/drawingml/2006/main"/>
        </p:txBody>
      </p:sp>
      <p:sp>
        <p:nvSpPr>
          <p:cNvPr id="13" name="Google Shape;13;p1">
            <a:extLst xmlns:a="http://schemas.openxmlformats.org/drawingml/2006/main">
              <a:ext uri="{FF2B5EF4-FFF2-40B4-BE49-F238E27FC236}">
                <a16:creationId xmlns:a16="http://schemas.microsoft.com/office/drawing/2014/main" id="{49D8A24C-002E-451F-9023-140996981895}"/>
              </a:ext>
            </a:extLst>
          </p:cNvPr>
          <p:cNvSpPr>
            <a:spLocks xmlns:a="http://schemas.openxmlformats.org/drawingml/2006/main" noGrp="1"/>
          </p:cNvSpPr>
          <p:nvPr>
            <p:ph type="sldNum" idx="12"/>
          </p:nvPr>
        </p:nvSpPr>
        <p:spPr>
          <a:xfrm xmlns:a="http://schemas.openxmlformats.org/drawingml/2006/main">
            <a:off x="8778240" y="6377940"/>
            <a:ext cx="2804160" cy="342900"/>
          </a:xfrm>
          <a:prstGeom xmlns:a="http://schemas.openxmlformats.org/drawingml/2006/main" prst="rect">
            <a:avLst/>
          </a:prstGeom>
          <a:noFill xmlns:a="http://schemas.openxmlformats.org/drawingml/2006/main"/>
          <a:ln xmlns:a="http://schemas.openxmlformats.org/drawingml/2006/main">
            <a:noFill/>
          </a:ln>
        </p:spPr>
        <p:txBody>
          <a:bodyPr xmlns:a="http://schemas.openxmlformats.org/drawingml/2006/main" spcFirstLastPara="1" wrap="square" lIns="0" tIns="0" rIns="0" bIns="0" anchor="t">
            <a:spAutoFit/>
          </a:bodyPr>
          <a:lstStyle xmlns:a="http://schemas.openxmlformats.org/drawingml/2006/main">
            <a:lvl1pPr indent="0" algn="r">
              <a:spcBef>
                <a:spcPts val="0"/>
              </a:spcBef>
              <a:buNone/>
              <a:defRPr sz="1800">
                <a:solidFill>
                  <a:srgbClr val="888888"/>
                </a:solidFill>
              </a:defRPr>
            </a:lvl1pPr>
            <a:lvl2pPr indent="0" algn="r">
              <a:spcBef>
                <a:spcPts val="0"/>
              </a:spcBef>
              <a:buNone/>
              <a:defRPr sz="1800">
                <a:solidFill>
                  <a:srgbClr val="888888"/>
                </a:solidFill>
              </a:defRPr>
            </a:lvl2pPr>
            <a:lvl3pPr indent="0" algn="r">
              <a:spcBef>
                <a:spcPts val="0"/>
              </a:spcBef>
              <a:buNone/>
              <a:defRPr sz="1800">
                <a:solidFill>
                  <a:srgbClr val="888888"/>
                </a:solidFill>
              </a:defRPr>
            </a:lvl3pPr>
            <a:lvl4pPr indent="0" algn="r">
              <a:spcBef>
                <a:spcPts val="0"/>
              </a:spcBef>
              <a:buNone/>
              <a:defRPr sz="1800">
                <a:solidFill>
                  <a:srgbClr val="888888"/>
                </a:solidFill>
              </a:defRPr>
            </a:lvl4pPr>
            <a:lvl5pPr indent="0" algn="r">
              <a:spcBef>
                <a:spcPts val="0"/>
              </a:spcBef>
              <a:buNone/>
              <a:defRPr sz="1800">
                <a:solidFill>
                  <a:srgbClr val="888888"/>
                </a:solidFill>
              </a:defRPr>
            </a:lvl5pPr>
            <a:lvl6pPr indent="0" algn="r">
              <a:spcBef>
                <a:spcPts val="0"/>
              </a:spcBef>
              <a:buNone/>
              <a:defRPr sz="1800">
                <a:solidFill>
                  <a:srgbClr val="888888"/>
                </a:solidFill>
              </a:defRPr>
            </a:lvl6pPr>
            <a:lvl7pPr indent="0" algn="r">
              <a:spcBef>
                <a:spcPts val="0"/>
              </a:spcBef>
              <a:buNone/>
              <a:defRPr sz="1800">
                <a:solidFill>
                  <a:srgbClr val="888888"/>
                </a:solidFill>
              </a:defRPr>
            </a:lvl7pPr>
            <a:lvl8pPr indent="0" algn="r">
              <a:spcBef>
                <a:spcPts val="0"/>
              </a:spcBef>
              <a:buNone/>
              <a:defRPr sz="1800">
                <a:solidFill>
                  <a:srgbClr val="888888"/>
                </a:solidFill>
              </a:defRPr>
            </a:lvl8pPr>
            <a:lvl9pPr indent="0" algn="r">
              <a:spcBef>
                <a:spcPts val="0"/>
              </a:spcBef>
              <a:buNone/>
              <a:defRPr sz="1800">
                <a:solidFill>
                  <a:srgbClr val="888888"/>
                </a:solidFill>
              </a:defRPr>
            </a:lvl9pPr>
          </a:lstStyle>
          <a:p xmlns:a="http://schemas.openxmlformats.org/drawingml/2006/main">
            <a:pPr marL="0" lvl="0" indent="0" algn="r">
              <a:spcBef>
                <a:spcPts val="0"/>
              </a:spcBef>
              <a:spcAft>
                <a:spcPts val="0"/>
              </a:spcAft>
              <a:buNone/>
            </a:pPr>
            <a:fld id="{00000000-1234-1234-1234-123412341234}" type="slidenum">
              <a:t>‹#›</a:t>
            </a:fld>
            <a:endParaRPr sz="1400">
              <a:solidFill>
                <a:srgbClr val="000000"/>
              </a:solidFill>
            </a:endParaRPr>
          </a:p>
        </p:txBody>
      </p:sp>
    </p:spTree>
  </p:cSld>
  <p:clrMap bg1="lt1" tx1="dk1" bg2="dk2" tx2="lt2" accent1="accent1" accent2="accent2" accent3="accent3" accent4="accent4" accent5="accent5" accent6="accent6" hlink="hlink" folHlink="folHlink"/>
  <p:sldLayoutIdLst>
    <p:sldLayoutId xmlns:r="http://schemas.openxmlformats.org/officeDocument/2006/relationships" id="2147483649" r:id="R6c4a5c1afaca4f67"/>
    <p:sldLayoutId xmlns:r="http://schemas.openxmlformats.org/officeDocument/2006/relationships" id="2147483650" r:id="R9cc903bf2e6f437c"/>
    <p:sldLayoutId xmlns:r="http://schemas.openxmlformats.org/officeDocument/2006/relationships" id="2147483651" r:id="R53a3df63851e444b"/>
    <p:sldLayoutId xmlns:r="http://schemas.openxmlformats.org/officeDocument/2006/relationships" id="2147483652" r:id="Rff31507e8c394ee2"/>
    <p:sldLayoutId xmlns:r="http://schemas.openxmlformats.org/officeDocument/2006/relationships" id="2147483653" r:id="R38b66c17375c4f28"/>
  </p:sldLayoutIdLst>
  <p:hf sldNum="0" hdr="0" ftr="0" dt="0"/>
  <p:txStyles>
    <p:titleStyle>
      <a:lvl1pPr xmlns:a="http://schemas.openxmlformats.org/drawingml/2006/main" marR="0" algn="l">
        <a:lnSpc>
          <a:spcPct val="100000"/>
        </a:lnSpc>
        <a:spcBef>
          <a:spcPts val="0"/>
        </a:spcBef>
        <a:spcAft>
          <a:spcPts val="0"/>
        </a:spcAft>
        <a:buClr>
          <a:srgbClr val="000000"/>
        </a:buClr>
        <a:buFont typeface="Arial"/>
        <a:buNone/>
        <a:defRPr sz="1400" b="0" i="0" u="none" cap="none" spc="0">
          <a:solidFill>
            <a:srgbClr val="000000"/>
          </a:solidFill>
          <a:latin typeface="Arial"/>
          <a:ea typeface="Arial"/>
          <a:cs typeface="Arial"/>
        </a:defRPr>
      </a:lvl1pPr>
      <a:lvl2pPr xmlns:a="http://schemas.openxmlformats.org/drawingml/2006/main" marR="0" algn="l">
        <a:lnSpc>
          <a:spcPct val="100000"/>
        </a:lnSpc>
        <a:spcBef>
          <a:spcPts val="0"/>
        </a:spcBef>
        <a:spcAft>
          <a:spcPts val="0"/>
        </a:spcAft>
        <a:buClr>
          <a:srgbClr val="000000"/>
        </a:buClr>
        <a:buFont typeface="Arial"/>
        <a:buNone/>
        <a:defRPr sz="1400" b="0" i="0" u="none" cap="none" spc="0">
          <a:solidFill>
            <a:srgbClr val="000000"/>
          </a:solidFill>
          <a:latin typeface="Arial"/>
          <a:ea typeface="Arial"/>
          <a:cs typeface="Arial"/>
        </a:defRPr>
      </a:lvl2pPr>
      <a:lvl3pPr xmlns:a="http://schemas.openxmlformats.org/drawingml/2006/main" marR="0" algn="l">
        <a:lnSpc>
          <a:spcPct val="100000"/>
        </a:lnSpc>
        <a:spcBef>
          <a:spcPts val="0"/>
        </a:spcBef>
        <a:spcAft>
          <a:spcPts val="0"/>
        </a:spcAft>
        <a:buClr>
          <a:srgbClr val="000000"/>
        </a:buClr>
        <a:buFont typeface="Arial"/>
        <a:buNone/>
        <a:defRPr sz="1400" b="0" i="0" u="none" cap="none" spc="0">
          <a:solidFill>
            <a:srgbClr val="000000"/>
          </a:solidFill>
          <a:latin typeface="Arial"/>
          <a:ea typeface="Arial"/>
          <a:cs typeface="Arial"/>
        </a:defRPr>
      </a:lvl3pPr>
      <a:lvl4pPr xmlns:a="http://schemas.openxmlformats.org/drawingml/2006/main" marR="0" algn="l">
        <a:lnSpc>
          <a:spcPct val="100000"/>
        </a:lnSpc>
        <a:spcBef>
          <a:spcPts val="0"/>
        </a:spcBef>
        <a:spcAft>
          <a:spcPts val="0"/>
        </a:spcAft>
        <a:buClr>
          <a:srgbClr val="000000"/>
        </a:buClr>
        <a:buFont typeface="Arial"/>
        <a:buNone/>
        <a:defRPr sz="1400" b="0" i="0" u="none" cap="none" spc="0">
          <a:solidFill>
            <a:srgbClr val="000000"/>
          </a:solidFill>
          <a:latin typeface="Arial"/>
          <a:ea typeface="Arial"/>
          <a:cs typeface="Arial"/>
        </a:defRPr>
      </a:lvl4pPr>
      <a:lvl5pPr xmlns:a="http://schemas.openxmlformats.org/drawingml/2006/main" marR="0" algn="l">
        <a:lnSpc>
          <a:spcPct val="100000"/>
        </a:lnSpc>
        <a:spcBef>
          <a:spcPts val="0"/>
        </a:spcBef>
        <a:spcAft>
          <a:spcPts val="0"/>
        </a:spcAft>
        <a:buClr>
          <a:srgbClr val="000000"/>
        </a:buClr>
        <a:buFont typeface="Arial"/>
        <a:buNone/>
        <a:defRPr sz="1400" b="0" i="0" u="none" cap="none" spc="0">
          <a:solidFill>
            <a:srgbClr val="000000"/>
          </a:solidFill>
          <a:latin typeface="Arial"/>
          <a:ea typeface="Arial"/>
          <a:cs typeface="Arial"/>
        </a:defRPr>
      </a:lvl5pPr>
      <a:lvl6pPr xmlns:a="http://schemas.openxmlformats.org/drawingml/2006/main" marR="0" algn="l">
        <a:lnSpc>
          <a:spcPct val="100000"/>
        </a:lnSpc>
        <a:spcBef>
          <a:spcPts val="0"/>
        </a:spcBef>
        <a:spcAft>
          <a:spcPts val="0"/>
        </a:spcAft>
        <a:buClr>
          <a:srgbClr val="000000"/>
        </a:buClr>
        <a:buFont typeface="Arial"/>
        <a:buNone/>
        <a:defRPr sz="1400" b="0" i="0" u="none" cap="none" spc="0">
          <a:solidFill>
            <a:srgbClr val="000000"/>
          </a:solidFill>
          <a:latin typeface="Arial"/>
          <a:ea typeface="Arial"/>
          <a:cs typeface="Arial"/>
        </a:defRPr>
      </a:lvl6pPr>
      <a:lvl7pPr xmlns:a="http://schemas.openxmlformats.org/drawingml/2006/main" marR="0" algn="l">
        <a:lnSpc>
          <a:spcPct val="100000"/>
        </a:lnSpc>
        <a:spcBef>
          <a:spcPts val="0"/>
        </a:spcBef>
        <a:spcAft>
          <a:spcPts val="0"/>
        </a:spcAft>
        <a:buClr>
          <a:srgbClr val="000000"/>
        </a:buClr>
        <a:buFont typeface="Arial"/>
        <a:buNone/>
        <a:defRPr sz="1400" b="0" i="0" u="none" cap="none" spc="0">
          <a:solidFill>
            <a:srgbClr val="000000"/>
          </a:solidFill>
          <a:latin typeface="Arial"/>
          <a:ea typeface="Arial"/>
          <a:cs typeface="Arial"/>
        </a:defRPr>
      </a:lvl7pPr>
      <a:lvl8pPr xmlns:a="http://schemas.openxmlformats.org/drawingml/2006/main" marR="0" algn="l">
        <a:lnSpc>
          <a:spcPct val="100000"/>
        </a:lnSpc>
        <a:spcBef>
          <a:spcPts val="0"/>
        </a:spcBef>
        <a:spcAft>
          <a:spcPts val="0"/>
        </a:spcAft>
        <a:buClr>
          <a:srgbClr val="000000"/>
        </a:buClr>
        <a:buFont typeface="Arial"/>
        <a:buNone/>
        <a:defRPr sz="1400" b="0" i="0" u="none" cap="none" spc="0">
          <a:solidFill>
            <a:srgbClr val="000000"/>
          </a:solidFill>
          <a:latin typeface="Arial"/>
          <a:ea typeface="Arial"/>
          <a:cs typeface="Arial"/>
        </a:defRPr>
      </a:lvl8pPr>
      <a:lvl9pPr xmlns:a="http://schemas.openxmlformats.org/drawingml/2006/main" marR="0" algn="l">
        <a:lnSpc>
          <a:spcPct val="100000"/>
        </a:lnSpc>
        <a:spcBef>
          <a:spcPts val="0"/>
        </a:spcBef>
        <a:spcAft>
          <a:spcPts val="0"/>
        </a:spcAft>
        <a:buClr>
          <a:srgbClr val="000000"/>
        </a:buClr>
        <a:buFont typeface="Arial"/>
        <a:buNone/>
        <a:defRPr sz="1400" b="0" i="0" u="none" cap="none" spc="0">
          <a:solidFill>
            <a:srgbClr val="000000"/>
          </a:solidFill>
          <a:latin typeface="Arial"/>
          <a:ea typeface="Arial"/>
          <a:cs typeface="Arial"/>
        </a:defRPr>
      </a:lvl9pPr>
    </p:titleStyle>
    <p:bodyStyle>
      <a:lvl1pPr xmlns:a="http://schemas.openxmlformats.org/drawingml/2006/main" marR="0" algn="l">
        <a:lnSpc>
          <a:spcPct val="100000"/>
        </a:lnSpc>
        <a:spcBef>
          <a:spcPts val="0"/>
        </a:spcBef>
        <a:spcAft>
          <a:spcPts val="0"/>
        </a:spcAft>
        <a:buClr>
          <a:srgbClr val="000000"/>
        </a:buClr>
        <a:buFont typeface="Arial"/>
        <a:buNone/>
        <a:defRPr sz="1400" b="0" i="0" u="none" cap="none" spc="0">
          <a:solidFill>
            <a:srgbClr val="000000"/>
          </a:solidFill>
          <a:latin typeface="Arial"/>
          <a:ea typeface="Arial"/>
          <a:cs typeface="Arial"/>
        </a:defRPr>
      </a:lvl1pPr>
      <a:lvl2pPr xmlns:a="http://schemas.openxmlformats.org/drawingml/2006/main" marR="0" algn="l">
        <a:lnSpc>
          <a:spcPct val="100000"/>
        </a:lnSpc>
        <a:spcBef>
          <a:spcPts val="0"/>
        </a:spcBef>
        <a:spcAft>
          <a:spcPts val="0"/>
        </a:spcAft>
        <a:buClr>
          <a:srgbClr val="000000"/>
        </a:buClr>
        <a:buFont typeface="Arial"/>
        <a:buNone/>
        <a:defRPr sz="1400" b="0" i="0" u="none" cap="none" spc="0">
          <a:solidFill>
            <a:srgbClr val="000000"/>
          </a:solidFill>
          <a:latin typeface="Arial"/>
          <a:ea typeface="Arial"/>
          <a:cs typeface="Arial"/>
        </a:defRPr>
      </a:lvl2pPr>
      <a:lvl3pPr xmlns:a="http://schemas.openxmlformats.org/drawingml/2006/main" marR="0" algn="l">
        <a:lnSpc>
          <a:spcPct val="100000"/>
        </a:lnSpc>
        <a:spcBef>
          <a:spcPts val="0"/>
        </a:spcBef>
        <a:spcAft>
          <a:spcPts val="0"/>
        </a:spcAft>
        <a:buClr>
          <a:srgbClr val="000000"/>
        </a:buClr>
        <a:buFont typeface="Arial"/>
        <a:buNone/>
        <a:defRPr sz="1400" b="0" i="0" u="none" cap="none" spc="0">
          <a:solidFill>
            <a:srgbClr val="000000"/>
          </a:solidFill>
          <a:latin typeface="Arial"/>
          <a:ea typeface="Arial"/>
          <a:cs typeface="Arial"/>
        </a:defRPr>
      </a:lvl3pPr>
      <a:lvl4pPr xmlns:a="http://schemas.openxmlformats.org/drawingml/2006/main" marR="0" algn="l">
        <a:lnSpc>
          <a:spcPct val="100000"/>
        </a:lnSpc>
        <a:spcBef>
          <a:spcPts val="0"/>
        </a:spcBef>
        <a:spcAft>
          <a:spcPts val="0"/>
        </a:spcAft>
        <a:buClr>
          <a:srgbClr val="000000"/>
        </a:buClr>
        <a:buFont typeface="Arial"/>
        <a:buNone/>
        <a:defRPr sz="1400" b="0" i="0" u="none" cap="none" spc="0">
          <a:solidFill>
            <a:srgbClr val="000000"/>
          </a:solidFill>
          <a:latin typeface="Arial"/>
          <a:ea typeface="Arial"/>
          <a:cs typeface="Arial"/>
        </a:defRPr>
      </a:lvl4pPr>
      <a:lvl5pPr xmlns:a="http://schemas.openxmlformats.org/drawingml/2006/main" marR="0" algn="l">
        <a:lnSpc>
          <a:spcPct val="100000"/>
        </a:lnSpc>
        <a:spcBef>
          <a:spcPts val="0"/>
        </a:spcBef>
        <a:spcAft>
          <a:spcPts val="0"/>
        </a:spcAft>
        <a:buClr>
          <a:srgbClr val="000000"/>
        </a:buClr>
        <a:buFont typeface="Arial"/>
        <a:buNone/>
        <a:defRPr sz="1400" b="0" i="0" u="none" cap="none" spc="0">
          <a:solidFill>
            <a:srgbClr val="000000"/>
          </a:solidFill>
          <a:latin typeface="Arial"/>
          <a:ea typeface="Arial"/>
          <a:cs typeface="Arial"/>
        </a:defRPr>
      </a:lvl5pPr>
      <a:lvl6pPr xmlns:a="http://schemas.openxmlformats.org/drawingml/2006/main" marR="0" algn="l">
        <a:lnSpc>
          <a:spcPct val="100000"/>
        </a:lnSpc>
        <a:spcBef>
          <a:spcPts val="0"/>
        </a:spcBef>
        <a:spcAft>
          <a:spcPts val="0"/>
        </a:spcAft>
        <a:buClr>
          <a:srgbClr val="000000"/>
        </a:buClr>
        <a:buFont typeface="Arial"/>
        <a:buNone/>
        <a:defRPr sz="1400" b="0" i="0" u="none" cap="none" spc="0">
          <a:solidFill>
            <a:srgbClr val="000000"/>
          </a:solidFill>
          <a:latin typeface="Arial"/>
          <a:ea typeface="Arial"/>
          <a:cs typeface="Arial"/>
        </a:defRPr>
      </a:lvl6pPr>
      <a:lvl7pPr xmlns:a="http://schemas.openxmlformats.org/drawingml/2006/main" marR="0" algn="l">
        <a:lnSpc>
          <a:spcPct val="100000"/>
        </a:lnSpc>
        <a:spcBef>
          <a:spcPts val="0"/>
        </a:spcBef>
        <a:spcAft>
          <a:spcPts val="0"/>
        </a:spcAft>
        <a:buClr>
          <a:srgbClr val="000000"/>
        </a:buClr>
        <a:buFont typeface="Arial"/>
        <a:buNone/>
        <a:defRPr sz="1400" b="0" i="0" u="none" cap="none" spc="0">
          <a:solidFill>
            <a:srgbClr val="000000"/>
          </a:solidFill>
          <a:latin typeface="Arial"/>
          <a:ea typeface="Arial"/>
          <a:cs typeface="Arial"/>
        </a:defRPr>
      </a:lvl7pPr>
      <a:lvl8pPr xmlns:a="http://schemas.openxmlformats.org/drawingml/2006/main" marR="0" algn="l">
        <a:lnSpc>
          <a:spcPct val="100000"/>
        </a:lnSpc>
        <a:spcBef>
          <a:spcPts val="0"/>
        </a:spcBef>
        <a:spcAft>
          <a:spcPts val="0"/>
        </a:spcAft>
        <a:buClr>
          <a:srgbClr val="000000"/>
        </a:buClr>
        <a:buFont typeface="Arial"/>
        <a:buNone/>
        <a:defRPr sz="1400" b="0" i="0" u="none" cap="none" spc="0">
          <a:solidFill>
            <a:srgbClr val="000000"/>
          </a:solidFill>
          <a:latin typeface="Arial"/>
          <a:ea typeface="Arial"/>
          <a:cs typeface="Arial"/>
        </a:defRPr>
      </a:lvl8pPr>
      <a:lvl9pPr xmlns:a="http://schemas.openxmlformats.org/drawingml/2006/main" marR="0" algn="l">
        <a:lnSpc>
          <a:spcPct val="100000"/>
        </a:lnSpc>
        <a:spcBef>
          <a:spcPts val="0"/>
        </a:spcBef>
        <a:spcAft>
          <a:spcPts val="0"/>
        </a:spcAft>
        <a:buClr>
          <a:srgbClr val="000000"/>
        </a:buClr>
        <a:buFont typeface="Arial"/>
        <a:buNone/>
        <a:defRPr sz="1400" b="0" i="0" u="none" cap="none" spc="0">
          <a:solidFill>
            <a:srgbClr val="000000"/>
          </a:solidFill>
          <a:latin typeface="Arial"/>
          <a:ea typeface="Arial"/>
          <a:cs typeface="Arial"/>
        </a:defRPr>
      </a:lvl9pPr>
    </p:bodyStyle>
    <p:otherStyle>
      <a:lvl1pPr xmlns:a="http://schemas.openxmlformats.org/drawingml/2006/main" marR="0" algn="l">
        <a:lnSpc>
          <a:spcPct val="100000"/>
        </a:lnSpc>
        <a:spcBef>
          <a:spcPts val="0"/>
        </a:spcBef>
        <a:spcAft>
          <a:spcPts val="0"/>
        </a:spcAft>
        <a:buClr>
          <a:srgbClr val="000000"/>
        </a:buClr>
        <a:buFont typeface="Arial"/>
        <a:buNone/>
        <a:defRPr sz="1400" b="0" i="0" u="none" cap="none" spc="0">
          <a:solidFill>
            <a:srgbClr val="000000"/>
          </a:solidFill>
          <a:latin typeface="Arial"/>
          <a:ea typeface="Arial"/>
          <a:cs typeface="Arial"/>
        </a:defRPr>
      </a:lvl1pPr>
      <a:lvl2pPr xmlns:a="http://schemas.openxmlformats.org/drawingml/2006/main" marR="0" algn="l">
        <a:lnSpc>
          <a:spcPct val="100000"/>
        </a:lnSpc>
        <a:spcBef>
          <a:spcPts val="0"/>
        </a:spcBef>
        <a:spcAft>
          <a:spcPts val="0"/>
        </a:spcAft>
        <a:buClr>
          <a:srgbClr val="000000"/>
        </a:buClr>
        <a:buFont typeface="Arial"/>
        <a:buNone/>
        <a:defRPr sz="1400" b="0" i="0" u="none" cap="none" spc="0">
          <a:solidFill>
            <a:srgbClr val="000000"/>
          </a:solidFill>
          <a:latin typeface="Arial"/>
          <a:ea typeface="Arial"/>
          <a:cs typeface="Arial"/>
        </a:defRPr>
      </a:lvl2pPr>
      <a:lvl3pPr xmlns:a="http://schemas.openxmlformats.org/drawingml/2006/main" marR="0" algn="l">
        <a:lnSpc>
          <a:spcPct val="100000"/>
        </a:lnSpc>
        <a:spcBef>
          <a:spcPts val="0"/>
        </a:spcBef>
        <a:spcAft>
          <a:spcPts val="0"/>
        </a:spcAft>
        <a:buClr>
          <a:srgbClr val="000000"/>
        </a:buClr>
        <a:buFont typeface="Arial"/>
        <a:buNone/>
        <a:defRPr sz="1400" b="0" i="0" u="none" cap="none" spc="0">
          <a:solidFill>
            <a:srgbClr val="000000"/>
          </a:solidFill>
          <a:latin typeface="Arial"/>
          <a:ea typeface="Arial"/>
          <a:cs typeface="Arial"/>
        </a:defRPr>
      </a:lvl3pPr>
      <a:lvl4pPr xmlns:a="http://schemas.openxmlformats.org/drawingml/2006/main" marR="0" algn="l">
        <a:lnSpc>
          <a:spcPct val="100000"/>
        </a:lnSpc>
        <a:spcBef>
          <a:spcPts val="0"/>
        </a:spcBef>
        <a:spcAft>
          <a:spcPts val="0"/>
        </a:spcAft>
        <a:buClr>
          <a:srgbClr val="000000"/>
        </a:buClr>
        <a:buFont typeface="Arial"/>
        <a:buNone/>
        <a:defRPr sz="1400" b="0" i="0" u="none" cap="none" spc="0">
          <a:solidFill>
            <a:srgbClr val="000000"/>
          </a:solidFill>
          <a:latin typeface="Arial"/>
          <a:ea typeface="Arial"/>
          <a:cs typeface="Arial"/>
        </a:defRPr>
      </a:lvl4pPr>
      <a:lvl5pPr xmlns:a="http://schemas.openxmlformats.org/drawingml/2006/main" marR="0" algn="l">
        <a:lnSpc>
          <a:spcPct val="100000"/>
        </a:lnSpc>
        <a:spcBef>
          <a:spcPts val="0"/>
        </a:spcBef>
        <a:spcAft>
          <a:spcPts val="0"/>
        </a:spcAft>
        <a:buClr>
          <a:srgbClr val="000000"/>
        </a:buClr>
        <a:buFont typeface="Arial"/>
        <a:buNone/>
        <a:defRPr sz="1400" b="0" i="0" u="none" cap="none" spc="0">
          <a:solidFill>
            <a:srgbClr val="000000"/>
          </a:solidFill>
          <a:latin typeface="Arial"/>
          <a:ea typeface="Arial"/>
          <a:cs typeface="Arial"/>
        </a:defRPr>
      </a:lvl5pPr>
      <a:lvl6pPr xmlns:a="http://schemas.openxmlformats.org/drawingml/2006/main" marR="0" algn="l">
        <a:lnSpc>
          <a:spcPct val="100000"/>
        </a:lnSpc>
        <a:spcBef>
          <a:spcPts val="0"/>
        </a:spcBef>
        <a:spcAft>
          <a:spcPts val="0"/>
        </a:spcAft>
        <a:buClr>
          <a:srgbClr val="000000"/>
        </a:buClr>
        <a:buFont typeface="Arial"/>
        <a:buNone/>
        <a:defRPr sz="1400" b="0" i="0" u="none" cap="none" spc="0">
          <a:solidFill>
            <a:srgbClr val="000000"/>
          </a:solidFill>
          <a:latin typeface="Arial"/>
          <a:ea typeface="Arial"/>
          <a:cs typeface="Arial"/>
        </a:defRPr>
      </a:lvl6pPr>
      <a:lvl7pPr xmlns:a="http://schemas.openxmlformats.org/drawingml/2006/main" marR="0" algn="l">
        <a:lnSpc>
          <a:spcPct val="100000"/>
        </a:lnSpc>
        <a:spcBef>
          <a:spcPts val="0"/>
        </a:spcBef>
        <a:spcAft>
          <a:spcPts val="0"/>
        </a:spcAft>
        <a:buClr>
          <a:srgbClr val="000000"/>
        </a:buClr>
        <a:buFont typeface="Arial"/>
        <a:buNone/>
        <a:defRPr sz="1400" b="0" i="0" u="none" cap="none" spc="0">
          <a:solidFill>
            <a:srgbClr val="000000"/>
          </a:solidFill>
          <a:latin typeface="Arial"/>
          <a:ea typeface="Arial"/>
          <a:cs typeface="Arial"/>
        </a:defRPr>
      </a:lvl7pPr>
      <a:lvl8pPr xmlns:a="http://schemas.openxmlformats.org/drawingml/2006/main" marR="0" algn="l">
        <a:lnSpc>
          <a:spcPct val="100000"/>
        </a:lnSpc>
        <a:spcBef>
          <a:spcPts val="0"/>
        </a:spcBef>
        <a:spcAft>
          <a:spcPts val="0"/>
        </a:spcAft>
        <a:buClr>
          <a:srgbClr val="000000"/>
        </a:buClr>
        <a:buFont typeface="Arial"/>
        <a:buNone/>
        <a:defRPr sz="1400" b="0" i="0" u="none" cap="none" spc="0">
          <a:solidFill>
            <a:srgbClr val="000000"/>
          </a:solidFill>
          <a:latin typeface="Arial"/>
          <a:ea typeface="Arial"/>
          <a:cs typeface="Arial"/>
        </a:defRPr>
      </a:lvl8pPr>
      <a:lvl9pPr xmlns:a="http://schemas.openxmlformats.org/drawingml/2006/main" marR="0" algn="l">
        <a:lnSpc>
          <a:spcPct val="100000"/>
        </a:lnSpc>
        <a:spcBef>
          <a:spcPts val="0"/>
        </a:spcBef>
        <a:spcAft>
          <a:spcPts val="0"/>
        </a:spcAft>
        <a:buClr>
          <a:srgbClr val="000000"/>
        </a:buClr>
        <a:buFont typeface="Arial"/>
        <a:buNone/>
        <a:defRPr sz="1400" b="0" i="0" u="none" cap="none" spc="0">
          <a:solidFill>
            <a:srgbClr val="000000"/>
          </a:solidFill>
          <a:latin typeface="Arial"/>
          <a:ea typeface="Arial"/>
          <a:cs typeface="Arial"/>
        </a:defRPr>
      </a:lvl9pPr>
    </p:otherStyle>
  </p:txStyles>
</p:sldMaster>
</file>

<file path=ppt/slideMasters/theme/theme2.xml><?xml version="1.0" encoding="utf-8"?>
<a:theme xmlns:a="http://schemas.openxmlformats.org/drawingml/2006/main"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a:solidFill>
            <a:schemeClr val="phClr">
              <a:shade val="95000"/>
              <a:satMod val="105000"/>
            </a:schemeClr>
          </a:solidFill>
          <a:prstDash val="solid"/>
        </a:ln>
        <a:ln w="25400">
          <a:solidFill>
            <a:schemeClr val="phClr"/>
          </a:solidFill>
          <a:prstDash val="solid"/>
        </a:ln>
        <a:ln w="38100">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slides/_rels/slide1.xml.rels>&#65279;<?xml version="1.0" encoding="utf-8"?><Relationships xmlns="http://schemas.openxmlformats.org/package/2006/relationships"><Relationship Type="http://schemas.openxmlformats.org/officeDocument/2006/relationships/slideLayout" Target="/ppt/slideLayouts/slideLayout1.xml" Id="Rde362094e5ab4731" /><Relationship Type="http://schemas.openxmlformats.org/officeDocument/2006/relationships/image" Target="/ppt/media/image2.png" Id="R3f8c7d0e01264b25" /><Relationship Type="http://schemas.openxmlformats.org/officeDocument/2006/relationships/notesSlide" Target="/ppt/notesSlides/notesSlide1.xml" Id="R836a5f31b7714a85" /></Relationships>
</file>

<file path=ppt/slides/_rels/slide10.xml.rels>&#65279;<?xml version="1.0" encoding="utf-8"?><Relationships xmlns="http://schemas.openxmlformats.org/package/2006/relationships"><Relationship Type="http://schemas.openxmlformats.org/officeDocument/2006/relationships/slideLayout" Target="/ppt/slideLayouts/slideLayout1.xml" Id="R2c9745e713f1478a" /><Relationship Type="http://schemas.openxmlformats.org/officeDocument/2006/relationships/image" Target="/ppt/media/image11.png" Id="Re2e6a13181e64805" /><Relationship Type="http://schemas.openxmlformats.org/officeDocument/2006/relationships/notesSlide" Target="/ppt/notesSlides/notesSlide10.xml" Id="R82d4c04278634809" /></Relationships>
</file>

<file path=ppt/slides/_rels/slide11.xml.rels>&#65279;<?xml version="1.0" encoding="utf-8"?><Relationships xmlns="http://schemas.openxmlformats.org/package/2006/relationships"><Relationship Type="http://schemas.openxmlformats.org/officeDocument/2006/relationships/slideLayout" Target="/ppt/slideLayouts/slideLayout1.xml" Id="Ra3f6622166234a77" /><Relationship Type="http://schemas.openxmlformats.org/officeDocument/2006/relationships/image" Target="/ppt/media/image12.png" Id="Ra6035ff3f96444a1" /><Relationship Type="http://schemas.openxmlformats.org/officeDocument/2006/relationships/notesSlide" Target="/ppt/notesSlides/notesSlide11.xml" Id="R35d5425b66ac49cb" /></Relationships>
</file>

<file path=ppt/slides/_rels/slide12.xml.rels>&#65279;<?xml version="1.0" encoding="utf-8"?><Relationships xmlns="http://schemas.openxmlformats.org/package/2006/relationships"><Relationship Type="http://schemas.openxmlformats.org/officeDocument/2006/relationships/slideLayout" Target="/ppt/slideLayouts/slideLayout1.xml" Id="R4e56c136815d42b1" /><Relationship Type="http://schemas.openxmlformats.org/officeDocument/2006/relationships/image" Target="/ppt/media/image13.png" Id="R2afadd1b15634327" /><Relationship Type="http://schemas.openxmlformats.org/officeDocument/2006/relationships/notesSlide" Target="/ppt/notesSlides/notesSlide12.xml" Id="R6b78964e20e8404f" /></Relationships>
</file>

<file path=ppt/slides/_rels/slide13.xml.rels>&#65279;<?xml version="1.0" encoding="utf-8"?><Relationships xmlns="http://schemas.openxmlformats.org/package/2006/relationships"><Relationship Type="http://schemas.openxmlformats.org/officeDocument/2006/relationships/slideLayout" Target="/ppt/slideLayouts/slideLayout1.xml" Id="R5cfd776246fa4017" /><Relationship Type="http://schemas.openxmlformats.org/officeDocument/2006/relationships/image" Target="/ppt/media/image14.png" Id="Rb5e6664e88a246b4" /><Relationship Type="http://schemas.openxmlformats.org/officeDocument/2006/relationships/notesSlide" Target="/ppt/notesSlides/notesSlide13.xml" Id="Re958c5479e384f6d" /></Relationships>
</file>

<file path=ppt/slides/_rels/slide14.xml.rels>&#65279;<?xml version="1.0" encoding="utf-8"?><Relationships xmlns="http://schemas.openxmlformats.org/package/2006/relationships"><Relationship Type="http://schemas.openxmlformats.org/officeDocument/2006/relationships/slideLayout" Target="/ppt/slideLayouts/slideLayout1.xml" Id="R8ea9fe8aee05402a" /><Relationship Type="http://schemas.openxmlformats.org/officeDocument/2006/relationships/image" Target="/ppt/media/image15.png" Id="R30cd9933201c47f1" /><Relationship Type="http://schemas.openxmlformats.org/officeDocument/2006/relationships/notesSlide" Target="/ppt/notesSlides/notesSlide14.xml" Id="Rc6d6774e2d554efb" /></Relationships>
</file>

<file path=ppt/slides/_rels/slide15.xml.rels>&#65279;<?xml version="1.0" encoding="utf-8"?><Relationships xmlns="http://schemas.openxmlformats.org/package/2006/relationships"><Relationship Type="http://schemas.openxmlformats.org/officeDocument/2006/relationships/slideLayout" Target="/ppt/slideLayouts/slideLayout1.xml" Id="Rf804a20dd93140ce" /><Relationship Type="http://schemas.openxmlformats.org/officeDocument/2006/relationships/image" Target="/ppt/media/image16.png" Id="R43163c9e89b742a8" /><Relationship Type="http://schemas.openxmlformats.org/officeDocument/2006/relationships/notesSlide" Target="/ppt/notesSlides/notesSlide15.xml" Id="Rf5c43ab4f19a418c" /></Relationships>
</file>

<file path=ppt/slides/_rels/slide2.xml.rels>&#65279;<?xml version="1.0" encoding="utf-8"?><Relationships xmlns="http://schemas.openxmlformats.org/package/2006/relationships"><Relationship Type="http://schemas.openxmlformats.org/officeDocument/2006/relationships/slideLayout" Target="/ppt/slideLayouts/slideLayout1.xml" Id="R76586ab1e2ec4624" /><Relationship Type="http://schemas.openxmlformats.org/officeDocument/2006/relationships/image" Target="/ppt/media/image3.png" Id="Rfe45b0f0fe83497c" /><Relationship Type="http://schemas.openxmlformats.org/officeDocument/2006/relationships/notesSlide" Target="/ppt/notesSlides/notesSlide2.xml" Id="R53e4d3238b124c15" /></Relationships>
</file>

<file path=ppt/slides/_rels/slide3.xml.rels>&#65279;<?xml version="1.0" encoding="utf-8"?><Relationships xmlns="http://schemas.openxmlformats.org/package/2006/relationships"><Relationship Type="http://schemas.openxmlformats.org/officeDocument/2006/relationships/slideLayout" Target="/ppt/slideLayouts/slideLayout1.xml" Id="R37da2b94468f4d08" /><Relationship Type="http://schemas.openxmlformats.org/officeDocument/2006/relationships/image" Target="/ppt/media/image4.png" Id="R8c06ab096efd4113" /><Relationship Type="http://schemas.openxmlformats.org/officeDocument/2006/relationships/notesSlide" Target="/ppt/notesSlides/notesSlide3.xml" Id="R73c102266b1b47ef" /></Relationships>
</file>

<file path=ppt/slides/_rels/slide4.xml.rels>&#65279;<?xml version="1.0" encoding="utf-8"?><Relationships xmlns="http://schemas.openxmlformats.org/package/2006/relationships"><Relationship Type="http://schemas.openxmlformats.org/officeDocument/2006/relationships/slideLayout" Target="/ppt/slideLayouts/slideLayout1.xml" Id="R68450ac6df1841c2" /><Relationship Type="http://schemas.openxmlformats.org/officeDocument/2006/relationships/image" Target="/ppt/media/image5.png" Id="R0221340624a8486f" /><Relationship Type="http://schemas.openxmlformats.org/officeDocument/2006/relationships/notesSlide" Target="/ppt/notesSlides/notesSlide4.xml" Id="Rd704a7f9521c457f" /></Relationships>
</file>

<file path=ppt/slides/_rels/slide5.xml.rels>&#65279;<?xml version="1.0" encoding="utf-8"?><Relationships xmlns="http://schemas.openxmlformats.org/package/2006/relationships"><Relationship Type="http://schemas.openxmlformats.org/officeDocument/2006/relationships/slideLayout" Target="/ppt/slideLayouts/slideLayout1.xml" Id="R4e759fdadc254f51" /><Relationship Type="http://schemas.openxmlformats.org/officeDocument/2006/relationships/image" Target="/ppt/media/image6.png" Id="Rd3bdaae953e24afe" /><Relationship Type="http://schemas.openxmlformats.org/officeDocument/2006/relationships/notesSlide" Target="/ppt/notesSlides/notesSlide5.xml" Id="R1e36a9d9d1154bf5" /></Relationships>
</file>

<file path=ppt/slides/_rels/slide6.xml.rels>&#65279;<?xml version="1.0" encoding="utf-8"?><Relationships xmlns="http://schemas.openxmlformats.org/package/2006/relationships"><Relationship Type="http://schemas.openxmlformats.org/officeDocument/2006/relationships/slideLayout" Target="/ppt/slideLayouts/slideLayout1.xml" Id="Rd46ab56b2da54c90" /><Relationship Type="http://schemas.openxmlformats.org/officeDocument/2006/relationships/image" Target="/ppt/media/image7.png" Id="R29b533d4ee0e4297" /><Relationship Type="http://schemas.openxmlformats.org/officeDocument/2006/relationships/notesSlide" Target="/ppt/notesSlides/notesSlide6.xml" Id="R6358710a2c6643e0" /></Relationships>
</file>

<file path=ppt/slides/_rels/slide7.xml.rels>&#65279;<?xml version="1.0" encoding="utf-8"?><Relationships xmlns="http://schemas.openxmlformats.org/package/2006/relationships"><Relationship Type="http://schemas.openxmlformats.org/officeDocument/2006/relationships/slideLayout" Target="/ppt/slideLayouts/slideLayout1.xml" Id="R261c985688e14a95" /><Relationship Type="http://schemas.openxmlformats.org/officeDocument/2006/relationships/image" Target="/ppt/media/image8.png" Id="R212424290fa5499d" /><Relationship Type="http://schemas.openxmlformats.org/officeDocument/2006/relationships/notesSlide" Target="/ppt/notesSlides/notesSlide7.xml" Id="R31c132da69c64c13" /></Relationships>
</file>

<file path=ppt/slides/_rels/slide8.xml.rels>&#65279;<?xml version="1.0" encoding="utf-8"?><Relationships xmlns="http://schemas.openxmlformats.org/package/2006/relationships"><Relationship Type="http://schemas.openxmlformats.org/officeDocument/2006/relationships/slideLayout" Target="/ppt/slideLayouts/slideLayout1.xml" Id="R22a1b5494cda4c02" /><Relationship Type="http://schemas.openxmlformats.org/officeDocument/2006/relationships/image" Target="/ppt/media/image9.png" Id="Rec891711241748b4" /><Relationship Type="http://schemas.openxmlformats.org/officeDocument/2006/relationships/notesSlide" Target="/ppt/notesSlides/notesSlide8.xml" Id="Rdbbbaa0682cf42f6" /></Relationships>
</file>

<file path=ppt/slides/_rels/slide9.xml.rels>&#65279;<?xml version="1.0" encoding="utf-8"?><Relationships xmlns="http://schemas.openxmlformats.org/package/2006/relationships"><Relationship Type="http://schemas.openxmlformats.org/officeDocument/2006/relationships/slideLayout" Target="/ppt/slideLayouts/slideLayout1.xml" Id="R1b93b78b3e384f0a" /><Relationship Type="http://schemas.openxmlformats.org/officeDocument/2006/relationships/image" Target="/ppt/media/image10.png" Id="R92d1a551e1be426b" /><Relationship Type="http://schemas.openxmlformats.org/officeDocument/2006/relationships/notesSlide" Target="/ppt/notesSlides/notesSlide9.xml" Id="R97aa6511da174f78" /></Relationships>
</file>

<file path=ppt/slides/slide1.xml><?xml version="1.0" encoding="utf-8"?>
<p:sld xmlns:p="http://schemas.openxmlformats.org/presentationml/2006/main">
  <p:cSld>
    <p:spTree>
      <p:nvGrpSpPr>
        <p:cNvPr id="1" name=""/>
        <p:cNvGrpSpPr/>
        <p:nvPr/>
      </p:nvGrpSpPr>
      <p:grpSpPr>
        <a:xfrm xmlns:a="http://schemas.openxmlformats.org/drawingml/2006/main"/>
      </p:grpSpPr>
      <p:pic>
        <p:nvPicPr>
          <p:cNvPr id="2" name=""/>
          <p:cNvPicPr>
            <a:picLocks xmlns:a="http://schemas.openxmlformats.org/drawingml/2006/main" noChangeAspect="1"/>
          </p:cNvPicPr>
          <p:nvPr/>
        </p:nvPicPr>
        <p:blipFill>
          <a:blip xmlns:r="http://schemas.openxmlformats.org/officeDocument/2006/relationships" xmlns:a="http://schemas.openxmlformats.org/drawingml/2006/main" r:embed="R3f8c7d0e01264b25"/>
          <a:srcRect xmlns:a="http://schemas.openxmlformats.org/drawingml/2006/main" l="0" t="0" r="0" b="0"/>
          <a:stretch xmlns:a="http://schemas.openxmlformats.org/drawingml/2006/main">
            <a:fillRect l="0" t="0" r="0" b="0"/>
          </a:stretch>
        </p:blipFill>
        <p:spPr>
          <a:xfrm xmlns:a="http://schemas.openxmlformats.org/drawingml/2006/main">
            <a:off x="0" y="0"/>
            <a:ext cx="12192000" cy="6858000"/>
          </a:xfrm>
          <a:prstGeom xmlns:a="http://schemas.openxmlformats.org/drawingml/2006/main" prst="rect">
            <a:avLst/>
          </a:prstGeom>
        </p:spPr>
      </p:pic>
    </p:spTree>
    <p:extLst>
      <p:ext uri="{BB962C8B-B14F-4D97-AF65-F5344CB8AC3E}">
        <p14:creationId xmlns:p14="http://schemas.microsoft.com/office/powerpoint/2010/main" val="1295334009"/>
      </p:ext>
    </p:extLst>
  </p:cSld>
</p:sld>
</file>

<file path=ppt/slides/slide10.xml><?xml version="1.0" encoding="utf-8"?>
<p:sld xmlns:p="http://schemas.openxmlformats.org/presentationml/2006/main">
  <p:cSld>
    <p:spTree>
      <p:nvGrpSpPr>
        <p:cNvPr id="1" name=""/>
        <p:cNvGrpSpPr/>
        <p:nvPr/>
      </p:nvGrpSpPr>
      <p:grpSpPr>
        <a:xfrm xmlns:a="http://schemas.openxmlformats.org/drawingml/2006/main"/>
      </p:grpSpPr>
      <p:pic>
        <p:nvPicPr>
          <p:cNvPr id="2" name=""/>
          <p:cNvPicPr>
            <a:picLocks xmlns:a="http://schemas.openxmlformats.org/drawingml/2006/main" noChangeAspect="1"/>
          </p:cNvPicPr>
          <p:nvPr/>
        </p:nvPicPr>
        <p:blipFill>
          <a:blip xmlns:r="http://schemas.openxmlformats.org/officeDocument/2006/relationships" xmlns:a="http://schemas.openxmlformats.org/drawingml/2006/main" r:embed="Re2e6a13181e64805"/>
          <a:srcRect xmlns:a="http://schemas.openxmlformats.org/drawingml/2006/main" l="0" t="0" r="0" b="0"/>
          <a:stretch xmlns:a="http://schemas.openxmlformats.org/drawingml/2006/main">
            <a:fillRect l="0" t="0" r="0" b="0"/>
          </a:stretch>
        </p:blipFill>
        <p:spPr>
          <a:xfrm xmlns:a="http://schemas.openxmlformats.org/drawingml/2006/main">
            <a:off x="0" y="0"/>
            <a:ext cx="12192000" cy="6858000"/>
          </a:xfrm>
          <a:prstGeom xmlns:a="http://schemas.openxmlformats.org/drawingml/2006/main" prst="rect">
            <a:avLst/>
          </a:prstGeom>
        </p:spPr>
      </p:pic>
    </p:spTree>
    <p:extLst>
      <p:ext uri="{BB962C8B-B14F-4D97-AF65-F5344CB8AC3E}">
        <p14:creationId xmlns:p14="http://schemas.microsoft.com/office/powerpoint/2010/main" val="996661421"/>
      </p:ext>
    </p:extLst>
  </p:cSld>
</p:sld>
</file>

<file path=ppt/slides/slide11.xml><?xml version="1.0" encoding="utf-8"?>
<p:sld xmlns:p="http://schemas.openxmlformats.org/presentationml/2006/main">
  <p:cSld>
    <p:spTree>
      <p:nvGrpSpPr>
        <p:cNvPr id="1" name=""/>
        <p:cNvGrpSpPr/>
        <p:nvPr/>
      </p:nvGrpSpPr>
      <p:grpSpPr>
        <a:xfrm xmlns:a="http://schemas.openxmlformats.org/drawingml/2006/main"/>
      </p:grpSpPr>
      <p:pic>
        <p:nvPicPr>
          <p:cNvPr id="2" name=""/>
          <p:cNvPicPr>
            <a:picLocks xmlns:a="http://schemas.openxmlformats.org/drawingml/2006/main" noChangeAspect="1"/>
          </p:cNvPicPr>
          <p:nvPr/>
        </p:nvPicPr>
        <p:blipFill>
          <a:blip xmlns:r="http://schemas.openxmlformats.org/officeDocument/2006/relationships" xmlns:a="http://schemas.openxmlformats.org/drawingml/2006/main" r:embed="Ra6035ff3f96444a1"/>
          <a:srcRect xmlns:a="http://schemas.openxmlformats.org/drawingml/2006/main" l="0" t="0" r="0" b="0"/>
          <a:stretch xmlns:a="http://schemas.openxmlformats.org/drawingml/2006/main">
            <a:fillRect l="0" t="0" r="0" b="0"/>
          </a:stretch>
        </p:blipFill>
        <p:spPr>
          <a:xfrm xmlns:a="http://schemas.openxmlformats.org/drawingml/2006/main">
            <a:off x="0" y="0"/>
            <a:ext cx="12192000" cy="6858000"/>
          </a:xfrm>
          <a:prstGeom xmlns:a="http://schemas.openxmlformats.org/drawingml/2006/main" prst="rect">
            <a:avLst/>
          </a:prstGeom>
        </p:spPr>
      </p:pic>
    </p:spTree>
    <p:extLst>
      <p:ext uri="{BB962C8B-B14F-4D97-AF65-F5344CB8AC3E}">
        <p14:creationId xmlns:p14="http://schemas.microsoft.com/office/powerpoint/2010/main" val="17465342"/>
      </p:ext>
    </p:extLst>
  </p:cSld>
</p:sld>
</file>

<file path=ppt/slides/slide12.xml><?xml version="1.0" encoding="utf-8"?>
<p:sld xmlns:p="http://schemas.openxmlformats.org/presentationml/2006/main">
  <p:cSld>
    <p:spTree>
      <p:nvGrpSpPr>
        <p:cNvPr id="1" name=""/>
        <p:cNvGrpSpPr/>
        <p:nvPr/>
      </p:nvGrpSpPr>
      <p:grpSpPr>
        <a:xfrm xmlns:a="http://schemas.openxmlformats.org/drawingml/2006/main"/>
      </p:grpSpPr>
      <p:pic>
        <p:nvPicPr>
          <p:cNvPr id="2" name=""/>
          <p:cNvPicPr>
            <a:picLocks xmlns:a="http://schemas.openxmlformats.org/drawingml/2006/main" noChangeAspect="1"/>
          </p:cNvPicPr>
          <p:nvPr/>
        </p:nvPicPr>
        <p:blipFill>
          <a:blip xmlns:r="http://schemas.openxmlformats.org/officeDocument/2006/relationships" xmlns:a="http://schemas.openxmlformats.org/drawingml/2006/main" r:embed="R2afadd1b15634327"/>
          <a:srcRect xmlns:a="http://schemas.openxmlformats.org/drawingml/2006/main" l="0" t="0" r="0" b="0"/>
          <a:stretch xmlns:a="http://schemas.openxmlformats.org/drawingml/2006/main">
            <a:fillRect l="0" t="0" r="0" b="0"/>
          </a:stretch>
        </p:blipFill>
        <p:spPr>
          <a:xfrm xmlns:a="http://schemas.openxmlformats.org/drawingml/2006/main">
            <a:off x="0" y="0"/>
            <a:ext cx="12192000" cy="6858000"/>
          </a:xfrm>
          <a:prstGeom xmlns:a="http://schemas.openxmlformats.org/drawingml/2006/main" prst="rect">
            <a:avLst/>
          </a:prstGeom>
        </p:spPr>
      </p:pic>
    </p:spTree>
    <p:extLst>
      <p:ext uri="{BB962C8B-B14F-4D97-AF65-F5344CB8AC3E}">
        <p14:creationId xmlns:p14="http://schemas.microsoft.com/office/powerpoint/2010/main" val="480734285"/>
      </p:ext>
    </p:extLst>
  </p:cSld>
</p:sld>
</file>

<file path=ppt/slides/slide13.xml><?xml version="1.0" encoding="utf-8"?>
<p:sld xmlns:p="http://schemas.openxmlformats.org/presentationml/2006/main">
  <p:cSld>
    <p:spTree>
      <p:nvGrpSpPr>
        <p:cNvPr id="1" name=""/>
        <p:cNvGrpSpPr/>
        <p:nvPr/>
      </p:nvGrpSpPr>
      <p:grpSpPr>
        <a:xfrm xmlns:a="http://schemas.openxmlformats.org/drawingml/2006/main"/>
      </p:grpSpPr>
      <p:pic>
        <p:nvPicPr>
          <p:cNvPr id="2" name=""/>
          <p:cNvPicPr>
            <a:picLocks xmlns:a="http://schemas.openxmlformats.org/drawingml/2006/main" noChangeAspect="1"/>
          </p:cNvPicPr>
          <p:nvPr/>
        </p:nvPicPr>
        <p:blipFill>
          <a:blip xmlns:r="http://schemas.openxmlformats.org/officeDocument/2006/relationships" xmlns:a="http://schemas.openxmlformats.org/drawingml/2006/main" r:embed="Rb5e6664e88a246b4"/>
          <a:srcRect xmlns:a="http://schemas.openxmlformats.org/drawingml/2006/main" l="0" t="0" r="0" b="0"/>
          <a:stretch xmlns:a="http://schemas.openxmlformats.org/drawingml/2006/main">
            <a:fillRect l="0" t="0" r="0" b="0"/>
          </a:stretch>
        </p:blipFill>
        <p:spPr>
          <a:xfrm xmlns:a="http://schemas.openxmlformats.org/drawingml/2006/main">
            <a:off x="0" y="0"/>
            <a:ext cx="12192000" cy="6858000"/>
          </a:xfrm>
          <a:prstGeom xmlns:a="http://schemas.openxmlformats.org/drawingml/2006/main" prst="rect">
            <a:avLst/>
          </a:prstGeom>
        </p:spPr>
      </p:pic>
    </p:spTree>
    <p:extLst>
      <p:ext uri="{BB962C8B-B14F-4D97-AF65-F5344CB8AC3E}">
        <p14:creationId xmlns:p14="http://schemas.microsoft.com/office/powerpoint/2010/main" val="1533699468"/>
      </p:ext>
    </p:extLst>
  </p:cSld>
</p:sld>
</file>

<file path=ppt/slides/slide14.xml><?xml version="1.0" encoding="utf-8"?>
<p:sld xmlns:p="http://schemas.openxmlformats.org/presentationml/2006/main">
  <p:cSld>
    <p:spTree>
      <p:nvGrpSpPr>
        <p:cNvPr id="1" name=""/>
        <p:cNvGrpSpPr/>
        <p:nvPr/>
      </p:nvGrpSpPr>
      <p:grpSpPr>
        <a:xfrm xmlns:a="http://schemas.openxmlformats.org/drawingml/2006/main"/>
      </p:grpSpPr>
      <p:pic>
        <p:nvPicPr>
          <p:cNvPr id="2" name=""/>
          <p:cNvPicPr>
            <a:picLocks xmlns:a="http://schemas.openxmlformats.org/drawingml/2006/main" noChangeAspect="1"/>
          </p:cNvPicPr>
          <p:nvPr/>
        </p:nvPicPr>
        <p:blipFill>
          <a:blip xmlns:r="http://schemas.openxmlformats.org/officeDocument/2006/relationships" xmlns:a="http://schemas.openxmlformats.org/drawingml/2006/main" r:embed="R30cd9933201c47f1"/>
          <a:srcRect xmlns:a="http://schemas.openxmlformats.org/drawingml/2006/main" l="0" t="0" r="0" b="0"/>
          <a:stretch xmlns:a="http://schemas.openxmlformats.org/drawingml/2006/main">
            <a:fillRect l="0" t="0" r="0" b="0"/>
          </a:stretch>
        </p:blipFill>
        <p:spPr>
          <a:xfrm xmlns:a="http://schemas.openxmlformats.org/drawingml/2006/main">
            <a:off x="0" y="0"/>
            <a:ext cx="12192000" cy="6858000"/>
          </a:xfrm>
          <a:prstGeom xmlns:a="http://schemas.openxmlformats.org/drawingml/2006/main" prst="rect">
            <a:avLst/>
          </a:prstGeom>
        </p:spPr>
      </p:pic>
    </p:spTree>
    <p:extLst>
      <p:ext uri="{BB962C8B-B14F-4D97-AF65-F5344CB8AC3E}">
        <p14:creationId xmlns:p14="http://schemas.microsoft.com/office/powerpoint/2010/main" val="1876878415"/>
      </p:ext>
    </p:extLst>
  </p:cSld>
</p:sld>
</file>

<file path=ppt/slides/slide15.xml><?xml version="1.0" encoding="utf-8"?>
<p:sld xmlns:p="http://schemas.openxmlformats.org/presentationml/2006/main">
  <p:cSld>
    <p:spTree>
      <p:nvGrpSpPr>
        <p:cNvPr id="1" name=""/>
        <p:cNvGrpSpPr/>
        <p:nvPr/>
      </p:nvGrpSpPr>
      <p:grpSpPr>
        <a:xfrm xmlns:a="http://schemas.openxmlformats.org/drawingml/2006/main"/>
      </p:grpSpPr>
      <p:pic>
        <p:nvPicPr>
          <p:cNvPr id="2" name=""/>
          <p:cNvPicPr>
            <a:picLocks xmlns:a="http://schemas.openxmlformats.org/drawingml/2006/main" noChangeAspect="1"/>
          </p:cNvPicPr>
          <p:nvPr/>
        </p:nvPicPr>
        <p:blipFill>
          <a:blip xmlns:r="http://schemas.openxmlformats.org/officeDocument/2006/relationships" xmlns:a="http://schemas.openxmlformats.org/drawingml/2006/main" r:embed="R43163c9e89b742a8"/>
          <a:srcRect xmlns:a="http://schemas.openxmlformats.org/drawingml/2006/main" l="0" t="0" r="0" b="0"/>
          <a:stretch xmlns:a="http://schemas.openxmlformats.org/drawingml/2006/main">
            <a:fillRect l="0" t="0" r="0" b="0"/>
          </a:stretch>
        </p:blipFill>
        <p:spPr>
          <a:xfrm xmlns:a="http://schemas.openxmlformats.org/drawingml/2006/main">
            <a:off x="0" y="0"/>
            <a:ext cx="12192000" cy="6858000"/>
          </a:xfrm>
          <a:prstGeom xmlns:a="http://schemas.openxmlformats.org/drawingml/2006/main" prst="rect">
            <a:avLst/>
          </a:prstGeom>
        </p:spPr>
      </p:pic>
    </p:spTree>
    <p:extLst>
      <p:ext uri="{BB962C8B-B14F-4D97-AF65-F5344CB8AC3E}">
        <p14:creationId xmlns:p14="http://schemas.microsoft.com/office/powerpoint/2010/main" val="2047440540"/>
      </p:ext>
    </p:extLst>
  </p:cSld>
</p:sld>
</file>

<file path=ppt/slides/slide2.xml><?xml version="1.0" encoding="utf-8"?>
<p:sld xmlns:p="http://schemas.openxmlformats.org/presentationml/2006/main">
  <p:cSld>
    <p:spTree>
      <p:nvGrpSpPr>
        <p:cNvPr id="1" name=""/>
        <p:cNvGrpSpPr/>
        <p:nvPr/>
      </p:nvGrpSpPr>
      <p:grpSpPr>
        <a:xfrm xmlns:a="http://schemas.openxmlformats.org/drawingml/2006/main"/>
      </p:grpSpPr>
      <p:pic>
        <p:nvPicPr>
          <p:cNvPr id="2" name=""/>
          <p:cNvPicPr>
            <a:picLocks xmlns:a="http://schemas.openxmlformats.org/drawingml/2006/main" noChangeAspect="1"/>
          </p:cNvPicPr>
          <p:nvPr/>
        </p:nvPicPr>
        <p:blipFill>
          <a:blip xmlns:r="http://schemas.openxmlformats.org/officeDocument/2006/relationships" xmlns:a="http://schemas.openxmlformats.org/drawingml/2006/main" r:embed="Rfe45b0f0fe83497c"/>
          <a:srcRect xmlns:a="http://schemas.openxmlformats.org/drawingml/2006/main" l="0" t="0" r="0" b="0"/>
          <a:stretch xmlns:a="http://schemas.openxmlformats.org/drawingml/2006/main">
            <a:fillRect l="0" t="0" r="0" b="0"/>
          </a:stretch>
        </p:blipFill>
        <p:spPr>
          <a:xfrm xmlns:a="http://schemas.openxmlformats.org/drawingml/2006/main">
            <a:off x="0" y="0"/>
            <a:ext cx="12192000" cy="6858000"/>
          </a:xfrm>
          <a:prstGeom xmlns:a="http://schemas.openxmlformats.org/drawingml/2006/main" prst="rect">
            <a:avLst/>
          </a:prstGeom>
        </p:spPr>
      </p:pic>
    </p:spTree>
    <p:extLst>
      <p:ext uri="{BB962C8B-B14F-4D97-AF65-F5344CB8AC3E}">
        <p14:creationId xmlns:p14="http://schemas.microsoft.com/office/powerpoint/2010/main" val="1103963409"/>
      </p:ext>
    </p:extLst>
  </p:cSld>
</p:sld>
</file>

<file path=ppt/slides/slide3.xml><?xml version="1.0" encoding="utf-8"?>
<p:sld xmlns:p="http://schemas.openxmlformats.org/presentationml/2006/main">
  <p:cSld>
    <p:spTree>
      <p:nvGrpSpPr>
        <p:cNvPr id="1" name=""/>
        <p:cNvGrpSpPr/>
        <p:nvPr/>
      </p:nvGrpSpPr>
      <p:grpSpPr>
        <a:xfrm xmlns:a="http://schemas.openxmlformats.org/drawingml/2006/main"/>
      </p:grpSpPr>
      <p:pic>
        <p:nvPicPr>
          <p:cNvPr id="2" name=""/>
          <p:cNvPicPr>
            <a:picLocks xmlns:a="http://schemas.openxmlformats.org/drawingml/2006/main" noChangeAspect="1"/>
          </p:cNvPicPr>
          <p:nvPr/>
        </p:nvPicPr>
        <p:blipFill>
          <a:blip xmlns:r="http://schemas.openxmlformats.org/officeDocument/2006/relationships" xmlns:a="http://schemas.openxmlformats.org/drawingml/2006/main" r:embed="R8c06ab096efd4113"/>
          <a:srcRect xmlns:a="http://schemas.openxmlformats.org/drawingml/2006/main" l="0" t="0" r="0" b="0"/>
          <a:stretch xmlns:a="http://schemas.openxmlformats.org/drawingml/2006/main">
            <a:fillRect l="0" t="0" r="0" b="0"/>
          </a:stretch>
        </p:blipFill>
        <p:spPr>
          <a:xfrm xmlns:a="http://schemas.openxmlformats.org/drawingml/2006/main">
            <a:off x="0" y="0"/>
            <a:ext cx="12192000" cy="6858000"/>
          </a:xfrm>
          <a:prstGeom xmlns:a="http://schemas.openxmlformats.org/drawingml/2006/main" prst="rect">
            <a:avLst/>
          </a:prstGeom>
        </p:spPr>
      </p:pic>
    </p:spTree>
    <p:extLst>
      <p:ext uri="{BB962C8B-B14F-4D97-AF65-F5344CB8AC3E}">
        <p14:creationId xmlns:p14="http://schemas.microsoft.com/office/powerpoint/2010/main" val="1614633944"/>
      </p:ext>
    </p:extLst>
  </p:cSld>
</p:sld>
</file>

<file path=ppt/slides/slide4.xml><?xml version="1.0" encoding="utf-8"?>
<p:sld xmlns:p="http://schemas.openxmlformats.org/presentationml/2006/main">
  <p:cSld>
    <p:spTree>
      <p:nvGrpSpPr>
        <p:cNvPr id="1" name=""/>
        <p:cNvGrpSpPr/>
        <p:nvPr/>
      </p:nvGrpSpPr>
      <p:grpSpPr>
        <a:xfrm xmlns:a="http://schemas.openxmlformats.org/drawingml/2006/main"/>
      </p:grpSpPr>
      <p:pic>
        <p:nvPicPr>
          <p:cNvPr id="2" name=""/>
          <p:cNvPicPr>
            <a:picLocks xmlns:a="http://schemas.openxmlformats.org/drawingml/2006/main" noChangeAspect="1"/>
          </p:cNvPicPr>
          <p:nvPr/>
        </p:nvPicPr>
        <p:blipFill>
          <a:blip xmlns:r="http://schemas.openxmlformats.org/officeDocument/2006/relationships" xmlns:a="http://schemas.openxmlformats.org/drawingml/2006/main" r:embed="R0221340624a8486f"/>
          <a:srcRect xmlns:a="http://schemas.openxmlformats.org/drawingml/2006/main" l="0" t="0" r="0" b="0"/>
          <a:stretch xmlns:a="http://schemas.openxmlformats.org/drawingml/2006/main">
            <a:fillRect l="0" t="0" r="0" b="0"/>
          </a:stretch>
        </p:blipFill>
        <p:spPr>
          <a:xfrm xmlns:a="http://schemas.openxmlformats.org/drawingml/2006/main">
            <a:off x="0" y="0"/>
            <a:ext cx="12192000" cy="6858000"/>
          </a:xfrm>
          <a:prstGeom xmlns:a="http://schemas.openxmlformats.org/drawingml/2006/main" prst="rect">
            <a:avLst/>
          </a:prstGeom>
        </p:spPr>
      </p:pic>
    </p:spTree>
    <p:extLst>
      <p:ext uri="{BB962C8B-B14F-4D97-AF65-F5344CB8AC3E}">
        <p14:creationId xmlns:p14="http://schemas.microsoft.com/office/powerpoint/2010/main" val="1073336891"/>
      </p:ext>
    </p:extLst>
  </p:cSld>
</p:sld>
</file>

<file path=ppt/slides/slide5.xml><?xml version="1.0" encoding="utf-8"?>
<p:sld xmlns:p="http://schemas.openxmlformats.org/presentationml/2006/main">
  <p:cSld>
    <p:spTree>
      <p:nvGrpSpPr>
        <p:cNvPr id="1" name=""/>
        <p:cNvGrpSpPr/>
        <p:nvPr/>
      </p:nvGrpSpPr>
      <p:grpSpPr>
        <a:xfrm xmlns:a="http://schemas.openxmlformats.org/drawingml/2006/main"/>
      </p:grpSpPr>
      <p:pic>
        <p:nvPicPr>
          <p:cNvPr id="2" name=""/>
          <p:cNvPicPr>
            <a:picLocks xmlns:a="http://schemas.openxmlformats.org/drawingml/2006/main" noChangeAspect="1"/>
          </p:cNvPicPr>
          <p:nvPr/>
        </p:nvPicPr>
        <p:blipFill>
          <a:blip xmlns:r="http://schemas.openxmlformats.org/officeDocument/2006/relationships" xmlns:a="http://schemas.openxmlformats.org/drawingml/2006/main" r:embed="Rd3bdaae953e24afe"/>
          <a:srcRect xmlns:a="http://schemas.openxmlformats.org/drawingml/2006/main" l="0" t="0" r="0" b="0"/>
          <a:stretch xmlns:a="http://schemas.openxmlformats.org/drawingml/2006/main">
            <a:fillRect l="0" t="0" r="0" b="0"/>
          </a:stretch>
        </p:blipFill>
        <p:spPr>
          <a:xfrm xmlns:a="http://schemas.openxmlformats.org/drawingml/2006/main">
            <a:off x="0" y="0"/>
            <a:ext cx="12192000" cy="6858000"/>
          </a:xfrm>
          <a:prstGeom xmlns:a="http://schemas.openxmlformats.org/drawingml/2006/main" prst="rect">
            <a:avLst/>
          </a:prstGeom>
        </p:spPr>
      </p:pic>
    </p:spTree>
    <p:extLst>
      <p:ext uri="{BB962C8B-B14F-4D97-AF65-F5344CB8AC3E}">
        <p14:creationId xmlns:p14="http://schemas.microsoft.com/office/powerpoint/2010/main" val="442130571"/>
      </p:ext>
    </p:extLst>
  </p:cSld>
</p:sld>
</file>

<file path=ppt/slides/slide6.xml><?xml version="1.0" encoding="utf-8"?>
<p:sld xmlns:p="http://schemas.openxmlformats.org/presentationml/2006/main">
  <p:cSld>
    <p:spTree>
      <p:nvGrpSpPr>
        <p:cNvPr id="1" name=""/>
        <p:cNvGrpSpPr/>
        <p:nvPr/>
      </p:nvGrpSpPr>
      <p:grpSpPr>
        <a:xfrm xmlns:a="http://schemas.openxmlformats.org/drawingml/2006/main"/>
      </p:grpSpPr>
      <p:pic>
        <p:nvPicPr>
          <p:cNvPr id="2" name=""/>
          <p:cNvPicPr>
            <a:picLocks xmlns:a="http://schemas.openxmlformats.org/drawingml/2006/main" noChangeAspect="1"/>
          </p:cNvPicPr>
          <p:nvPr/>
        </p:nvPicPr>
        <p:blipFill>
          <a:blip xmlns:r="http://schemas.openxmlformats.org/officeDocument/2006/relationships" xmlns:a="http://schemas.openxmlformats.org/drawingml/2006/main" r:embed="R29b533d4ee0e4297"/>
          <a:srcRect xmlns:a="http://schemas.openxmlformats.org/drawingml/2006/main" l="0" t="0" r="0" b="0"/>
          <a:stretch xmlns:a="http://schemas.openxmlformats.org/drawingml/2006/main">
            <a:fillRect l="0" t="0" r="0" b="0"/>
          </a:stretch>
        </p:blipFill>
        <p:spPr>
          <a:xfrm xmlns:a="http://schemas.openxmlformats.org/drawingml/2006/main">
            <a:off x="0" y="0"/>
            <a:ext cx="12192000" cy="6858000"/>
          </a:xfrm>
          <a:prstGeom xmlns:a="http://schemas.openxmlformats.org/drawingml/2006/main" prst="rect">
            <a:avLst/>
          </a:prstGeom>
        </p:spPr>
      </p:pic>
    </p:spTree>
    <p:extLst>
      <p:ext uri="{BB962C8B-B14F-4D97-AF65-F5344CB8AC3E}">
        <p14:creationId xmlns:p14="http://schemas.microsoft.com/office/powerpoint/2010/main" val="1516105471"/>
      </p:ext>
    </p:extLst>
  </p:cSld>
</p:sld>
</file>

<file path=ppt/slides/slide7.xml><?xml version="1.0" encoding="utf-8"?>
<p:sld xmlns:p="http://schemas.openxmlformats.org/presentationml/2006/main">
  <p:cSld>
    <p:spTree>
      <p:nvGrpSpPr>
        <p:cNvPr id="1" name=""/>
        <p:cNvGrpSpPr/>
        <p:nvPr/>
      </p:nvGrpSpPr>
      <p:grpSpPr>
        <a:xfrm xmlns:a="http://schemas.openxmlformats.org/drawingml/2006/main"/>
      </p:grpSpPr>
      <p:pic>
        <p:nvPicPr>
          <p:cNvPr id="2" name=""/>
          <p:cNvPicPr>
            <a:picLocks xmlns:a="http://schemas.openxmlformats.org/drawingml/2006/main" noChangeAspect="1"/>
          </p:cNvPicPr>
          <p:nvPr/>
        </p:nvPicPr>
        <p:blipFill>
          <a:blip xmlns:r="http://schemas.openxmlformats.org/officeDocument/2006/relationships" xmlns:a="http://schemas.openxmlformats.org/drawingml/2006/main" r:embed="R212424290fa5499d"/>
          <a:srcRect xmlns:a="http://schemas.openxmlformats.org/drawingml/2006/main" l="0" t="0" r="0" b="0"/>
          <a:stretch xmlns:a="http://schemas.openxmlformats.org/drawingml/2006/main">
            <a:fillRect l="0" t="0" r="0" b="0"/>
          </a:stretch>
        </p:blipFill>
        <p:spPr>
          <a:xfrm xmlns:a="http://schemas.openxmlformats.org/drawingml/2006/main">
            <a:off x="0" y="0"/>
            <a:ext cx="12192000" cy="6858000"/>
          </a:xfrm>
          <a:prstGeom xmlns:a="http://schemas.openxmlformats.org/drawingml/2006/main" prst="rect">
            <a:avLst/>
          </a:prstGeom>
        </p:spPr>
      </p:pic>
    </p:spTree>
    <p:extLst>
      <p:ext uri="{BB962C8B-B14F-4D97-AF65-F5344CB8AC3E}">
        <p14:creationId xmlns:p14="http://schemas.microsoft.com/office/powerpoint/2010/main" val="559760322"/>
      </p:ext>
    </p:extLst>
  </p:cSld>
</p:sld>
</file>

<file path=ppt/slides/slide8.xml><?xml version="1.0" encoding="utf-8"?>
<p:sld xmlns:p="http://schemas.openxmlformats.org/presentationml/2006/main">
  <p:cSld>
    <p:spTree>
      <p:nvGrpSpPr>
        <p:cNvPr id="1" name=""/>
        <p:cNvGrpSpPr/>
        <p:nvPr/>
      </p:nvGrpSpPr>
      <p:grpSpPr>
        <a:xfrm xmlns:a="http://schemas.openxmlformats.org/drawingml/2006/main"/>
      </p:grpSpPr>
      <p:pic>
        <p:nvPicPr>
          <p:cNvPr id="2" name=""/>
          <p:cNvPicPr>
            <a:picLocks xmlns:a="http://schemas.openxmlformats.org/drawingml/2006/main" noChangeAspect="1"/>
          </p:cNvPicPr>
          <p:nvPr/>
        </p:nvPicPr>
        <p:blipFill>
          <a:blip xmlns:r="http://schemas.openxmlformats.org/officeDocument/2006/relationships" xmlns:a="http://schemas.openxmlformats.org/drawingml/2006/main" r:embed="Rec891711241748b4"/>
          <a:srcRect xmlns:a="http://schemas.openxmlformats.org/drawingml/2006/main" l="0" t="0" r="0" b="0"/>
          <a:stretch xmlns:a="http://schemas.openxmlformats.org/drawingml/2006/main">
            <a:fillRect l="0" t="0" r="0" b="0"/>
          </a:stretch>
        </p:blipFill>
        <p:spPr>
          <a:xfrm xmlns:a="http://schemas.openxmlformats.org/drawingml/2006/main">
            <a:off x="0" y="0"/>
            <a:ext cx="12192000" cy="6858000"/>
          </a:xfrm>
          <a:prstGeom xmlns:a="http://schemas.openxmlformats.org/drawingml/2006/main" prst="rect">
            <a:avLst/>
          </a:prstGeom>
        </p:spPr>
      </p:pic>
    </p:spTree>
    <p:extLst>
      <p:ext uri="{BB962C8B-B14F-4D97-AF65-F5344CB8AC3E}">
        <p14:creationId xmlns:p14="http://schemas.microsoft.com/office/powerpoint/2010/main" val="689526435"/>
      </p:ext>
    </p:extLst>
  </p:cSld>
</p:sld>
</file>

<file path=ppt/slides/slide9.xml><?xml version="1.0" encoding="utf-8"?>
<p:sld xmlns:p="http://schemas.openxmlformats.org/presentationml/2006/main">
  <p:cSld>
    <p:spTree>
      <p:nvGrpSpPr>
        <p:cNvPr id="1" name=""/>
        <p:cNvGrpSpPr/>
        <p:nvPr/>
      </p:nvGrpSpPr>
      <p:grpSpPr>
        <a:xfrm xmlns:a="http://schemas.openxmlformats.org/drawingml/2006/main"/>
      </p:grpSpPr>
      <p:pic>
        <p:nvPicPr>
          <p:cNvPr id="2" name=""/>
          <p:cNvPicPr>
            <a:picLocks xmlns:a="http://schemas.openxmlformats.org/drawingml/2006/main" noChangeAspect="1"/>
          </p:cNvPicPr>
          <p:nvPr/>
        </p:nvPicPr>
        <p:blipFill>
          <a:blip xmlns:r="http://schemas.openxmlformats.org/officeDocument/2006/relationships" xmlns:a="http://schemas.openxmlformats.org/drawingml/2006/main" r:embed="R92d1a551e1be426b"/>
          <a:srcRect xmlns:a="http://schemas.openxmlformats.org/drawingml/2006/main" l="0" t="0" r="0" b="0"/>
          <a:stretch xmlns:a="http://schemas.openxmlformats.org/drawingml/2006/main">
            <a:fillRect l="0" t="0" r="0" b="0"/>
          </a:stretch>
        </p:blipFill>
        <p:spPr>
          <a:xfrm xmlns:a="http://schemas.openxmlformats.org/drawingml/2006/main">
            <a:off x="0" y="0"/>
            <a:ext cx="12192000" cy="6858000"/>
          </a:xfrm>
          <a:prstGeom xmlns:a="http://schemas.openxmlformats.org/drawingml/2006/main" prst="rect">
            <a:avLst/>
          </a:prstGeom>
        </p:spPr>
      </p:pic>
    </p:spTree>
    <p:extLst>
      <p:ext uri="{BB962C8B-B14F-4D97-AF65-F5344CB8AC3E}">
        <p14:creationId xmlns:p14="http://schemas.microsoft.com/office/powerpoint/2010/main" val="1163879321"/>
      </p:ext>
    </p:extLst>
  </p:cSld>
</p:sld>
</file>

<file path=ppt/theme/theme1.xml><?xml version="1.0" encoding="utf-8"?>
<a:theme xmlns:a="http://schemas.openxmlformats.org/drawingml/2006/main"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a:solidFill>
            <a:schemeClr val="phClr">
              <a:shade val="95000"/>
              <a:satMod val="105000"/>
            </a:schemeClr>
          </a:solidFill>
          <a:prstDash val="solid"/>
        </a:ln>
        <a:ln w="25400">
          <a:solidFill>
            <a:schemeClr val="phClr"/>
          </a:solidFill>
          <a:prstDash val="solid"/>
        </a:ln>
        <a:ln w="38100">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app.xml><?xml version="1.0" encoding="utf-8"?>
<ap:Properties xmlns:ap="http://schemas.openxmlformats.org/officeDocument/2006/extended-properties">
  <ap:Application>Walnut Exporter</ap:Application>
  <ap:PresentationFormat>Converted Presentation</ap:PresentationFormat>
  <ap:Slides>0</ap:Slides>
  <ap:Notes>0</ap:Notes>
  <ap:HiddenSlides>0</ap:HiddenSlides>
  <ap:SharedDoc>false</ap:SharedDoc>
  <ap:DocSecurity>0</ap:DocSecurity>
</ap:Properties>
</file>

<file path=docProps/core.xml><?xml version="1.0" encoding="utf-8"?>
<coreProperties xmlns:dc="http://purl.org/dc/elements/1.1/" xmlns:dcterms="http://purl.org/dc/terms/" xmlns:xsi="http://www.w3.org/2001/XMLSchema-instance" xmlns="http://schemas.openxmlformats.org/package/2006/metadata/core-properties">
  <dc:creator>Walnut Exporter</dc:creator>
  <lastModifiedBy>Walnut Exporter</lastModifiedBy>
  <dc:title>Presentation</dc:title>
  <dcterms:created xsi:type="dcterms:W3CDTF">2026-08-10T03:32:30.3270000Z</dcterms:created>
  <dcterms:modified xsi:type="dcterms:W3CDTF">2026-08-10T03:32:30.3270000Z</dcterms:modified>
</coreProperties>
</file>