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7142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1" i="0">
                <a:solidFill>
                  <a:srgbClr val="1D40AF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A5462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1" i="0">
                <a:solidFill>
                  <a:srgbClr val="1D40AF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A5462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1" i="0">
                <a:solidFill>
                  <a:srgbClr val="1D40AF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50" b="1" i="0">
                <a:solidFill>
                  <a:srgbClr val="1D40AF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14299"/>
            <a:ext cx="12192000" cy="6629400"/>
          </a:xfrm>
          <a:custGeom>
            <a:avLst/>
            <a:gdLst/>
            <a:ahLst/>
            <a:cxnLst/>
            <a:rect l="l" t="t" r="r" b="b"/>
            <a:pathLst>
              <a:path w="12192000" h="6629400">
                <a:moveTo>
                  <a:pt x="0" y="6629399"/>
                </a:moveTo>
                <a:lnTo>
                  <a:pt x="12191999" y="6629399"/>
                </a:lnTo>
                <a:lnTo>
                  <a:pt x="12191999" y="0"/>
                </a:lnTo>
                <a:lnTo>
                  <a:pt x="0" y="0"/>
                </a:lnTo>
                <a:lnTo>
                  <a:pt x="0" y="6629399"/>
                </a:lnTo>
                <a:close/>
              </a:path>
            </a:pathLst>
          </a:custGeom>
          <a:solidFill>
            <a:srgbClr val="F7FAF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199" y="613936"/>
            <a:ext cx="6744334" cy="553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1" i="0">
                <a:solidFill>
                  <a:srgbClr val="1D40AF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0290" y="1588515"/>
            <a:ext cx="10091419" cy="2074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A5462"/>
                </a:solidFill>
                <a:latin typeface="Montserrat"/>
                <a:cs typeface="Montserra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0689232" y="6446049"/>
            <a:ext cx="1210945" cy="132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743700"/>
            <a:chOff x="0" y="0"/>
            <a:chExt cx="12192000" cy="6743700"/>
          </a:xfrm>
        </p:grpSpPr>
        <p:sp>
          <p:nvSpPr>
            <p:cNvPr id="3" name="object 3" descr=""/>
            <p:cNvSpPr/>
            <p:nvPr/>
          </p:nvSpPr>
          <p:spPr>
            <a:xfrm>
              <a:off x="0" y="114299"/>
              <a:ext cx="12192000" cy="6629400"/>
            </a:xfrm>
            <a:custGeom>
              <a:avLst/>
              <a:gdLst/>
              <a:ahLst/>
              <a:cxnLst/>
              <a:rect l="l" t="t" r="r" b="b"/>
              <a:pathLst>
                <a:path w="12192000" h="6629400">
                  <a:moveTo>
                    <a:pt x="0" y="6629399"/>
                  </a:moveTo>
                  <a:lnTo>
                    <a:pt x="12191999" y="6629399"/>
                  </a:lnTo>
                  <a:lnTo>
                    <a:pt x="12191999" y="0"/>
                  </a:lnTo>
                  <a:lnTo>
                    <a:pt x="0" y="0"/>
                  </a:lnTo>
                  <a:lnTo>
                    <a:pt x="0" y="6629399"/>
                  </a:lnTo>
                  <a:close/>
                </a:path>
              </a:pathLst>
            </a:custGeom>
            <a:solidFill>
              <a:srgbClr val="F7FA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0"/>
              <a:ext cx="12192000" cy="2133600"/>
            </a:xfrm>
            <a:custGeom>
              <a:avLst/>
              <a:gdLst/>
              <a:ahLst/>
              <a:cxnLst/>
              <a:rect l="l" t="t" r="r" b="b"/>
              <a:pathLst>
                <a:path w="12192000" h="2133600">
                  <a:moveTo>
                    <a:pt x="5010137" y="1870798"/>
                  </a:moveTo>
                  <a:lnTo>
                    <a:pt x="4998821" y="1833486"/>
                  </a:lnTo>
                  <a:lnTo>
                    <a:pt x="4967363" y="1802028"/>
                  </a:lnTo>
                  <a:lnTo>
                    <a:pt x="4930051" y="1790700"/>
                  </a:lnTo>
                  <a:lnTo>
                    <a:pt x="4918786" y="1790700"/>
                  </a:lnTo>
                  <a:lnTo>
                    <a:pt x="4881473" y="1802028"/>
                  </a:lnTo>
                  <a:lnTo>
                    <a:pt x="4850015" y="1833486"/>
                  </a:lnTo>
                  <a:lnTo>
                    <a:pt x="4838687" y="1870798"/>
                  </a:lnTo>
                  <a:lnTo>
                    <a:pt x="4838687" y="1882063"/>
                  </a:lnTo>
                  <a:lnTo>
                    <a:pt x="4850015" y="1919376"/>
                  </a:lnTo>
                  <a:lnTo>
                    <a:pt x="4881473" y="1950834"/>
                  </a:lnTo>
                  <a:lnTo>
                    <a:pt x="4918786" y="1962150"/>
                  </a:lnTo>
                  <a:lnTo>
                    <a:pt x="4930051" y="1962150"/>
                  </a:lnTo>
                  <a:lnTo>
                    <a:pt x="4967363" y="1950834"/>
                  </a:lnTo>
                  <a:lnTo>
                    <a:pt x="4998821" y="1919376"/>
                  </a:lnTo>
                  <a:lnTo>
                    <a:pt x="5010137" y="1882063"/>
                  </a:lnTo>
                  <a:lnTo>
                    <a:pt x="5010137" y="1870798"/>
                  </a:lnTo>
                  <a:close/>
                </a:path>
                <a:path w="12192000" h="2133600">
                  <a:moveTo>
                    <a:pt x="5067287" y="2109762"/>
                  </a:moveTo>
                  <a:lnTo>
                    <a:pt x="5057940" y="2063432"/>
                  </a:lnTo>
                  <a:lnTo>
                    <a:pt x="5032413" y="2025599"/>
                  </a:lnTo>
                  <a:lnTo>
                    <a:pt x="4994554" y="2000084"/>
                  </a:lnTo>
                  <a:lnTo>
                    <a:pt x="4948174" y="1990725"/>
                  </a:lnTo>
                  <a:lnTo>
                    <a:pt x="4900574" y="1990725"/>
                  </a:lnTo>
                  <a:lnTo>
                    <a:pt x="4854245" y="2000084"/>
                  </a:lnTo>
                  <a:lnTo>
                    <a:pt x="4816411" y="2025599"/>
                  </a:lnTo>
                  <a:lnTo>
                    <a:pt x="4790897" y="2063432"/>
                  </a:lnTo>
                  <a:lnTo>
                    <a:pt x="4781537" y="2109762"/>
                  </a:lnTo>
                  <a:lnTo>
                    <a:pt x="4783404" y="2119033"/>
                  </a:lnTo>
                  <a:lnTo>
                    <a:pt x="4788484" y="2126602"/>
                  </a:lnTo>
                  <a:lnTo>
                    <a:pt x="4796066" y="2131733"/>
                  </a:lnTo>
                  <a:lnTo>
                    <a:pt x="4805388" y="2133600"/>
                  </a:lnTo>
                  <a:lnTo>
                    <a:pt x="5043449" y="2133600"/>
                  </a:lnTo>
                  <a:lnTo>
                    <a:pt x="5052746" y="2131733"/>
                  </a:lnTo>
                  <a:lnTo>
                    <a:pt x="5060327" y="2126602"/>
                  </a:lnTo>
                  <a:lnTo>
                    <a:pt x="5065420" y="2119033"/>
                  </a:lnTo>
                  <a:lnTo>
                    <a:pt x="5067287" y="2109762"/>
                  </a:lnTo>
                  <a:close/>
                </a:path>
                <a:path w="12192000" h="2133600">
                  <a:moveTo>
                    <a:pt x="5353037" y="1733550"/>
                  </a:moveTo>
                  <a:lnTo>
                    <a:pt x="5348541" y="1711325"/>
                  </a:lnTo>
                  <a:lnTo>
                    <a:pt x="5336286" y="1693164"/>
                  </a:lnTo>
                  <a:lnTo>
                    <a:pt x="5318125" y="1680908"/>
                  </a:lnTo>
                  <a:lnTo>
                    <a:pt x="5295887" y="1676400"/>
                  </a:lnTo>
                  <a:lnTo>
                    <a:pt x="4981562" y="1676400"/>
                  </a:lnTo>
                  <a:lnTo>
                    <a:pt x="4959337" y="1680908"/>
                  </a:lnTo>
                  <a:lnTo>
                    <a:pt x="4941176" y="1693164"/>
                  </a:lnTo>
                  <a:lnTo>
                    <a:pt x="4928921" y="1711325"/>
                  </a:lnTo>
                  <a:lnTo>
                    <a:pt x="4924412" y="1733550"/>
                  </a:lnTo>
                  <a:lnTo>
                    <a:pt x="4924412" y="1762125"/>
                  </a:lnTo>
                  <a:lnTo>
                    <a:pt x="4939766" y="1763153"/>
                  </a:lnTo>
                  <a:lnTo>
                    <a:pt x="4954498" y="1766112"/>
                  </a:lnTo>
                  <a:lnTo>
                    <a:pt x="4968481" y="1770913"/>
                  </a:lnTo>
                  <a:lnTo>
                    <a:pt x="4981562" y="1777403"/>
                  </a:lnTo>
                  <a:lnTo>
                    <a:pt x="4981562" y="1733550"/>
                  </a:lnTo>
                  <a:lnTo>
                    <a:pt x="5295887" y="1733550"/>
                  </a:lnTo>
                  <a:lnTo>
                    <a:pt x="5295887" y="1990725"/>
                  </a:lnTo>
                  <a:lnTo>
                    <a:pt x="5238737" y="1990725"/>
                  </a:lnTo>
                  <a:lnTo>
                    <a:pt x="5238635" y="1961603"/>
                  </a:lnTo>
                  <a:lnTo>
                    <a:pt x="5236502" y="1951024"/>
                  </a:lnTo>
                  <a:lnTo>
                    <a:pt x="5236375" y="1950834"/>
                  </a:lnTo>
                  <a:lnTo>
                    <a:pt x="5230380" y="1941944"/>
                  </a:lnTo>
                  <a:lnTo>
                    <a:pt x="5221300" y="1935822"/>
                  </a:lnTo>
                  <a:lnTo>
                    <a:pt x="5210162" y="1933575"/>
                  </a:lnTo>
                  <a:lnTo>
                    <a:pt x="5153012" y="1933575"/>
                  </a:lnTo>
                  <a:lnTo>
                    <a:pt x="5124551" y="1961603"/>
                  </a:lnTo>
                  <a:lnTo>
                    <a:pt x="5124437" y="1990725"/>
                  </a:lnTo>
                  <a:lnTo>
                    <a:pt x="5035499" y="1990725"/>
                  </a:lnTo>
                  <a:lnTo>
                    <a:pt x="5049812" y="2002675"/>
                  </a:lnTo>
                  <a:lnTo>
                    <a:pt x="5062486" y="2016290"/>
                  </a:lnTo>
                  <a:lnTo>
                    <a:pt x="5073358" y="2031415"/>
                  </a:lnTo>
                  <a:lnTo>
                    <a:pt x="5082298" y="2047875"/>
                  </a:lnTo>
                  <a:lnTo>
                    <a:pt x="5295887" y="2047875"/>
                  </a:lnTo>
                  <a:lnTo>
                    <a:pt x="5318125" y="2043379"/>
                  </a:lnTo>
                  <a:lnTo>
                    <a:pt x="5336286" y="2031123"/>
                  </a:lnTo>
                  <a:lnTo>
                    <a:pt x="5348541" y="2012962"/>
                  </a:lnTo>
                  <a:lnTo>
                    <a:pt x="5353037" y="1990725"/>
                  </a:lnTo>
                  <a:lnTo>
                    <a:pt x="5353037" y="1733550"/>
                  </a:lnTo>
                  <a:close/>
                </a:path>
                <a:path w="12192000" h="2133600">
                  <a:moveTo>
                    <a:pt x="6067450" y="1933498"/>
                  </a:moveTo>
                  <a:lnTo>
                    <a:pt x="6065850" y="1925459"/>
                  </a:lnTo>
                  <a:lnTo>
                    <a:pt x="6061164" y="1918398"/>
                  </a:lnTo>
                  <a:lnTo>
                    <a:pt x="6033401" y="1890636"/>
                  </a:lnTo>
                  <a:lnTo>
                    <a:pt x="6033567" y="1890636"/>
                  </a:lnTo>
                  <a:lnTo>
                    <a:pt x="6060986" y="1863217"/>
                  </a:lnTo>
                  <a:lnTo>
                    <a:pt x="6065875" y="1855889"/>
                  </a:lnTo>
                  <a:lnTo>
                    <a:pt x="6067425" y="1847850"/>
                  </a:lnTo>
                  <a:lnTo>
                    <a:pt x="6065850" y="1839772"/>
                  </a:lnTo>
                  <a:lnTo>
                    <a:pt x="6061164" y="1832673"/>
                  </a:lnTo>
                  <a:lnTo>
                    <a:pt x="6054115" y="1827949"/>
                  </a:lnTo>
                  <a:lnTo>
                    <a:pt x="6046063" y="1826374"/>
                  </a:lnTo>
                  <a:lnTo>
                    <a:pt x="6037999" y="1827949"/>
                  </a:lnTo>
                  <a:lnTo>
                    <a:pt x="6030900" y="1832673"/>
                  </a:lnTo>
                  <a:lnTo>
                    <a:pt x="5988037" y="1875536"/>
                  </a:lnTo>
                  <a:lnTo>
                    <a:pt x="5983313" y="1882597"/>
                  </a:lnTo>
                  <a:lnTo>
                    <a:pt x="5981738" y="1890636"/>
                  </a:lnTo>
                  <a:lnTo>
                    <a:pt x="5983313" y="1898700"/>
                  </a:lnTo>
                  <a:lnTo>
                    <a:pt x="5988037" y="1905812"/>
                  </a:lnTo>
                  <a:lnTo>
                    <a:pt x="6030900" y="1948675"/>
                  </a:lnTo>
                  <a:lnTo>
                    <a:pt x="6037910" y="1953361"/>
                  </a:lnTo>
                  <a:lnTo>
                    <a:pt x="6046000" y="1954936"/>
                  </a:lnTo>
                  <a:lnTo>
                    <a:pt x="6054064" y="1953361"/>
                  </a:lnTo>
                  <a:lnTo>
                    <a:pt x="6061164" y="1948675"/>
                  </a:lnTo>
                  <a:lnTo>
                    <a:pt x="6065901" y="1941563"/>
                  </a:lnTo>
                  <a:lnTo>
                    <a:pt x="6067450" y="1933498"/>
                  </a:lnTo>
                  <a:close/>
                </a:path>
                <a:path w="12192000" h="2133600">
                  <a:moveTo>
                    <a:pt x="6161443" y="1832940"/>
                  </a:moveTo>
                  <a:lnTo>
                    <a:pt x="6161176" y="1832673"/>
                  </a:lnTo>
                  <a:lnTo>
                    <a:pt x="6161049" y="1832673"/>
                  </a:lnTo>
                  <a:lnTo>
                    <a:pt x="6161443" y="1832940"/>
                  </a:lnTo>
                  <a:close/>
                </a:path>
                <a:path w="12192000" h="2133600">
                  <a:moveTo>
                    <a:pt x="6210325" y="1890636"/>
                  </a:moveTo>
                  <a:lnTo>
                    <a:pt x="6208725" y="1882597"/>
                  </a:lnTo>
                  <a:lnTo>
                    <a:pt x="6204039" y="1875536"/>
                  </a:lnTo>
                  <a:lnTo>
                    <a:pt x="6161443" y="1832940"/>
                  </a:lnTo>
                  <a:lnTo>
                    <a:pt x="6153975" y="1827949"/>
                  </a:lnTo>
                  <a:lnTo>
                    <a:pt x="6153594" y="1827949"/>
                  </a:lnTo>
                  <a:lnTo>
                    <a:pt x="6146076" y="1826501"/>
                  </a:lnTo>
                  <a:lnTo>
                    <a:pt x="6138659" y="1827949"/>
                  </a:lnTo>
                  <a:lnTo>
                    <a:pt x="6138202" y="1827949"/>
                  </a:lnTo>
                  <a:lnTo>
                    <a:pt x="6131039" y="1832673"/>
                  </a:lnTo>
                  <a:lnTo>
                    <a:pt x="6130785" y="1832940"/>
                  </a:lnTo>
                  <a:lnTo>
                    <a:pt x="6126213" y="1839772"/>
                  </a:lnTo>
                  <a:lnTo>
                    <a:pt x="6124613" y="1847850"/>
                  </a:lnTo>
                  <a:lnTo>
                    <a:pt x="6126175" y="1855889"/>
                  </a:lnTo>
                  <a:lnTo>
                    <a:pt x="6130874" y="1862988"/>
                  </a:lnTo>
                  <a:lnTo>
                    <a:pt x="6158509" y="1890636"/>
                  </a:lnTo>
                  <a:lnTo>
                    <a:pt x="6158674" y="1890636"/>
                  </a:lnTo>
                  <a:lnTo>
                    <a:pt x="6130912" y="1918398"/>
                  </a:lnTo>
                  <a:lnTo>
                    <a:pt x="6126200" y="1925459"/>
                  </a:lnTo>
                  <a:lnTo>
                    <a:pt x="6124651" y="1933498"/>
                  </a:lnTo>
                  <a:lnTo>
                    <a:pt x="6126226" y="1941563"/>
                  </a:lnTo>
                  <a:lnTo>
                    <a:pt x="6130912" y="1948675"/>
                  </a:lnTo>
                  <a:lnTo>
                    <a:pt x="6137910" y="1953361"/>
                  </a:lnTo>
                  <a:lnTo>
                    <a:pt x="6137770" y="1953361"/>
                  </a:lnTo>
                  <a:lnTo>
                    <a:pt x="6145835" y="1954936"/>
                  </a:lnTo>
                  <a:lnTo>
                    <a:pt x="6146177" y="1954936"/>
                  </a:lnTo>
                  <a:lnTo>
                    <a:pt x="6154267" y="1953361"/>
                  </a:lnTo>
                  <a:lnTo>
                    <a:pt x="6154128" y="1953361"/>
                  </a:lnTo>
                  <a:lnTo>
                    <a:pt x="6161176" y="1948675"/>
                  </a:lnTo>
                  <a:lnTo>
                    <a:pt x="6204039" y="1905812"/>
                  </a:lnTo>
                  <a:lnTo>
                    <a:pt x="6208776" y="1898700"/>
                  </a:lnTo>
                  <a:lnTo>
                    <a:pt x="6210325" y="1890636"/>
                  </a:lnTo>
                  <a:close/>
                </a:path>
                <a:path w="12192000" h="2133600">
                  <a:moveTo>
                    <a:pt x="6324587" y="1762125"/>
                  </a:moveTo>
                  <a:lnTo>
                    <a:pt x="6320091" y="1739900"/>
                  </a:lnTo>
                  <a:lnTo>
                    <a:pt x="6307836" y="1721739"/>
                  </a:lnTo>
                  <a:lnTo>
                    <a:pt x="6289675" y="1709483"/>
                  </a:lnTo>
                  <a:lnTo>
                    <a:pt x="6267437" y="1704975"/>
                  </a:lnTo>
                  <a:lnTo>
                    <a:pt x="5924537" y="1704975"/>
                  </a:lnTo>
                  <a:lnTo>
                    <a:pt x="5902312" y="1709483"/>
                  </a:lnTo>
                  <a:lnTo>
                    <a:pt x="5884151" y="1721739"/>
                  </a:lnTo>
                  <a:lnTo>
                    <a:pt x="5871896" y="1739900"/>
                  </a:lnTo>
                  <a:lnTo>
                    <a:pt x="5867387" y="1762125"/>
                  </a:lnTo>
                  <a:lnTo>
                    <a:pt x="5867387" y="1990725"/>
                  </a:lnTo>
                  <a:lnTo>
                    <a:pt x="5924537" y="1990725"/>
                  </a:lnTo>
                  <a:lnTo>
                    <a:pt x="5924537" y="1762125"/>
                  </a:lnTo>
                  <a:lnTo>
                    <a:pt x="6267437" y="1762125"/>
                  </a:lnTo>
                  <a:lnTo>
                    <a:pt x="6267437" y="1990725"/>
                  </a:lnTo>
                  <a:lnTo>
                    <a:pt x="6324587" y="1990725"/>
                  </a:lnTo>
                  <a:lnTo>
                    <a:pt x="6324587" y="1762125"/>
                  </a:lnTo>
                  <a:close/>
                </a:path>
                <a:path w="12192000" h="2133600">
                  <a:moveTo>
                    <a:pt x="6381737" y="2026983"/>
                  </a:moveTo>
                  <a:lnTo>
                    <a:pt x="6374066" y="2019300"/>
                  </a:lnTo>
                  <a:lnTo>
                    <a:pt x="5817921" y="2019300"/>
                  </a:lnTo>
                  <a:lnTo>
                    <a:pt x="5810237" y="2026983"/>
                  </a:lnTo>
                  <a:lnTo>
                    <a:pt x="5810237" y="2036445"/>
                  </a:lnTo>
                  <a:lnTo>
                    <a:pt x="5815635" y="2063140"/>
                  </a:lnTo>
                  <a:lnTo>
                    <a:pt x="5830341" y="2084933"/>
                  </a:lnTo>
                  <a:lnTo>
                    <a:pt x="5852134" y="2099640"/>
                  </a:lnTo>
                  <a:lnTo>
                    <a:pt x="5878817" y="2105025"/>
                  </a:lnTo>
                  <a:lnTo>
                    <a:pt x="6313157" y="2105025"/>
                  </a:lnTo>
                  <a:lnTo>
                    <a:pt x="6339853" y="2099640"/>
                  </a:lnTo>
                  <a:lnTo>
                    <a:pt x="6361646" y="2084933"/>
                  </a:lnTo>
                  <a:lnTo>
                    <a:pt x="6376352" y="2063140"/>
                  </a:lnTo>
                  <a:lnTo>
                    <a:pt x="6381737" y="2036445"/>
                  </a:lnTo>
                  <a:lnTo>
                    <a:pt x="6381737" y="2026983"/>
                  </a:lnTo>
                  <a:close/>
                </a:path>
                <a:path w="12192000" h="2133600">
                  <a:moveTo>
                    <a:pt x="7038962" y="1743151"/>
                  </a:moveTo>
                  <a:lnTo>
                    <a:pt x="7024319" y="1704251"/>
                  </a:lnTo>
                  <a:lnTo>
                    <a:pt x="6990537" y="1680044"/>
                  </a:lnTo>
                  <a:lnTo>
                    <a:pt x="6972224" y="1676400"/>
                  </a:lnTo>
                  <a:lnTo>
                    <a:pt x="6962838" y="1676400"/>
                  </a:lnTo>
                  <a:lnTo>
                    <a:pt x="6923938" y="1691055"/>
                  </a:lnTo>
                  <a:lnTo>
                    <a:pt x="6899732" y="1724837"/>
                  </a:lnTo>
                  <a:lnTo>
                    <a:pt x="6896087" y="1743151"/>
                  </a:lnTo>
                  <a:lnTo>
                    <a:pt x="6896087" y="1752536"/>
                  </a:lnTo>
                  <a:lnTo>
                    <a:pt x="6910743" y="1791436"/>
                  </a:lnTo>
                  <a:lnTo>
                    <a:pt x="6944525" y="1815642"/>
                  </a:lnTo>
                  <a:lnTo>
                    <a:pt x="6962838" y="1819275"/>
                  </a:lnTo>
                  <a:lnTo>
                    <a:pt x="6972224" y="1819275"/>
                  </a:lnTo>
                  <a:lnTo>
                    <a:pt x="7011124" y="1804631"/>
                  </a:lnTo>
                  <a:lnTo>
                    <a:pt x="7035330" y="1770849"/>
                  </a:lnTo>
                  <a:lnTo>
                    <a:pt x="7038962" y="1752536"/>
                  </a:lnTo>
                  <a:lnTo>
                    <a:pt x="7038962" y="1743151"/>
                  </a:lnTo>
                  <a:close/>
                </a:path>
                <a:path w="12192000" h="2133600">
                  <a:moveTo>
                    <a:pt x="7049148" y="1962150"/>
                  </a:moveTo>
                  <a:lnTo>
                    <a:pt x="7033044" y="1944585"/>
                  </a:lnTo>
                  <a:lnTo>
                    <a:pt x="7020941" y="1924215"/>
                  </a:lnTo>
                  <a:lnTo>
                    <a:pt x="7013194" y="1901266"/>
                  </a:lnTo>
                  <a:lnTo>
                    <a:pt x="7010489" y="1876425"/>
                  </a:lnTo>
                  <a:lnTo>
                    <a:pt x="7010489" y="1869643"/>
                  </a:lnTo>
                  <a:lnTo>
                    <a:pt x="7011022" y="1862950"/>
                  </a:lnTo>
                  <a:lnTo>
                    <a:pt x="7012178" y="1856524"/>
                  </a:lnTo>
                  <a:lnTo>
                    <a:pt x="7002691" y="1852790"/>
                  </a:lnTo>
                  <a:lnTo>
                    <a:pt x="6992836" y="1850072"/>
                  </a:lnTo>
                  <a:lnTo>
                    <a:pt x="6982777" y="1848421"/>
                  </a:lnTo>
                  <a:lnTo>
                    <a:pt x="6982625" y="1848421"/>
                  </a:lnTo>
                  <a:lnTo>
                    <a:pt x="6972351" y="1847850"/>
                  </a:lnTo>
                  <a:lnTo>
                    <a:pt x="6934225" y="1847850"/>
                  </a:lnTo>
                  <a:lnTo>
                    <a:pt x="6897141" y="1855343"/>
                  </a:lnTo>
                  <a:lnTo>
                    <a:pt x="6866864" y="1875777"/>
                  </a:lnTo>
                  <a:lnTo>
                    <a:pt x="6846430" y="1906054"/>
                  </a:lnTo>
                  <a:lnTo>
                    <a:pt x="6838937" y="1943138"/>
                  </a:lnTo>
                  <a:lnTo>
                    <a:pt x="6840448" y="1950516"/>
                  </a:lnTo>
                  <a:lnTo>
                    <a:pt x="6844538" y="1956562"/>
                  </a:lnTo>
                  <a:lnTo>
                    <a:pt x="6850583" y="1960651"/>
                  </a:lnTo>
                  <a:lnTo>
                    <a:pt x="6857962" y="1962150"/>
                  </a:lnTo>
                  <a:lnTo>
                    <a:pt x="7049148" y="1962150"/>
                  </a:lnTo>
                  <a:close/>
                </a:path>
                <a:path w="12192000" h="2133600">
                  <a:moveTo>
                    <a:pt x="7210412" y="1882063"/>
                  </a:moveTo>
                  <a:lnTo>
                    <a:pt x="7201738" y="1838426"/>
                  </a:lnTo>
                  <a:lnTo>
                    <a:pt x="7176998" y="1808276"/>
                  </a:lnTo>
                  <a:lnTo>
                    <a:pt x="7135901" y="1791258"/>
                  </a:lnTo>
                  <a:lnTo>
                    <a:pt x="7130326" y="1790700"/>
                  </a:lnTo>
                  <a:lnTo>
                    <a:pt x="7119061" y="1790700"/>
                  </a:lnTo>
                  <a:lnTo>
                    <a:pt x="7081748" y="1802028"/>
                  </a:lnTo>
                  <a:lnTo>
                    <a:pt x="7050291" y="1833486"/>
                  </a:lnTo>
                  <a:lnTo>
                    <a:pt x="7038962" y="1882063"/>
                  </a:lnTo>
                  <a:lnTo>
                    <a:pt x="7039521" y="1887639"/>
                  </a:lnTo>
                  <a:lnTo>
                    <a:pt x="7056539" y="1928736"/>
                  </a:lnTo>
                  <a:lnTo>
                    <a:pt x="7086689" y="1953475"/>
                  </a:lnTo>
                  <a:lnTo>
                    <a:pt x="7119061" y="1962150"/>
                  </a:lnTo>
                  <a:lnTo>
                    <a:pt x="7130326" y="1962150"/>
                  </a:lnTo>
                  <a:lnTo>
                    <a:pt x="7167639" y="1950834"/>
                  </a:lnTo>
                  <a:lnTo>
                    <a:pt x="7199096" y="1919376"/>
                  </a:lnTo>
                  <a:lnTo>
                    <a:pt x="7210412" y="1882063"/>
                  </a:lnTo>
                  <a:close/>
                </a:path>
                <a:path w="12192000" h="2133600">
                  <a:moveTo>
                    <a:pt x="7296137" y="2109762"/>
                  </a:moveTo>
                  <a:lnTo>
                    <a:pt x="7286790" y="2063432"/>
                  </a:lnTo>
                  <a:lnTo>
                    <a:pt x="7261276" y="2025599"/>
                  </a:lnTo>
                  <a:lnTo>
                    <a:pt x="7223442" y="2000084"/>
                  </a:lnTo>
                  <a:lnTo>
                    <a:pt x="7177113" y="1990725"/>
                  </a:lnTo>
                  <a:lnTo>
                    <a:pt x="7072274" y="1990725"/>
                  </a:lnTo>
                  <a:lnTo>
                    <a:pt x="7025945" y="2000084"/>
                  </a:lnTo>
                  <a:lnTo>
                    <a:pt x="6988111" y="2025599"/>
                  </a:lnTo>
                  <a:lnTo>
                    <a:pt x="6962597" y="2063432"/>
                  </a:lnTo>
                  <a:lnTo>
                    <a:pt x="6953237" y="2109762"/>
                  </a:lnTo>
                  <a:lnTo>
                    <a:pt x="6955117" y="2119033"/>
                  </a:lnTo>
                  <a:lnTo>
                    <a:pt x="6960222" y="2126602"/>
                  </a:lnTo>
                  <a:lnTo>
                    <a:pt x="6967804" y="2131733"/>
                  </a:lnTo>
                  <a:lnTo>
                    <a:pt x="6977088" y="2133600"/>
                  </a:lnTo>
                  <a:lnTo>
                    <a:pt x="7272299" y="2133600"/>
                  </a:lnTo>
                  <a:lnTo>
                    <a:pt x="7281596" y="2131733"/>
                  </a:lnTo>
                  <a:lnTo>
                    <a:pt x="7289178" y="2126602"/>
                  </a:lnTo>
                  <a:lnTo>
                    <a:pt x="7294270" y="2119033"/>
                  </a:lnTo>
                  <a:lnTo>
                    <a:pt x="7296137" y="2109762"/>
                  </a:lnTo>
                  <a:close/>
                </a:path>
                <a:path w="12192000" h="2133600">
                  <a:moveTo>
                    <a:pt x="7367575" y="1743151"/>
                  </a:moveTo>
                  <a:lnTo>
                    <a:pt x="7352932" y="1704251"/>
                  </a:lnTo>
                  <a:lnTo>
                    <a:pt x="7319150" y="1680044"/>
                  </a:lnTo>
                  <a:lnTo>
                    <a:pt x="7300836" y="1676400"/>
                  </a:lnTo>
                  <a:lnTo>
                    <a:pt x="7291451" y="1676400"/>
                  </a:lnTo>
                  <a:lnTo>
                    <a:pt x="7252551" y="1691055"/>
                  </a:lnTo>
                  <a:lnTo>
                    <a:pt x="7228345" y="1724837"/>
                  </a:lnTo>
                  <a:lnTo>
                    <a:pt x="7224700" y="1743151"/>
                  </a:lnTo>
                  <a:lnTo>
                    <a:pt x="7224700" y="1752536"/>
                  </a:lnTo>
                  <a:lnTo>
                    <a:pt x="7239355" y="1791436"/>
                  </a:lnTo>
                  <a:lnTo>
                    <a:pt x="7273137" y="1815642"/>
                  </a:lnTo>
                  <a:lnTo>
                    <a:pt x="7291451" y="1819275"/>
                  </a:lnTo>
                  <a:lnTo>
                    <a:pt x="7300836" y="1819275"/>
                  </a:lnTo>
                  <a:lnTo>
                    <a:pt x="7339736" y="1804631"/>
                  </a:lnTo>
                  <a:lnTo>
                    <a:pt x="7363942" y="1770849"/>
                  </a:lnTo>
                  <a:lnTo>
                    <a:pt x="7367575" y="1752536"/>
                  </a:lnTo>
                  <a:lnTo>
                    <a:pt x="7367575" y="1743151"/>
                  </a:lnTo>
                  <a:close/>
                </a:path>
                <a:path w="12192000" h="2133600">
                  <a:moveTo>
                    <a:pt x="7410437" y="1943138"/>
                  </a:moveTo>
                  <a:lnTo>
                    <a:pt x="7402957" y="1906054"/>
                  </a:lnTo>
                  <a:lnTo>
                    <a:pt x="7382523" y="1875777"/>
                  </a:lnTo>
                  <a:lnTo>
                    <a:pt x="7352246" y="1855343"/>
                  </a:lnTo>
                  <a:lnTo>
                    <a:pt x="7315162" y="1847850"/>
                  </a:lnTo>
                  <a:lnTo>
                    <a:pt x="7277036" y="1847850"/>
                  </a:lnTo>
                  <a:lnTo>
                    <a:pt x="7266533" y="1848421"/>
                  </a:lnTo>
                  <a:lnTo>
                    <a:pt x="7256348" y="1850072"/>
                  </a:lnTo>
                  <a:lnTo>
                    <a:pt x="7246556" y="1852790"/>
                  </a:lnTo>
                  <a:lnTo>
                    <a:pt x="7237209" y="1856524"/>
                  </a:lnTo>
                  <a:lnTo>
                    <a:pt x="7238263" y="1862950"/>
                  </a:lnTo>
                  <a:lnTo>
                    <a:pt x="7238898" y="1869643"/>
                  </a:lnTo>
                  <a:lnTo>
                    <a:pt x="7238898" y="1876425"/>
                  </a:lnTo>
                  <a:lnTo>
                    <a:pt x="7236206" y="1901266"/>
                  </a:lnTo>
                  <a:lnTo>
                    <a:pt x="7228484" y="1924215"/>
                  </a:lnTo>
                  <a:lnTo>
                    <a:pt x="7216368" y="1944585"/>
                  </a:lnTo>
                  <a:lnTo>
                    <a:pt x="7200239" y="1962150"/>
                  </a:lnTo>
                  <a:lnTo>
                    <a:pt x="7391425" y="1962150"/>
                  </a:lnTo>
                  <a:lnTo>
                    <a:pt x="7398817" y="1960651"/>
                  </a:lnTo>
                  <a:lnTo>
                    <a:pt x="7404875" y="1956562"/>
                  </a:lnTo>
                  <a:lnTo>
                    <a:pt x="7408748" y="1950834"/>
                  </a:lnTo>
                  <a:lnTo>
                    <a:pt x="7408951" y="1950516"/>
                  </a:lnTo>
                  <a:lnTo>
                    <a:pt x="7410437" y="1943138"/>
                  </a:lnTo>
                  <a:close/>
                </a:path>
                <a:path w="12192000" h="2133600">
                  <a:moveTo>
                    <a:pt x="12191987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2191987" y="114300"/>
                  </a:lnTo>
                  <a:lnTo>
                    <a:pt x="12191987" y="0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40175" y="2422160"/>
            <a:ext cx="4311650" cy="6813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300" spc="-270"/>
              <a:t>Classroom</a:t>
            </a:r>
            <a:r>
              <a:rPr dirty="0" sz="4300" spc="-100"/>
              <a:t> </a:t>
            </a:r>
            <a:r>
              <a:rPr dirty="0" sz="4300" spc="-200"/>
              <a:t>Rules</a:t>
            </a:r>
            <a:endParaRPr sz="4300"/>
          </a:p>
        </p:txBody>
      </p:sp>
      <p:sp>
        <p:nvSpPr>
          <p:cNvPr id="6" name="object 6" descr=""/>
          <p:cNvSpPr txBox="1"/>
          <p:nvPr/>
        </p:nvSpPr>
        <p:spPr>
          <a:xfrm>
            <a:off x="2277616" y="3352444"/>
            <a:ext cx="7637145" cy="7112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084705" marR="5080" indent="-2072639">
              <a:lnSpc>
                <a:spcPct val="115399"/>
              </a:lnSpc>
              <a:spcBef>
                <a:spcPts val="90"/>
              </a:spcBef>
            </a:pPr>
            <a:r>
              <a:rPr dirty="0" sz="1950" spc="-120">
                <a:solidFill>
                  <a:srgbClr val="4A5462"/>
                </a:solidFill>
                <a:latin typeface="Montserrat"/>
                <a:cs typeface="Montserrat"/>
              </a:rPr>
              <a:t>A</a:t>
            </a:r>
            <a:r>
              <a:rPr dirty="0" sz="1950" spc="-1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1950" spc="-110">
                <a:solidFill>
                  <a:srgbClr val="4A5462"/>
                </a:solidFill>
                <a:latin typeface="Montserrat"/>
                <a:cs typeface="Montserrat"/>
              </a:rPr>
              <a:t>comprehensive</a:t>
            </a:r>
            <a:r>
              <a:rPr dirty="0" sz="195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1950" spc="-100">
                <a:solidFill>
                  <a:srgbClr val="4A5462"/>
                </a:solidFill>
                <a:latin typeface="Montserrat"/>
                <a:cs typeface="Montserrat"/>
              </a:rPr>
              <a:t>guide</a:t>
            </a:r>
            <a:r>
              <a:rPr dirty="0" sz="195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1950" spc="-95">
                <a:solidFill>
                  <a:srgbClr val="4A5462"/>
                </a:solidFill>
                <a:latin typeface="Montserrat"/>
                <a:cs typeface="Montserrat"/>
              </a:rPr>
              <a:t>to</a:t>
            </a:r>
            <a:r>
              <a:rPr dirty="0" sz="195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1950" spc="-100">
                <a:solidFill>
                  <a:srgbClr val="4A5462"/>
                </a:solidFill>
                <a:latin typeface="Montserrat"/>
                <a:cs typeface="Montserrat"/>
              </a:rPr>
              <a:t>our</a:t>
            </a:r>
            <a:r>
              <a:rPr dirty="0" sz="195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1950" spc="-100">
                <a:solidFill>
                  <a:srgbClr val="4A5462"/>
                </a:solidFill>
                <a:latin typeface="Montserrat"/>
                <a:cs typeface="Montserrat"/>
              </a:rPr>
              <a:t>classroom</a:t>
            </a:r>
            <a:r>
              <a:rPr dirty="0" sz="195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1950" spc="-85">
                <a:solidFill>
                  <a:srgbClr val="4A5462"/>
                </a:solidFill>
                <a:latin typeface="Montserrat"/>
                <a:cs typeface="Montserrat"/>
              </a:rPr>
              <a:t>expectations,</a:t>
            </a:r>
            <a:r>
              <a:rPr dirty="0" sz="195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1950" spc="-75">
                <a:solidFill>
                  <a:srgbClr val="4A5462"/>
                </a:solidFill>
                <a:latin typeface="Montserrat"/>
                <a:cs typeface="Montserrat"/>
              </a:rPr>
              <a:t>technology </a:t>
            </a:r>
            <a:r>
              <a:rPr dirty="0" sz="1950" spc="-105">
                <a:solidFill>
                  <a:srgbClr val="4A5462"/>
                </a:solidFill>
                <a:latin typeface="Montserrat"/>
                <a:cs typeface="Montserrat"/>
              </a:rPr>
              <a:t>procedures,</a:t>
            </a:r>
            <a:r>
              <a:rPr dirty="0" sz="1950" spc="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1950" spc="-110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1950" spc="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1950" spc="-95">
                <a:solidFill>
                  <a:srgbClr val="4A5462"/>
                </a:solidFill>
                <a:latin typeface="Montserrat"/>
                <a:cs typeface="Montserrat"/>
              </a:rPr>
              <a:t>lab</a:t>
            </a:r>
            <a:r>
              <a:rPr dirty="0" sz="1950" spc="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1950" spc="-10">
                <a:solidFill>
                  <a:srgbClr val="4A5462"/>
                </a:solidFill>
                <a:latin typeface="Montserrat"/>
                <a:cs typeface="Montserrat"/>
              </a:rPr>
              <a:t>pathways.</a:t>
            </a:r>
            <a:endParaRPr sz="1950">
              <a:latin typeface="Montserrat"/>
              <a:cs typeface="Montserra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002980" y="4913064"/>
            <a:ext cx="4185920" cy="252729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1450" spc="-70" b="1">
                <a:solidFill>
                  <a:srgbClr val="6A7280"/>
                </a:solidFill>
                <a:latin typeface="Montserrat SemiBold"/>
                <a:cs typeface="Montserrat SemiBold"/>
              </a:rPr>
              <a:t>Presented</a:t>
            </a:r>
            <a:r>
              <a:rPr dirty="0" sz="1450" spc="-30" b="1">
                <a:solidFill>
                  <a:srgbClr val="6A7280"/>
                </a:solidFill>
                <a:latin typeface="Montserrat SemiBold"/>
                <a:cs typeface="Montserrat SemiBold"/>
              </a:rPr>
              <a:t> </a:t>
            </a:r>
            <a:r>
              <a:rPr dirty="0" sz="1450" spc="-50" b="1">
                <a:solidFill>
                  <a:srgbClr val="6A7280"/>
                </a:solidFill>
                <a:latin typeface="Montserrat SemiBold"/>
                <a:cs typeface="Montserrat SemiBold"/>
              </a:rPr>
              <a:t>by: </a:t>
            </a:r>
            <a:r>
              <a:rPr dirty="0" sz="1450" spc="-55" b="1">
                <a:solidFill>
                  <a:srgbClr val="6A7280"/>
                </a:solidFill>
                <a:latin typeface="Montserrat SemiBold"/>
                <a:cs typeface="Montserrat SemiBold"/>
              </a:rPr>
              <a:t>[Instructor</a:t>
            </a:r>
            <a:r>
              <a:rPr dirty="0" sz="1450" spc="-35" b="1">
                <a:solidFill>
                  <a:srgbClr val="6A7280"/>
                </a:solidFill>
                <a:latin typeface="Montserrat SemiBold"/>
                <a:cs typeface="Montserrat SemiBold"/>
              </a:rPr>
              <a:t> </a:t>
            </a:r>
            <a:r>
              <a:rPr dirty="0" sz="1450" spc="-80" b="1">
                <a:solidFill>
                  <a:srgbClr val="6A7280"/>
                </a:solidFill>
                <a:latin typeface="Montserrat SemiBold"/>
                <a:cs typeface="Montserrat SemiBold"/>
              </a:rPr>
              <a:t>Name]</a:t>
            </a:r>
            <a:r>
              <a:rPr dirty="0" sz="1450" spc="-30" b="1">
                <a:solidFill>
                  <a:srgbClr val="6A7280"/>
                </a:solidFill>
                <a:latin typeface="Montserrat SemiBold"/>
                <a:cs typeface="Montserrat SemiBold"/>
              </a:rPr>
              <a:t> </a:t>
            </a:r>
            <a:r>
              <a:rPr dirty="0" sz="1450" b="1">
                <a:solidFill>
                  <a:srgbClr val="6A7280"/>
                </a:solidFill>
                <a:latin typeface="Montserrat SemiBold"/>
                <a:cs typeface="Montserrat SemiBold"/>
              </a:rPr>
              <a:t>|</a:t>
            </a:r>
            <a:r>
              <a:rPr dirty="0" sz="1450" spc="-35" b="1">
                <a:solidFill>
                  <a:srgbClr val="6A7280"/>
                </a:solidFill>
                <a:latin typeface="Montserrat SemiBold"/>
                <a:cs typeface="Montserrat SemiBold"/>
              </a:rPr>
              <a:t> </a:t>
            </a:r>
            <a:r>
              <a:rPr dirty="0" sz="1450" spc="-55" b="1">
                <a:solidFill>
                  <a:srgbClr val="6A7280"/>
                </a:solidFill>
                <a:latin typeface="Montserrat SemiBold"/>
                <a:cs typeface="Montserrat SemiBold"/>
              </a:rPr>
              <a:t>[Course/Year]</a:t>
            </a:r>
            <a:endParaRPr sz="1450">
              <a:latin typeface="Montserrat SemiBold"/>
              <a:cs typeface="Montserrat SemiBold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0" y="6343649"/>
            <a:ext cx="12192000" cy="514350"/>
            <a:chOff x="0" y="6343649"/>
            <a:chExt cx="12192000" cy="514350"/>
          </a:xfrm>
        </p:grpSpPr>
        <p:sp>
          <p:nvSpPr>
            <p:cNvPr id="9" name="object 9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0401299" y="6343649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14400" y="761999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78759" y="310753"/>
                </a:moveTo>
                <a:lnTo>
                  <a:pt x="75009" y="310753"/>
                </a:lnTo>
                <a:lnTo>
                  <a:pt x="58338" y="307380"/>
                </a:lnTo>
                <a:lnTo>
                  <a:pt x="44712" y="298187"/>
                </a:lnTo>
                <a:lnTo>
                  <a:pt x="35519" y="284561"/>
                </a:lnTo>
                <a:lnTo>
                  <a:pt x="32146" y="267890"/>
                </a:lnTo>
                <a:lnTo>
                  <a:pt x="32146" y="262934"/>
                </a:lnTo>
                <a:lnTo>
                  <a:pt x="33017" y="258112"/>
                </a:lnTo>
                <a:lnTo>
                  <a:pt x="34557" y="253692"/>
                </a:lnTo>
                <a:lnTo>
                  <a:pt x="20625" y="245864"/>
                </a:lnTo>
                <a:lnTo>
                  <a:pt x="9694" y="234370"/>
                </a:lnTo>
                <a:lnTo>
                  <a:pt x="2555" y="220013"/>
                </a:lnTo>
                <a:lnTo>
                  <a:pt x="0" y="203596"/>
                </a:lnTo>
                <a:lnTo>
                  <a:pt x="2240" y="188223"/>
                </a:lnTo>
                <a:lnTo>
                  <a:pt x="8530" y="174589"/>
                </a:lnTo>
                <a:lnTo>
                  <a:pt x="18223" y="163353"/>
                </a:lnTo>
                <a:lnTo>
                  <a:pt x="30673" y="155175"/>
                </a:lnTo>
                <a:lnTo>
                  <a:pt x="26771" y="149354"/>
                </a:lnTo>
                <a:lnTo>
                  <a:pt x="23867" y="142911"/>
                </a:lnTo>
                <a:lnTo>
                  <a:pt x="22055" y="135953"/>
                </a:lnTo>
                <a:lnTo>
                  <a:pt x="21431" y="128587"/>
                </a:lnTo>
                <a:lnTo>
                  <a:pt x="23992" y="113956"/>
                </a:lnTo>
                <a:lnTo>
                  <a:pt x="31075" y="101497"/>
                </a:lnTo>
                <a:lnTo>
                  <a:pt x="41774" y="92102"/>
                </a:lnTo>
                <a:lnTo>
                  <a:pt x="55185" y="86662"/>
                </a:lnTo>
                <a:lnTo>
                  <a:pt x="54113" y="82979"/>
                </a:lnTo>
                <a:lnTo>
                  <a:pt x="53578" y="79027"/>
                </a:lnTo>
                <a:lnTo>
                  <a:pt x="53578" y="75009"/>
                </a:lnTo>
                <a:lnTo>
                  <a:pt x="56023" y="60722"/>
                </a:lnTo>
                <a:lnTo>
                  <a:pt x="62795" y="48463"/>
                </a:lnTo>
                <a:lnTo>
                  <a:pt x="73045" y="39079"/>
                </a:lnTo>
                <a:lnTo>
                  <a:pt x="85925" y="33419"/>
                </a:lnTo>
                <a:lnTo>
                  <a:pt x="89880" y="20286"/>
                </a:lnTo>
                <a:lnTo>
                  <a:pt x="98073" y="9677"/>
                </a:lnTo>
                <a:lnTo>
                  <a:pt x="109518" y="2584"/>
                </a:lnTo>
                <a:lnTo>
                  <a:pt x="123229" y="0"/>
                </a:lnTo>
                <a:lnTo>
                  <a:pt x="137820" y="2949"/>
                </a:lnTo>
                <a:lnTo>
                  <a:pt x="149742" y="10991"/>
                </a:lnTo>
                <a:lnTo>
                  <a:pt x="157784" y="22914"/>
                </a:lnTo>
                <a:lnTo>
                  <a:pt x="160734" y="37504"/>
                </a:lnTo>
                <a:lnTo>
                  <a:pt x="160734" y="305395"/>
                </a:lnTo>
                <a:lnTo>
                  <a:pt x="159935" y="309346"/>
                </a:lnTo>
                <a:lnTo>
                  <a:pt x="85925" y="309346"/>
                </a:lnTo>
                <a:lnTo>
                  <a:pt x="82443" y="310284"/>
                </a:lnTo>
                <a:lnTo>
                  <a:pt x="78759" y="310753"/>
                </a:lnTo>
                <a:close/>
              </a:path>
              <a:path w="342900" h="342900">
                <a:moveTo>
                  <a:pt x="123229" y="342899"/>
                </a:moveTo>
                <a:lnTo>
                  <a:pt x="109518" y="340313"/>
                </a:lnTo>
                <a:lnTo>
                  <a:pt x="98073" y="333205"/>
                </a:lnTo>
                <a:lnTo>
                  <a:pt x="89880" y="322557"/>
                </a:lnTo>
                <a:lnTo>
                  <a:pt x="85925" y="309346"/>
                </a:lnTo>
                <a:lnTo>
                  <a:pt x="159935" y="309346"/>
                </a:lnTo>
                <a:lnTo>
                  <a:pt x="157784" y="319985"/>
                </a:lnTo>
                <a:lnTo>
                  <a:pt x="149742" y="331908"/>
                </a:lnTo>
                <a:lnTo>
                  <a:pt x="137820" y="339950"/>
                </a:lnTo>
                <a:lnTo>
                  <a:pt x="123229" y="342899"/>
                </a:lnTo>
                <a:close/>
              </a:path>
              <a:path w="342900" h="342900">
                <a:moveTo>
                  <a:pt x="219670" y="342899"/>
                </a:moveTo>
                <a:lnTo>
                  <a:pt x="205079" y="339950"/>
                </a:lnTo>
                <a:lnTo>
                  <a:pt x="193157" y="331908"/>
                </a:lnTo>
                <a:lnTo>
                  <a:pt x="185115" y="319985"/>
                </a:lnTo>
                <a:lnTo>
                  <a:pt x="182165" y="305395"/>
                </a:lnTo>
                <a:lnTo>
                  <a:pt x="182165" y="37504"/>
                </a:lnTo>
                <a:lnTo>
                  <a:pt x="185115" y="22914"/>
                </a:lnTo>
                <a:lnTo>
                  <a:pt x="193157" y="10991"/>
                </a:lnTo>
                <a:lnTo>
                  <a:pt x="205079" y="2949"/>
                </a:lnTo>
                <a:lnTo>
                  <a:pt x="219670" y="0"/>
                </a:lnTo>
                <a:lnTo>
                  <a:pt x="233372" y="2584"/>
                </a:lnTo>
                <a:lnTo>
                  <a:pt x="244801" y="9677"/>
                </a:lnTo>
                <a:lnTo>
                  <a:pt x="252991" y="20286"/>
                </a:lnTo>
                <a:lnTo>
                  <a:pt x="256974" y="33419"/>
                </a:lnTo>
                <a:lnTo>
                  <a:pt x="269883" y="39070"/>
                </a:lnTo>
                <a:lnTo>
                  <a:pt x="280129" y="48437"/>
                </a:lnTo>
                <a:lnTo>
                  <a:pt x="286885" y="60693"/>
                </a:lnTo>
                <a:lnTo>
                  <a:pt x="289321" y="75009"/>
                </a:lnTo>
                <a:lnTo>
                  <a:pt x="289321" y="79027"/>
                </a:lnTo>
                <a:lnTo>
                  <a:pt x="288786" y="82979"/>
                </a:lnTo>
                <a:lnTo>
                  <a:pt x="287714" y="86662"/>
                </a:lnTo>
                <a:lnTo>
                  <a:pt x="301125" y="92073"/>
                </a:lnTo>
                <a:lnTo>
                  <a:pt x="311824" y="101471"/>
                </a:lnTo>
                <a:lnTo>
                  <a:pt x="318907" y="113946"/>
                </a:lnTo>
                <a:lnTo>
                  <a:pt x="321468" y="128587"/>
                </a:lnTo>
                <a:lnTo>
                  <a:pt x="320844" y="135953"/>
                </a:lnTo>
                <a:lnTo>
                  <a:pt x="319032" y="142911"/>
                </a:lnTo>
                <a:lnTo>
                  <a:pt x="316128" y="149354"/>
                </a:lnTo>
                <a:lnTo>
                  <a:pt x="312226" y="155175"/>
                </a:lnTo>
                <a:lnTo>
                  <a:pt x="324676" y="163353"/>
                </a:lnTo>
                <a:lnTo>
                  <a:pt x="334369" y="174589"/>
                </a:lnTo>
                <a:lnTo>
                  <a:pt x="340659" y="188223"/>
                </a:lnTo>
                <a:lnTo>
                  <a:pt x="342899" y="203596"/>
                </a:lnTo>
                <a:lnTo>
                  <a:pt x="340344" y="220013"/>
                </a:lnTo>
                <a:lnTo>
                  <a:pt x="333205" y="234370"/>
                </a:lnTo>
                <a:lnTo>
                  <a:pt x="322274" y="245864"/>
                </a:lnTo>
                <a:lnTo>
                  <a:pt x="308342" y="253692"/>
                </a:lnTo>
                <a:lnTo>
                  <a:pt x="309882" y="258112"/>
                </a:lnTo>
                <a:lnTo>
                  <a:pt x="310753" y="262934"/>
                </a:lnTo>
                <a:lnTo>
                  <a:pt x="310753" y="267890"/>
                </a:lnTo>
                <a:lnTo>
                  <a:pt x="307380" y="284561"/>
                </a:lnTo>
                <a:lnTo>
                  <a:pt x="298187" y="298187"/>
                </a:lnTo>
                <a:lnTo>
                  <a:pt x="284561" y="307380"/>
                </a:lnTo>
                <a:lnTo>
                  <a:pt x="274842" y="309346"/>
                </a:lnTo>
                <a:lnTo>
                  <a:pt x="256974" y="309346"/>
                </a:lnTo>
                <a:lnTo>
                  <a:pt x="253019" y="322557"/>
                </a:lnTo>
                <a:lnTo>
                  <a:pt x="244826" y="333205"/>
                </a:lnTo>
                <a:lnTo>
                  <a:pt x="233381" y="340313"/>
                </a:lnTo>
                <a:lnTo>
                  <a:pt x="219670" y="342899"/>
                </a:lnTo>
                <a:close/>
              </a:path>
              <a:path w="342900" h="342900">
                <a:moveTo>
                  <a:pt x="267890" y="310753"/>
                </a:moveTo>
                <a:lnTo>
                  <a:pt x="264140" y="310753"/>
                </a:lnTo>
                <a:lnTo>
                  <a:pt x="260456" y="310284"/>
                </a:lnTo>
                <a:lnTo>
                  <a:pt x="256974" y="309346"/>
                </a:lnTo>
                <a:lnTo>
                  <a:pt x="274842" y="309346"/>
                </a:lnTo>
                <a:lnTo>
                  <a:pt x="267890" y="310753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3199" y="633742"/>
            <a:ext cx="3474085" cy="5302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300" spc="-229"/>
              <a:t>E</a:t>
            </a:r>
            <a:r>
              <a:rPr dirty="0" sz="3300" spc="-70"/>
              <a:t> </a:t>
            </a:r>
            <a:r>
              <a:rPr dirty="0" sz="3300" spc="-330"/>
              <a:t>—</a:t>
            </a:r>
            <a:r>
              <a:rPr dirty="0" sz="3300" spc="-70"/>
              <a:t> </a:t>
            </a:r>
            <a:r>
              <a:rPr dirty="0" sz="3300" spc="-220"/>
              <a:t>Engage</a:t>
            </a:r>
            <a:r>
              <a:rPr dirty="0" sz="3300" spc="-70"/>
              <a:t> </a:t>
            </a:r>
            <a:r>
              <a:rPr dirty="0" sz="3300" spc="-125"/>
              <a:t>Fully</a:t>
            </a:r>
            <a:endParaRPr sz="3300"/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1758285"/>
            <a:ext cx="12192000" cy="5100320"/>
            <a:chOff x="0" y="1758285"/>
            <a:chExt cx="12192000" cy="5100320"/>
          </a:xfrm>
        </p:grpSpPr>
        <p:sp>
          <p:nvSpPr>
            <p:cNvPr id="5" name="object 5" descr=""/>
            <p:cNvSpPr/>
            <p:nvPr/>
          </p:nvSpPr>
          <p:spPr>
            <a:xfrm>
              <a:off x="1065542" y="1758289"/>
              <a:ext cx="334645" cy="1530350"/>
            </a:xfrm>
            <a:custGeom>
              <a:avLst/>
              <a:gdLst/>
              <a:ahLst/>
              <a:cxnLst/>
              <a:rect l="l" t="t" r="r" b="b"/>
              <a:pathLst>
                <a:path w="334644" h="1530350">
                  <a:moveTo>
                    <a:pt x="51257" y="198170"/>
                  </a:moveTo>
                  <a:lnTo>
                    <a:pt x="29565" y="176479"/>
                  </a:lnTo>
                  <a:lnTo>
                    <a:pt x="22936" y="176479"/>
                  </a:lnTo>
                  <a:lnTo>
                    <a:pt x="1244" y="198170"/>
                  </a:lnTo>
                  <a:lnTo>
                    <a:pt x="1244" y="204800"/>
                  </a:lnTo>
                  <a:lnTo>
                    <a:pt x="22936" y="226491"/>
                  </a:lnTo>
                  <a:lnTo>
                    <a:pt x="29565" y="226491"/>
                  </a:lnTo>
                  <a:lnTo>
                    <a:pt x="51257" y="204800"/>
                  </a:lnTo>
                  <a:lnTo>
                    <a:pt x="51257" y="198170"/>
                  </a:lnTo>
                  <a:close/>
                </a:path>
                <a:path w="334644" h="1530350">
                  <a:moveTo>
                    <a:pt x="86055" y="100533"/>
                  </a:moveTo>
                  <a:lnTo>
                    <a:pt x="85636" y="92671"/>
                  </a:lnTo>
                  <a:lnTo>
                    <a:pt x="75272" y="83400"/>
                  </a:lnTo>
                  <a:lnTo>
                    <a:pt x="67398" y="83820"/>
                  </a:lnTo>
                  <a:lnTo>
                    <a:pt x="34061" y="120853"/>
                  </a:lnTo>
                  <a:lnTo>
                    <a:pt x="22555" y="109334"/>
                  </a:lnTo>
                  <a:lnTo>
                    <a:pt x="17716" y="104444"/>
                  </a:lnTo>
                  <a:lnTo>
                    <a:pt x="9842" y="104444"/>
                  </a:lnTo>
                  <a:lnTo>
                    <a:pt x="0" y="114185"/>
                  </a:lnTo>
                  <a:lnTo>
                    <a:pt x="0" y="122097"/>
                  </a:lnTo>
                  <a:lnTo>
                    <a:pt x="25781" y="147828"/>
                  </a:lnTo>
                  <a:lnTo>
                    <a:pt x="28232" y="150228"/>
                  </a:lnTo>
                  <a:lnTo>
                    <a:pt x="31254" y="151422"/>
                  </a:lnTo>
                  <a:lnTo>
                    <a:pt x="38392" y="151422"/>
                  </a:lnTo>
                  <a:lnTo>
                    <a:pt x="41617" y="149910"/>
                  </a:lnTo>
                  <a:lnTo>
                    <a:pt x="67779" y="120853"/>
                  </a:lnTo>
                  <a:lnTo>
                    <a:pt x="86055" y="100533"/>
                  </a:lnTo>
                  <a:close/>
                </a:path>
                <a:path w="334644" h="1530350">
                  <a:moveTo>
                    <a:pt x="86055" y="17195"/>
                  </a:moveTo>
                  <a:lnTo>
                    <a:pt x="85636" y="9321"/>
                  </a:lnTo>
                  <a:lnTo>
                    <a:pt x="75272" y="0"/>
                  </a:lnTo>
                  <a:lnTo>
                    <a:pt x="67398" y="419"/>
                  </a:lnTo>
                  <a:lnTo>
                    <a:pt x="34061" y="37452"/>
                  </a:lnTo>
                  <a:lnTo>
                    <a:pt x="22555" y="25946"/>
                  </a:lnTo>
                  <a:lnTo>
                    <a:pt x="17716" y="21043"/>
                  </a:lnTo>
                  <a:lnTo>
                    <a:pt x="9740" y="21043"/>
                  </a:lnTo>
                  <a:lnTo>
                    <a:pt x="50" y="30835"/>
                  </a:lnTo>
                  <a:lnTo>
                    <a:pt x="50" y="38760"/>
                  </a:lnTo>
                  <a:lnTo>
                    <a:pt x="4902" y="43649"/>
                  </a:lnTo>
                  <a:lnTo>
                    <a:pt x="25781" y="64490"/>
                  </a:lnTo>
                  <a:lnTo>
                    <a:pt x="28232" y="66890"/>
                  </a:lnTo>
                  <a:lnTo>
                    <a:pt x="31254" y="68084"/>
                  </a:lnTo>
                  <a:lnTo>
                    <a:pt x="38392" y="68084"/>
                  </a:lnTo>
                  <a:lnTo>
                    <a:pt x="41617" y="66573"/>
                  </a:lnTo>
                  <a:lnTo>
                    <a:pt x="67818" y="37452"/>
                  </a:lnTo>
                  <a:lnTo>
                    <a:pt x="86055" y="17195"/>
                  </a:lnTo>
                  <a:close/>
                </a:path>
                <a:path w="334644" h="1530350">
                  <a:moveTo>
                    <a:pt x="117932" y="668642"/>
                  </a:moveTo>
                  <a:lnTo>
                    <a:pt x="87096" y="633552"/>
                  </a:lnTo>
                  <a:lnTo>
                    <a:pt x="81788" y="632485"/>
                  </a:lnTo>
                  <a:lnTo>
                    <a:pt x="70739" y="632485"/>
                  </a:lnTo>
                  <a:lnTo>
                    <a:pt x="35648" y="663321"/>
                  </a:lnTo>
                  <a:lnTo>
                    <a:pt x="34582" y="668642"/>
                  </a:lnTo>
                  <a:lnTo>
                    <a:pt x="34582" y="679691"/>
                  </a:lnTo>
                  <a:lnTo>
                    <a:pt x="65417" y="714781"/>
                  </a:lnTo>
                  <a:lnTo>
                    <a:pt x="70739" y="715835"/>
                  </a:lnTo>
                  <a:lnTo>
                    <a:pt x="81788" y="715835"/>
                  </a:lnTo>
                  <a:lnTo>
                    <a:pt x="116878" y="684999"/>
                  </a:lnTo>
                  <a:lnTo>
                    <a:pt x="117932" y="679691"/>
                  </a:lnTo>
                  <a:lnTo>
                    <a:pt x="117932" y="668642"/>
                  </a:lnTo>
                  <a:close/>
                </a:path>
                <a:path w="334644" h="1530350">
                  <a:moveTo>
                    <a:pt x="123875" y="799172"/>
                  </a:moveTo>
                  <a:lnTo>
                    <a:pt x="114528" y="789000"/>
                  </a:lnTo>
                  <a:lnTo>
                    <a:pt x="107416" y="777049"/>
                  </a:lnTo>
                  <a:lnTo>
                    <a:pt x="102895" y="763663"/>
                  </a:lnTo>
                  <a:lnTo>
                    <a:pt x="101320" y="749173"/>
                  </a:lnTo>
                  <a:lnTo>
                    <a:pt x="101320" y="745210"/>
                  </a:lnTo>
                  <a:lnTo>
                    <a:pt x="101625" y="741311"/>
                  </a:lnTo>
                  <a:lnTo>
                    <a:pt x="102311" y="737552"/>
                  </a:lnTo>
                  <a:lnTo>
                    <a:pt x="99250" y="736168"/>
                  </a:lnTo>
                  <a:lnTo>
                    <a:pt x="94996" y="734275"/>
                  </a:lnTo>
                  <a:lnTo>
                    <a:pt x="87350" y="732497"/>
                  </a:lnTo>
                  <a:lnTo>
                    <a:pt x="56832" y="732497"/>
                  </a:lnTo>
                  <a:lnTo>
                    <a:pt x="35204" y="736879"/>
                  </a:lnTo>
                  <a:lnTo>
                    <a:pt x="17538" y="748792"/>
                  </a:lnTo>
                  <a:lnTo>
                    <a:pt x="5626" y="766457"/>
                  </a:lnTo>
                  <a:lnTo>
                    <a:pt x="1244" y="788085"/>
                  </a:lnTo>
                  <a:lnTo>
                    <a:pt x="1244" y="794181"/>
                  </a:lnTo>
                  <a:lnTo>
                    <a:pt x="6248" y="799172"/>
                  </a:lnTo>
                  <a:lnTo>
                    <a:pt x="123875" y="799172"/>
                  </a:lnTo>
                  <a:close/>
                </a:path>
                <a:path w="334644" h="1530350">
                  <a:moveTo>
                    <a:pt x="217944" y="742543"/>
                  </a:moveTo>
                  <a:lnTo>
                    <a:pt x="198615" y="709129"/>
                  </a:lnTo>
                  <a:lnTo>
                    <a:pt x="174574" y="699160"/>
                  </a:lnTo>
                  <a:lnTo>
                    <a:pt x="161302" y="699160"/>
                  </a:lnTo>
                  <a:lnTo>
                    <a:pt x="127889" y="718502"/>
                  </a:lnTo>
                  <a:lnTo>
                    <a:pt x="117932" y="742543"/>
                  </a:lnTo>
                  <a:lnTo>
                    <a:pt x="117932" y="755802"/>
                  </a:lnTo>
                  <a:lnTo>
                    <a:pt x="137261" y="789216"/>
                  </a:lnTo>
                  <a:lnTo>
                    <a:pt x="161302" y="799172"/>
                  </a:lnTo>
                  <a:lnTo>
                    <a:pt x="174574" y="799172"/>
                  </a:lnTo>
                  <a:lnTo>
                    <a:pt x="207987" y="779843"/>
                  </a:lnTo>
                  <a:lnTo>
                    <a:pt x="217944" y="755802"/>
                  </a:lnTo>
                  <a:lnTo>
                    <a:pt x="217944" y="742543"/>
                  </a:lnTo>
                  <a:close/>
                </a:path>
                <a:path w="334644" h="1530350">
                  <a:moveTo>
                    <a:pt x="267944" y="1430210"/>
                  </a:moveTo>
                  <a:lnTo>
                    <a:pt x="261150" y="1388059"/>
                  </a:lnTo>
                  <a:lnTo>
                    <a:pt x="242227" y="1351457"/>
                  </a:lnTo>
                  <a:lnTo>
                    <a:pt x="213360" y="1322590"/>
                  </a:lnTo>
                  <a:lnTo>
                    <a:pt x="176758" y="1303655"/>
                  </a:lnTo>
                  <a:lnTo>
                    <a:pt x="134594" y="1296860"/>
                  </a:lnTo>
                  <a:lnTo>
                    <a:pt x="92443" y="1303655"/>
                  </a:lnTo>
                  <a:lnTo>
                    <a:pt x="55841" y="1322590"/>
                  </a:lnTo>
                  <a:lnTo>
                    <a:pt x="26974" y="1351457"/>
                  </a:lnTo>
                  <a:lnTo>
                    <a:pt x="8051" y="1388059"/>
                  </a:lnTo>
                  <a:lnTo>
                    <a:pt x="1244" y="1430210"/>
                  </a:lnTo>
                  <a:lnTo>
                    <a:pt x="1244" y="1488554"/>
                  </a:lnTo>
                  <a:lnTo>
                    <a:pt x="4521" y="1504772"/>
                  </a:lnTo>
                  <a:lnTo>
                    <a:pt x="13449" y="1518018"/>
                  </a:lnTo>
                  <a:lnTo>
                    <a:pt x="26695" y="1526946"/>
                  </a:lnTo>
                  <a:lnTo>
                    <a:pt x="42926" y="1530223"/>
                  </a:lnTo>
                  <a:lnTo>
                    <a:pt x="52654" y="1528254"/>
                  </a:lnTo>
                  <a:lnTo>
                    <a:pt x="67919" y="1438541"/>
                  </a:lnTo>
                  <a:lnTo>
                    <a:pt x="37299" y="1413535"/>
                  </a:lnTo>
                  <a:lnTo>
                    <a:pt x="27089" y="1416672"/>
                  </a:lnTo>
                  <a:lnTo>
                    <a:pt x="38925" y="1379308"/>
                  </a:lnTo>
                  <a:lnTo>
                    <a:pt x="62623" y="1349222"/>
                  </a:lnTo>
                  <a:lnTo>
                    <a:pt x="95427" y="1329156"/>
                  </a:lnTo>
                  <a:lnTo>
                    <a:pt x="134594" y="1321866"/>
                  </a:lnTo>
                  <a:lnTo>
                    <a:pt x="173774" y="1329156"/>
                  </a:lnTo>
                  <a:lnTo>
                    <a:pt x="206578" y="1349222"/>
                  </a:lnTo>
                  <a:lnTo>
                    <a:pt x="230276" y="1379308"/>
                  </a:lnTo>
                  <a:lnTo>
                    <a:pt x="242112" y="1416672"/>
                  </a:lnTo>
                  <a:lnTo>
                    <a:pt x="237223" y="1414640"/>
                  </a:lnTo>
                  <a:lnTo>
                    <a:pt x="231902" y="1413535"/>
                  </a:lnTo>
                  <a:lnTo>
                    <a:pt x="226275" y="1413535"/>
                  </a:lnTo>
                  <a:lnTo>
                    <a:pt x="216547" y="1415503"/>
                  </a:lnTo>
                  <a:lnTo>
                    <a:pt x="208597" y="1420863"/>
                  </a:lnTo>
                  <a:lnTo>
                    <a:pt x="203238" y="1428813"/>
                  </a:lnTo>
                  <a:lnTo>
                    <a:pt x="201269" y="1438541"/>
                  </a:lnTo>
                  <a:lnTo>
                    <a:pt x="201269" y="1505216"/>
                  </a:lnTo>
                  <a:lnTo>
                    <a:pt x="203238" y="1514944"/>
                  </a:lnTo>
                  <a:lnTo>
                    <a:pt x="208597" y="1522895"/>
                  </a:lnTo>
                  <a:lnTo>
                    <a:pt x="216547" y="1528254"/>
                  </a:lnTo>
                  <a:lnTo>
                    <a:pt x="226275" y="1530223"/>
                  </a:lnTo>
                  <a:lnTo>
                    <a:pt x="242506" y="1526946"/>
                  </a:lnTo>
                  <a:lnTo>
                    <a:pt x="255752" y="1518018"/>
                  </a:lnTo>
                  <a:lnTo>
                    <a:pt x="264680" y="1504772"/>
                  </a:lnTo>
                  <a:lnTo>
                    <a:pt x="267944" y="1488554"/>
                  </a:lnTo>
                  <a:lnTo>
                    <a:pt x="267944" y="1430210"/>
                  </a:lnTo>
                  <a:close/>
                </a:path>
                <a:path w="334644" h="1530350">
                  <a:moveTo>
                    <a:pt x="267944" y="885278"/>
                  </a:moveTo>
                  <a:lnTo>
                    <a:pt x="262496" y="858266"/>
                  </a:lnTo>
                  <a:lnTo>
                    <a:pt x="247611" y="836193"/>
                  </a:lnTo>
                  <a:lnTo>
                    <a:pt x="225539" y="821309"/>
                  </a:lnTo>
                  <a:lnTo>
                    <a:pt x="198513" y="815848"/>
                  </a:lnTo>
                  <a:lnTo>
                    <a:pt x="137363" y="815848"/>
                  </a:lnTo>
                  <a:lnTo>
                    <a:pt x="110337" y="821309"/>
                  </a:lnTo>
                  <a:lnTo>
                    <a:pt x="88265" y="836193"/>
                  </a:lnTo>
                  <a:lnTo>
                    <a:pt x="73380" y="858266"/>
                  </a:lnTo>
                  <a:lnTo>
                    <a:pt x="67919" y="885278"/>
                  </a:lnTo>
                  <a:lnTo>
                    <a:pt x="67919" y="892937"/>
                  </a:lnTo>
                  <a:lnTo>
                    <a:pt x="74180" y="899185"/>
                  </a:lnTo>
                  <a:lnTo>
                    <a:pt x="261747" y="899185"/>
                  </a:lnTo>
                  <a:lnTo>
                    <a:pt x="267944" y="892937"/>
                  </a:lnTo>
                  <a:lnTo>
                    <a:pt x="267944" y="885278"/>
                  </a:lnTo>
                  <a:close/>
                </a:path>
                <a:path w="334644" h="1530350">
                  <a:moveTo>
                    <a:pt x="267944" y="192265"/>
                  </a:moveTo>
                  <a:lnTo>
                    <a:pt x="260502" y="184810"/>
                  </a:lnTo>
                  <a:lnTo>
                    <a:pt x="92049" y="184810"/>
                  </a:lnTo>
                  <a:lnTo>
                    <a:pt x="84594" y="192265"/>
                  </a:lnTo>
                  <a:lnTo>
                    <a:pt x="84594" y="210705"/>
                  </a:lnTo>
                  <a:lnTo>
                    <a:pt x="92049" y="218147"/>
                  </a:lnTo>
                  <a:lnTo>
                    <a:pt x="260502" y="218147"/>
                  </a:lnTo>
                  <a:lnTo>
                    <a:pt x="267944" y="210705"/>
                  </a:lnTo>
                  <a:lnTo>
                    <a:pt x="267944" y="192265"/>
                  </a:lnTo>
                  <a:close/>
                </a:path>
                <a:path w="334644" h="1530350">
                  <a:moveTo>
                    <a:pt x="267944" y="108927"/>
                  </a:moveTo>
                  <a:lnTo>
                    <a:pt x="260502" y="101473"/>
                  </a:lnTo>
                  <a:lnTo>
                    <a:pt x="125387" y="101473"/>
                  </a:lnTo>
                  <a:lnTo>
                    <a:pt x="117932" y="108927"/>
                  </a:lnTo>
                  <a:lnTo>
                    <a:pt x="117932" y="127355"/>
                  </a:lnTo>
                  <a:lnTo>
                    <a:pt x="125387" y="134810"/>
                  </a:lnTo>
                  <a:lnTo>
                    <a:pt x="260502" y="134810"/>
                  </a:lnTo>
                  <a:lnTo>
                    <a:pt x="267944" y="127355"/>
                  </a:lnTo>
                  <a:lnTo>
                    <a:pt x="267944" y="108927"/>
                  </a:lnTo>
                  <a:close/>
                </a:path>
                <a:path w="334644" h="1530350">
                  <a:moveTo>
                    <a:pt x="267944" y="25577"/>
                  </a:moveTo>
                  <a:lnTo>
                    <a:pt x="260502" y="18122"/>
                  </a:lnTo>
                  <a:lnTo>
                    <a:pt x="125387" y="18122"/>
                  </a:lnTo>
                  <a:lnTo>
                    <a:pt x="117932" y="25577"/>
                  </a:lnTo>
                  <a:lnTo>
                    <a:pt x="117932" y="44018"/>
                  </a:lnTo>
                  <a:lnTo>
                    <a:pt x="125387" y="51460"/>
                  </a:lnTo>
                  <a:lnTo>
                    <a:pt x="260502" y="51460"/>
                  </a:lnTo>
                  <a:lnTo>
                    <a:pt x="267944" y="44018"/>
                  </a:lnTo>
                  <a:lnTo>
                    <a:pt x="267944" y="25577"/>
                  </a:lnTo>
                  <a:close/>
                </a:path>
                <a:path w="334644" h="1530350">
                  <a:moveTo>
                    <a:pt x="309626" y="668642"/>
                  </a:moveTo>
                  <a:lnTo>
                    <a:pt x="278790" y="633552"/>
                  </a:lnTo>
                  <a:lnTo>
                    <a:pt x="273481" y="632485"/>
                  </a:lnTo>
                  <a:lnTo>
                    <a:pt x="262420" y="632485"/>
                  </a:lnTo>
                  <a:lnTo>
                    <a:pt x="227342" y="663321"/>
                  </a:lnTo>
                  <a:lnTo>
                    <a:pt x="226275" y="668642"/>
                  </a:lnTo>
                  <a:lnTo>
                    <a:pt x="226275" y="679691"/>
                  </a:lnTo>
                  <a:lnTo>
                    <a:pt x="257111" y="714781"/>
                  </a:lnTo>
                  <a:lnTo>
                    <a:pt x="262420" y="715835"/>
                  </a:lnTo>
                  <a:lnTo>
                    <a:pt x="273481" y="715835"/>
                  </a:lnTo>
                  <a:lnTo>
                    <a:pt x="308559" y="684999"/>
                  </a:lnTo>
                  <a:lnTo>
                    <a:pt x="309626" y="679691"/>
                  </a:lnTo>
                  <a:lnTo>
                    <a:pt x="309626" y="668642"/>
                  </a:lnTo>
                  <a:close/>
                </a:path>
                <a:path w="334644" h="1530350">
                  <a:moveTo>
                    <a:pt x="334619" y="788085"/>
                  </a:moveTo>
                  <a:lnTo>
                    <a:pt x="330250" y="766457"/>
                  </a:lnTo>
                  <a:lnTo>
                    <a:pt x="318338" y="748792"/>
                  </a:lnTo>
                  <a:lnTo>
                    <a:pt x="300672" y="736879"/>
                  </a:lnTo>
                  <a:lnTo>
                    <a:pt x="279044" y="732497"/>
                  </a:lnTo>
                  <a:lnTo>
                    <a:pt x="248526" y="732497"/>
                  </a:lnTo>
                  <a:lnTo>
                    <a:pt x="240652" y="734275"/>
                  </a:lnTo>
                  <a:lnTo>
                    <a:pt x="233565" y="737552"/>
                  </a:lnTo>
                  <a:lnTo>
                    <a:pt x="234188" y="741311"/>
                  </a:lnTo>
                  <a:lnTo>
                    <a:pt x="234302" y="742543"/>
                  </a:lnTo>
                  <a:lnTo>
                    <a:pt x="234556" y="745210"/>
                  </a:lnTo>
                  <a:lnTo>
                    <a:pt x="234556" y="749173"/>
                  </a:lnTo>
                  <a:lnTo>
                    <a:pt x="232981" y="763663"/>
                  </a:lnTo>
                  <a:lnTo>
                    <a:pt x="228485" y="777049"/>
                  </a:lnTo>
                  <a:lnTo>
                    <a:pt x="221373" y="789000"/>
                  </a:lnTo>
                  <a:lnTo>
                    <a:pt x="212001" y="799172"/>
                  </a:lnTo>
                  <a:lnTo>
                    <a:pt x="329628" y="799172"/>
                  </a:lnTo>
                  <a:lnTo>
                    <a:pt x="334619" y="794181"/>
                  </a:lnTo>
                  <a:lnTo>
                    <a:pt x="334619" y="78808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171949" y="4171949"/>
              <a:ext cx="647700" cy="676275"/>
            </a:xfrm>
            <a:custGeom>
              <a:avLst/>
              <a:gdLst/>
              <a:ahLst/>
              <a:cxnLst/>
              <a:rect l="l" t="t" r="r" b="b"/>
              <a:pathLst>
                <a:path w="647700" h="676275">
                  <a:moveTo>
                    <a:pt x="323849" y="676274"/>
                  </a:moveTo>
                  <a:lnTo>
                    <a:pt x="284205" y="673839"/>
                  </a:lnTo>
                  <a:lnTo>
                    <a:pt x="245160" y="666569"/>
                  </a:lnTo>
                  <a:lnTo>
                    <a:pt x="207299" y="654575"/>
                  </a:lnTo>
                  <a:lnTo>
                    <a:pt x="171188" y="638034"/>
                  </a:lnTo>
                  <a:lnTo>
                    <a:pt x="137372" y="617198"/>
                  </a:lnTo>
                  <a:lnTo>
                    <a:pt x="106365" y="592381"/>
                  </a:lnTo>
                  <a:lnTo>
                    <a:pt x="78629" y="563956"/>
                  </a:lnTo>
                  <a:lnTo>
                    <a:pt x="54577" y="532345"/>
                  </a:lnTo>
                  <a:lnTo>
                    <a:pt x="34577" y="498029"/>
                  </a:lnTo>
                  <a:lnTo>
                    <a:pt x="18930" y="461526"/>
                  </a:lnTo>
                  <a:lnTo>
                    <a:pt x="7868" y="423383"/>
                  </a:lnTo>
                  <a:lnTo>
                    <a:pt x="1559" y="384167"/>
                  </a:lnTo>
                  <a:lnTo>
                    <a:pt x="0" y="352424"/>
                  </a:lnTo>
                  <a:lnTo>
                    <a:pt x="97" y="315900"/>
                  </a:lnTo>
                  <a:lnTo>
                    <a:pt x="3504" y="276331"/>
                  </a:lnTo>
                  <a:lnTo>
                    <a:pt x="11729" y="237477"/>
                  </a:lnTo>
                  <a:lnTo>
                    <a:pt x="24651" y="199917"/>
                  </a:lnTo>
                  <a:lnTo>
                    <a:pt x="42073" y="164222"/>
                  </a:lnTo>
                  <a:lnTo>
                    <a:pt x="63730" y="130932"/>
                  </a:lnTo>
                  <a:lnTo>
                    <a:pt x="89300" y="100543"/>
                  </a:lnTo>
                  <a:lnTo>
                    <a:pt x="118401" y="73510"/>
                  </a:lnTo>
                  <a:lnTo>
                    <a:pt x="150592" y="50242"/>
                  </a:lnTo>
                  <a:lnTo>
                    <a:pt x="185385" y="31092"/>
                  </a:lnTo>
                  <a:lnTo>
                    <a:pt x="222261" y="16346"/>
                  </a:lnTo>
                  <a:lnTo>
                    <a:pt x="260669" y="6222"/>
                  </a:lnTo>
                  <a:lnTo>
                    <a:pt x="300028" y="877"/>
                  </a:lnTo>
                  <a:lnTo>
                    <a:pt x="323849" y="0"/>
                  </a:lnTo>
                  <a:lnTo>
                    <a:pt x="331800" y="97"/>
                  </a:lnTo>
                  <a:lnTo>
                    <a:pt x="371368" y="3505"/>
                  </a:lnTo>
                  <a:lnTo>
                    <a:pt x="410222" y="11730"/>
                  </a:lnTo>
                  <a:lnTo>
                    <a:pt x="447781" y="24651"/>
                  </a:lnTo>
                  <a:lnTo>
                    <a:pt x="483476" y="42073"/>
                  </a:lnTo>
                  <a:lnTo>
                    <a:pt x="516767" y="63730"/>
                  </a:lnTo>
                  <a:lnTo>
                    <a:pt x="547155" y="89300"/>
                  </a:lnTo>
                  <a:lnTo>
                    <a:pt x="574189" y="118401"/>
                  </a:lnTo>
                  <a:lnTo>
                    <a:pt x="597456" y="150592"/>
                  </a:lnTo>
                  <a:lnTo>
                    <a:pt x="616606" y="185385"/>
                  </a:lnTo>
                  <a:lnTo>
                    <a:pt x="631353" y="222261"/>
                  </a:lnTo>
                  <a:lnTo>
                    <a:pt x="641477" y="260669"/>
                  </a:lnTo>
                  <a:lnTo>
                    <a:pt x="646823" y="300028"/>
                  </a:lnTo>
                  <a:lnTo>
                    <a:pt x="647699" y="352424"/>
                  </a:lnTo>
                  <a:lnTo>
                    <a:pt x="647602" y="360375"/>
                  </a:lnTo>
                  <a:lnTo>
                    <a:pt x="644194" y="399943"/>
                  </a:lnTo>
                  <a:lnTo>
                    <a:pt x="635969" y="438797"/>
                  </a:lnTo>
                  <a:lnTo>
                    <a:pt x="623048" y="476356"/>
                  </a:lnTo>
                  <a:lnTo>
                    <a:pt x="605626" y="512051"/>
                  </a:lnTo>
                  <a:lnTo>
                    <a:pt x="583968" y="545341"/>
                  </a:lnTo>
                  <a:lnTo>
                    <a:pt x="558398" y="575730"/>
                  </a:lnTo>
                  <a:lnTo>
                    <a:pt x="529298" y="602764"/>
                  </a:lnTo>
                  <a:lnTo>
                    <a:pt x="497106" y="626031"/>
                  </a:lnTo>
                  <a:lnTo>
                    <a:pt x="462313" y="645181"/>
                  </a:lnTo>
                  <a:lnTo>
                    <a:pt x="425437" y="659928"/>
                  </a:lnTo>
                  <a:lnTo>
                    <a:pt x="387029" y="670051"/>
                  </a:lnTo>
                  <a:lnTo>
                    <a:pt x="347671" y="675397"/>
                  </a:lnTo>
                  <a:lnTo>
                    <a:pt x="323849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330039" y="4330052"/>
              <a:ext cx="332105" cy="332105"/>
            </a:xfrm>
            <a:custGeom>
              <a:avLst/>
              <a:gdLst/>
              <a:ahLst/>
              <a:cxnLst/>
              <a:rect l="l" t="t" r="r" b="b"/>
              <a:pathLst>
                <a:path w="332104" h="332104">
                  <a:moveTo>
                    <a:pt x="27787" y="209423"/>
                  </a:moveTo>
                  <a:lnTo>
                    <a:pt x="25539" y="201434"/>
                  </a:lnTo>
                  <a:lnTo>
                    <a:pt x="23710" y="193268"/>
                  </a:lnTo>
                  <a:lnTo>
                    <a:pt x="22352" y="184937"/>
                  </a:lnTo>
                  <a:lnTo>
                    <a:pt x="21501" y="176466"/>
                  </a:lnTo>
                  <a:lnTo>
                    <a:pt x="0" y="176466"/>
                  </a:lnTo>
                  <a:lnTo>
                    <a:pt x="1028" y="187020"/>
                  </a:lnTo>
                  <a:lnTo>
                    <a:pt x="2679" y="197383"/>
                  </a:lnTo>
                  <a:lnTo>
                    <a:pt x="4965" y="207505"/>
                  </a:lnTo>
                  <a:lnTo>
                    <a:pt x="7835" y="217385"/>
                  </a:lnTo>
                  <a:lnTo>
                    <a:pt x="27787" y="209423"/>
                  </a:lnTo>
                  <a:close/>
                </a:path>
                <a:path w="332104" h="332104">
                  <a:moveTo>
                    <a:pt x="28930" y="118808"/>
                  </a:moveTo>
                  <a:lnTo>
                    <a:pt x="0" y="155041"/>
                  </a:lnTo>
                  <a:lnTo>
                    <a:pt x="21501" y="155041"/>
                  </a:lnTo>
                  <a:lnTo>
                    <a:pt x="22491" y="145681"/>
                  </a:lnTo>
                  <a:lnTo>
                    <a:pt x="24079" y="136499"/>
                  </a:lnTo>
                  <a:lnTo>
                    <a:pt x="26238" y="127533"/>
                  </a:lnTo>
                  <a:lnTo>
                    <a:pt x="28930" y="118808"/>
                  </a:lnTo>
                  <a:close/>
                </a:path>
                <a:path w="332104" h="332104">
                  <a:moveTo>
                    <a:pt x="56184" y="260184"/>
                  </a:moveTo>
                  <a:lnTo>
                    <a:pt x="50380" y="253009"/>
                  </a:lnTo>
                  <a:lnTo>
                    <a:pt x="45021" y="245452"/>
                  </a:lnTo>
                  <a:lnTo>
                    <a:pt x="40170" y="237540"/>
                  </a:lnTo>
                  <a:lnTo>
                    <a:pt x="35826" y="229311"/>
                  </a:lnTo>
                  <a:lnTo>
                    <a:pt x="15875" y="237286"/>
                  </a:lnTo>
                  <a:lnTo>
                    <a:pt x="21183" y="247472"/>
                  </a:lnTo>
                  <a:lnTo>
                    <a:pt x="27178" y="257238"/>
                  </a:lnTo>
                  <a:lnTo>
                    <a:pt x="33807" y="266547"/>
                  </a:lnTo>
                  <a:lnTo>
                    <a:pt x="41122" y="275323"/>
                  </a:lnTo>
                  <a:lnTo>
                    <a:pt x="56184" y="260184"/>
                  </a:lnTo>
                  <a:close/>
                </a:path>
                <a:path w="332104" h="332104">
                  <a:moveTo>
                    <a:pt x="56184" y="71323"/>
                  </a:moveTo>
                  <a:lnTo>
                    <a:pt x="40982" y="56121"/>
                  </a:lnTo>
                  <a:lnTo>
                    <a:pt x="34340" y="64160"/>
                  </a:lnTo>
                  <a:lnTo>
                    <a:pt x="28219" y="72580"/>
                  </a:lnTo>
                  <a:lnTo>
                    <a:pt x="22631" y="81407"/>
                  </a:lnTo>
                  <a:lnTo>
                    <a:pt x="17614" y="90614"/>
                  </a:lnTo>
                  <a:lnTo>
                    <a:pt x="37363" y="99110"/>
                  </a:lnTo>
                  <a:lnTo>
                    <a:pt x="41490" y="91757"/>
                  </a:lnTo>
                  <a:lnTo>
                    <a:pt x="45999" y="84670"/>
                  </a:lnTo>
                  <a:lnTo>
                    <a:pt x="50901" y="77851"/>
                  </a:lnTo>
                  <a:lnTo>
                    <a:pt x="56184" y="71323"/>
                  </a:lnTo>
                  <a:close/>
                </a:path>
                <a:path w="332104" h="332104">
                  <a:moveTo>
                    <a:pt x="99110" y="294144"/>
                  </a:moveTo>
                  <a:lnTo>
                    <a:pt x="91719" y="290055"/>
                  </a:lnTo>
                  <a:lnTo>
                    <a:pt x="84620" y="285534"/>
                  </a:lnTo>
                  <a:lnTo>
                    <a:pt x="77838" y="280619"/>
                  </a:lnTo>
                  <a:lnTo>
                    <a:pt x="71386" y="275323"/>
                  </a:lnTo>
                  <a:lnTo>
                    <a:pt x="56184" y="290525"/>
                  </a:lnTo>
                  <a:lnTo>
                    <a:pt x="64223" y="297154"/>
                  </a:lnTo>
                  <a:lnTo>
                    <a:pt x="72656" y="303263"/>
                  </a:lnTo>
                  <a:lnTo>
                    <a:pt x="81470" y="308851"/>
                  </a:lnTo>
                  <a:lnTo>
                    <a:pt x="90678" y="313893"/>
                  </a:lnTo>
                  <a:lnTo>
                    <a:pt x="99110" y="294144"/>
                  </a:lnTo>
                  <a:close/>
                </a:path>
                <a:path w="332104" h="332104">
                  <a:moveTo>
                    <a:pt x="102196" y="35826"/>
                  </a:moveTo>
                  <a:lnTo>
                    <a:pt x="94221" y="15875"/>
                  </a:lnTo>
                  <a:lnTo>
                    <a:pt x="84035" y="21183"/>
                  </a:lnTo>
                  <a:lnTo>
                    <a:pt x="74282" y="27178"/>
                  </a:lnTo>
                  <a:lnTo>
                    <a:pt x="64985" y="33807"/>
                  </a:lnTo>
                  <a:lnTo>
                    <a:pt x="56184" y="41046"/>
                  </a:lnTo>
                  <a:lnTo>
                    <a:pt x="71323" y="56184"/>
                  </a:lnTo>
                  <a:lnTo>
                    <a:pt x="78498" y="50380"/>
                  </a:lnTo>
                  <a:lnTo>
                    <a:pt x="86055" y="45021"/>
                  </a:lnTo>
                  <a:lnTo>
                    <a:pt x="93967" y="40170"/>
                  </a:lnTo>
                  <a:lnTo>
                    <a:pt x="102196" y="35826"/>
                  </a:lnTo>
                  <a:close/>
                </a:path>
                <a:path w="332104" h="332104">
                  <a:moveTo>
                    <a:pt x="155041" y="0"/>
                  </a:moveTo>
                  <a:lnTo>
                    <a:pt x="144487" y="1028"/>
                  </a:lnTo>
                  <a:lnTo>
                    <a:pt x="134124" y="2679"/>
                  </a:lnTo>
                  <a:lnTo>
                    <a:pt x="123990" y="4965"/>
                  </a:lnTo>
                  <a:lnTo>
                    <a:pt x="114122" y="7835"/>
                  </a:lnTo>
                  <a:lnTo>
                    <a:pt x="122085" y="27787"/>
                  </a:lnTo>
                  <a:lnTo>
                    <a:pt x="130073" y="25501"/>
                  </a:lnTo>
                  <a:lnTo>
                    <a:pt x="138239" y="23685"/>
                  </a:lnTo>
                  <a:lnTo>
                    <a:pt x="146570" y="22352"/>
                  </a:lnTo>
                  <a:lnTo>
                    <a:pt x="155041" y="21501"/>
                  </a:lnTo>
                  <a:lnTo>
                    <a:pt x="155041" y="0"/>
                  </a:lnTo>
                  <a:close/>
                </a:path>
                <a:path w="332104" h="332104">
                  <a:moveTo>
                    <a:pt x="155105" y="331444"/>
                  </a:moveTo>
                  <a:lnTo>
                    <a:pt x="155041" y="310007"/>
                  </a:lnTo>
                  <a:lnTo>
                    <a:pt x="145681" y="309016"/>
                  </a:lnTo>
                  <a:lnTo>
                    <a:pt x="136499" y="307428"/>
                  </a:lnTo>
                  <a:lnTo>
                    <a:pt x="127533" y="305269"/>
                  </a:lnTo>
                  <a:lnTo>
                    <a:pt x="118808" y="302577"/>
                  </a:lnTo>
                  <a:lnTo>
                    <a:pt x="110363" y="322338"/>
                  </a:lnTo>
                  <a:lnTo>
                    <a:pt x="121119" y="325742"/>
                  </a:lnTo>
                  <a:lnTo>
                    <a:pt x="132181" y="328422"/>
                  </a:lnTo>
                  <a:lnTo>
                    <a:pt x="143522" y="330327"/>
                  </a:lnTo>
                  <a:lnTo>
                    <a:pt x="155105" y="331444"/>
                  </a:lnTo>
                  <a:close/>
                </a:path>
                <a:path w="332104" h="332104">
                  <a:moveTo>
                    <a:pt x="181698" y="79832"/>
                  </a:moveTo>
                  <a:lnTo>
                    <a:pt x="178015" y="76009"/>
                  </a:lnTo>
                  <a:lnTo>
                    <a:pt x="153492" y="76009"/>
                  </a:lnTo>
                  <a:lnTo>
                    <a:pt x="149809" y="79832"/>
                  </a:lnTo>
                  <a:lnTo>
                    <a:pt x="150012" y="84378"/>
                  </a:lnTo>
                  <a:lnTo>
                    <a:pt x="154698" y="196900"/>
                  </a:lnTo>
                  <a:lnTo>
                    <a:pt x="154901" y="201180"/>
                  </a:lnTo>
                  <a:lnTo>
                    <a:pt x="158457" y="204597"/>
                  </a:lnTo>
                  <a:lnTo>
                    <a:pt x="173050" y="204597"/>
                  </a:lnTo>
                  <a:lnTo>
                    <a:pt x="176606" y="201180"/>
                  </a:lnTo>
                  <a:lnTo>
                    <a:pt x="176809" y="196900"/>
                  </a:lnTo>
                  <a:lnTo>
                    <a:pt x="181495" y="84378"/>
                  </a:lnTo>
                  <a:lnTo>
                    <a:pt x="181698" y="79832"/>
                  </a:lnTo>
                  <a:close/>
                </a:path>
                <a:path w="332104" h="332104">
                  <a:moveTo>
                    <a:pt x="184505" y="235597"/>
                  </a:moveTo>
                  <a:lnTo>
                    <a:pt x="168236" y="219329"/>
                  </a:lnTo>
                  <a:lnTo>
                    <a:pt x="163271" y="219329"/>
                  </a:lnTo>
                  <a:lnTo>
                    <a:pt x="147002" y="235597"/>
                  </a:lnTo>
                  <a:lnTo>
                    <a:pt x="147002" y="240576"/>
                  </a:lnTo>
                  <a:lnTo>
                    <a:pt x="163271" y="256832"/>
                  </a:lnTo>
                  <a:lnTo>
                    <a:pt x="168236" y="256832"/>
                  </a:lnTo>
                  <a:lnTo>
                    <a:pt x="184505" y="240576"/>
                  </a:lnTo>
                  <a:lnTo>
                    <a:pt x="184505" y="238086"/>
                  </a:lnTo>
                  <a:lnTo>
                    <a:pt x="184505" y="235597"/>
                  </a:lnTo>
                  <a:close/>
                </a:path>
                <a:path w="332104" h="332104">
                  <a:moveTo>
                    <a:pt x="217385" y="323672"/>
                  </a:moveTo>
                  <a:lnTo>
                    <a:pt x="209423" y="303720"/>
                  </a:lnTo>
                  <a:lnTo>
                    <a:pt x="201434" y="306006"/>
                  </a:lnTo>
                  <a:lnTo>
                    <a:pt x="193268" y="307822"/>
                  </a:lnTo>
                  <a:lnTo>
                    <a:pt x="184937" y="309156"/>
                  </a:lnTo>
                  <a:lnTo>
                    <a:pt x="176466" y="310007"/>
                  </a:lnTo>
                  <a:lnTo>
                    <a:pt x="176466" y="331508"/>
                  </a:lnTo>
                  <a:lnTo>
                    <a:pt x="187020" y="330479"/>
                  </a:lnTo>
                  <a:lnTo>
                    <a:pt x="197383" y="328828"/>
                  </a:lnTo>
                  <a:lnTo>
                    <a:pt x="207505" y="326542"/>
                  </a:lnTo>
                  <a:lnTo>
                    <a:pt x="217385" y="323672"/>
                  </a:lnTo>
                  <a:close/>
                </a:path>
                <a:path w="332104" h="332104">
                  <a:moveTo>
                    <a:pt x="221145" y="9169"/>
                  </a:moveTo>
                  <a:lnTo>
                    <a:pt x="210426" y="5765"/>
                  </a:lnTo>
                  <a:lnTo>
                    <a:pt x="199377" y="3073"/>
                  </a:lnTo>
                  <a:lnTo>
                    <a:pt x="188048" y="1143"/>
                  </a:lnTo>
                  <a:lnTo>
                    <a:pt x="176466" y="0"/>
                  </a:lnTo>
                  <a:lnTo>
                    <a:pt x="176466" y="21501"/>
                  </a:lnTo>
                  <a:lnTo>
                    <a:pt x="185826" y="22491"/>
                  </a:lnTo>
                  <a:lnTo>
                    <a:pt x="194983" y="24079"/>
                  </a:lnTo>
                  <a:lnTo>
                    <a:pt x="203949" y="26238"/>
                  </a:lnTo>
                  <a:lnTo>
                    <a:pt x="212699" y="28930"/>
                  </a:lnTo>
                  <a:lnTo>
                    <a:pt x="221145" y="9169"/>
                  </a:lnTo>
                  <a:close/>
                </a:path>
                <a:path w="332104" h="332104">
                  <a:moveTo>
                    <a:pt x="275386" y="290461"/>
                  </a:moveTo>
                  <a:lnTo>
                    <a:pt x="260184" y="275323"/>
                  </a:lnTo>
                  <a:lnTo>
                    <a:pt x="253009" y="281127"/>
                  </a:lnTo>
                  <a:lnTo>
                    <a:pt x="245452" y="286486"/>
                  </a:lnTo>
                  <a:lnTo>
                    <a:pt x="237540" y="291338"/>
                  </a:lnTo>
                  <a:lnTo>
                    <a:pt x="229311" y="295681"/>
                  </a:lnTo>
                  <a:lnTo>
                    <a:pt x="237286" y="315633"/>
                  </a:lnTo>
                  <a:lnTo>
                    <a:pt x="247472" y="310324"/>
                  </a:lnTo>
                  <a:lnTo>
                    <a:pt x="257238" y="304330"/>
                  </a:lnTo>
                  <a:lnTo>
                    <a:pt x="266547" y="297700"/>
                  </a:lnTo>
                  <a:lnTo>
                    <a:pt x="275386" y="290461"/>
                  </a:lnTo>
                  <a:close/>
                </a:path>
                <a:path w="332104" h="332104">
                  <a:moveTo>
                    <a:pt x="275386" y="40982"/>
                  </a:moveTo>
                  <a:lnTo>
                    <a:pt x="267347" y="34340"/>
                  </a:lnTo>
                  <a:lnTo>
                    <a:pt x="258914" y="28219"/>
                  </a:lnTo>
                  <a:lnTo>
                    <a:pt x="250101" y="22631"/>
                  </a:lnTo>
                  <a:lnTo>
                    <a:pt x="240893" y="17614"/>
                  </a:lnTo>
                  <a:lnTo>
                    <a:pt x="232460" y="37363"/>
                  </a:lnTo>
                  <a:lnTo>
                    <a:pt x="239788" y="41490"/>
                  </a:lnTo>
                  <a:lnTo>
                    <a:pt x="246875" y="45999"/>
                  </a:lnTo>
                  <a:lnTo>
                    <a:pt x="253682" y="50901"/>
                  </a:lnTo>
                  <a:lnTo>
                    <a:pt x="260108" y="56121"/>
                  </a:lnTo>
                  <a:lnTo>
                    <a:pt x="260248" y="56121"/>
                  </a:lnTo>
                  <a:lnTo>
                    <a:pt x="275386" y="40982"/>
                  </a:lnTo>
                  <a:close/>
                </a:path>
                <a:path w="332104" h="332104">
                  <a:moveTo>
                    <a:pt x="313893" y="240893"/>
                  </a:moveTo>
                  <a:lnTo>
                    <a:pt x="294144" y="232397"/>
                  </a:lnTo>
                  <a:lnTo>
                    <a:pt x="290017" y="239750"/>
                  </a:lnTo>
                  <a:lnTo>
                    <a:pt x="285508" y="246837"/>
                  </a:lnTo>
                  <a:lnTo>
                    <a:pt x="280606" y="253657"/>
                  </a:lnTo>
                  <a:lnTo>
                    <a:pt x="275323" y="260184"/>
                  </a:lnTo>
                  <a:lnTo>
                    <a:pt x="282473" y="267347"/>
                  </a:lnTo>
                  <a:lnTo>
                    <a:pt x="290576" y="275323"/>
                  </a:lnTo>
                  <a:lnTo>
                    <a:pt x="297167" y="267347"/>
                  </a:lnTo>
                  <a:lnTo>
                    <a:pt x="303288" y="258902"/>
                  </a:lnTo>
                  <a:lnTo>
                    <a:pt x="308876" y="250075"/>
                  </a:lnTo>
                  <a:lnTo>
                    <a:pt x="313893" y="240893"/>
                  </a:lnTo>
                  <a:close/>
                </a:path>
                <a:path w="332104" h="332104">
                  <a:moveTo>
                    <a:pt x="315709" y="94221"/>
                  </a:moveTo>
                  <a:lnTo>
                    <a:pt x="310388" y="84035"/>
                  </a:lnTo>
                  <a:lnTo>
                    <a:pt x="304393" y="74269"/>
                  </a:lnTo>
                  <a:lnTo>
                    <a:pt x="297764" y="64960"/>
                  </a:lnTo>
                  <a:lnTo>
                    <a:pt x="290525" y="56121"/>
                  </a:lnTo>
                  <a:lnTo>
                    <a:pt x="275323" y="71323"/>
                  </a:lnTo>
                  <a:lnTo>
                    <a:pt x="281127" y="78498"/>
                  </a:lnTo>
                  <a:lnTo>
                    <a:pt x="286486" y="86055"/>
                  </a:lnTo>
                  <a:lnTo>
                    <a:pt x="291363" y="93967"/>
                  </a:lnTo>
                  <a:lnTo>
                    <a:pt x="295744" y="102196"/>
                  </a:lnTo>
                  <a:lnTo>
                    <a:pt x="315709" y="94221"/>
                  </a:lnTo>
                  <a:close/>
                </a:path>
                <a:path w="332104" h="332104">
                  <a:moveTo>
                    <a:pt x="331444" y="176403"/>
                  </a:moveTo>
                  <a:lnTo>
                    <a:pt x="310019" y="176403"/>
                  </a:lnTo>
                  <a:lnTo>
                    <a:pt x="309016" y="185826"/>
                  </a:lnTo>
                  <a:lnTo>
                    <a:pt x="307428" y="195008"/>
                  </a:lnTo>
                  <a:lnTo>
                    <a:pt x="305269" y="203974"/>
                  </a:lnTo>
                  <a:lnTo>
                    <a:pt x="302577" y="212699"/>
                  </a:lnTo>
                  <a:lnTo>
                    <a:pt x="322338" y="221145"/>
                  </a:lnTo>
                  <a:lnTo>
                    <a:pt x="325742" y="210388"/>
                  </a:lnTo>
                  <a:lnTo>
                    <a:pt x="328422" y="199326"/>
                  </a:lnTo>
                  <a:lnTo>
                    <a:pt x="330327" y="187985"/>
                  </a:lnTo>
                  <a:lnTo>
                    <a:pt x="331444" y="176403"/>
                  </a:lnTo>
                  <a:close/>
                </a:path>
                <a:path w="332104" h="332104">
                  <a:moveTo>
                    <a:pt x="331508" y="155041"/>
                  </a:moveTo>
                  <a:lnTo>
                    <a:pt x="330479" y="144487"/>
                  </a:lnTo>
                  <a:lnTo>
                    <a:pt x="328828" y="134124"/>
                  </a:lnTo>
                  <a:lnTo>
                    <a:pt x="326542" y="123990"/>
                  </a:lnTo>
                  <a:lnTo>
                    <a:pt x="323672" y="114122"/>
                  </a:lnTo>
                  <a:lnTo>
                    <a:pt x="303720" y="122085"/>
                  </a:lnTo>
                  <a:lnTo>
                    <a:pt x="306006" y="130073"/>
                  </a:lnTo>
                  <a:lnTo>
                    <a:pt x="307822" y="138239"/>
                  </a:lnTo>
                  <a:lnTo>
                    <a:pt x="309156" y="146570"/>
                  </a:lnTo>
                  <a:lnTo>
                    <a:pt x="310007" y="155041"/>
                  </a:lnTo>
                  <a:lnTo>
                    <a:pt x="331508" y="155041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276849" y="4171949"/>
              <a:ext cx="1047750" cy="676275"/>
            </a:xfrm>
            <a:custGeom>
              <a:avLst/>
              <a:gdLst/>
              <a:ahLst/>
              <a:cxnLst/>
              <a:rect l="l" t="t" r="r" b="b"/>
              <a:pathLst>
                <a:path w="1047750" h="676275">
                  <a:moveTo>
                    <a:pt x="709612" y="676274"/>
                  </a:moveTo>
                  <a:lnTo>
                    <a:pt x="338137" y="676274"/>
                  </a:lnTo>
                  <a:lnTo>
                    <a:pt x="329836" y="676173"/>
                  </a:lnTo>
                  <a:lnTo>
                    <a:pt x="288522" y="672615"/>
                  </a:lnTo>
                  <a:lnTo>
                    <a:pt x="247953" y="664026"/>
                  </a:lnTo>
                  <a:lnTo>
                    <a:pt x="208737" y="650535"/>
                  </a:lnTo>
                  <a:lnTo>
                    <a:pt x="171467" y="632345"/>
                  </a:lnTo>
                  <a:lnTo>
                    <a:pt x="136709" y="609732"/>
                  </a:lnTo>
                  <a:lnTo>
                    <a:pt x="104979" y="583034"/>
                  </a:lnTo>
                  <a:lnTo>
                    <a:pt x="76754" y="552649"/>
                  </a:lnTo>
                  <a:lnTo>
                    <a:pt x="52459" y="519037"/>
                  </a:lnTo>
                  <a:lnTo>
                    <a:pt x="32464" y="482709"/>
                  </a:lnTo>
                  <a:lnTo>
                    <a:pt x="17066" y="444207"/>
                  </a:lnTo>
                  <a:lnTo>
                    <a:pt x="6497" y="404104"/>
                  </a:lnTo>
                  <a:lnTo>
                    <a:pt x="916" y="363010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7" y="247954"/>
                  </a:lnTo>
                  <a:lnTo>
                    <a:pt x="25738" y="208737"/>
                  </a:lnTo>
                  <a:lnTo>
                    <a:pt x="43929" y="171467"/>
                  </a:lnTo>
                  <a:lnTo>
                    <a:pt x="66542" y="136709"/>
                  </a:lnTo>
                  <a:lnTo>
                    <a:pt x="93240" y="104979"/>
                  </a:lnTo>
                  <a:lnTo>
                    <a:pt x="123625" y="76753"/>
                  </a:lnTo>
                  <a:lnTo>
                    <a:pt x="157236" y="52459"/>
                  </a:lnTo>
                  <a:lnTo>
                    <a:pt x="193564" y="32464"/>
                  </a:lnTo>
                  <a:lnTo>
                    <a:pt x="232067" y="17067"/>
                  </a:lnTo>
                  <a:lnTo>
                    <a:pt x="272169" y="6497"/>
                  </a:lnTo>
                  <a:lnTo>
                    <a:pt x="313265" y="915"/>
                  </a:lnTo>
                  <a:lnTo>
                    <a:pt x="338137" y="0"/>
                  </a:lnTo>
                  <a:lnTo>
                    <a:pt x="709612" y="0"/>
                  </a:lnTo>
                  <a:lnTo>
                    <a:pt x="751006" y="2543"/>
                  </a:lnTo>
                  <a:lnTo>
                    <a:pt x="791773" y="10133"/>
                  </a:lnTo>
                  <a:lnTo>
                    <a:pt x="831303" y="22656"/>
                  </a:lnTo>
                  <a:lnTo>
                    <a:pt x="869009" y="39926"/>
                  </a:lnTo>
                  <a:lnTo>
                    <a:pt x="904316" y="61682"/>
                  </a:lnTo>
                  <a:lnTo>
                    <a:pt x="936691" y="87593"/>
                  </a:lnTo>
                  <a:lnTo>
                    <a:pt x="965651" y="117273"/>
                  </a:lnTo>
                  <a:lnTo>
                    <a:pt x="990762" y="150277"/>
                  </a:lnTo>
                  <a:lnTo>
                    <a:pt x="1011645" y="186108"/>
                  </a:lnTo>
                  <a:lnTo>
                    <a:pt x="1027983" y="224221"/>
                  </a:lnTo>
                  <a:lnTo>
                    <a:pt x="1039533" y="264048"/>
                  </a:lnTo>
                  <a:lnTo>
                    <a:pt x="1046122" y="304994"/>
                  </a:lnTo>
                  <a:lnTo>
                    <a:pt x="1047749" y="338137"/>
                  </a:lnTo>
                  <a:lnTo>
                    <a:pt x="1047648" y="346438"/>
                  </a:lnTo>
                  <a:lnTo>
                    <a:pt x="1044090" y="387752"/>
                  </a:lnTo>
                  <a:lnTo>
                    <a:pt x="1035501" y="428320"/>
                  </a:lnTo>
                  <a:lnTo>
                    <a:pt x="1022010" y="467536"/>
                  </a:lnTo>
                  <a:lnTo>
                    <a:pt x="1003820" y="504806"/>
                  </a:lnTo>
                  <a:lnTo>
                    <a:pt x="981206" y="539565"/>
                  </a:lnTo>
                  <a:lnTo>
                    <a:pt x="954509" y="571295"/>
                  </a:lnTo>
                  <a:lnTo>
                    <a:pt x="924123" y="599521"/>
                  </a:lnTo>
                  <a:lnTo>
                    <a:pt x="890512" y="623814"/>
                  </a:lnTo>
                  <a:lnTo>
                    <a:pt x="854184" y="643810"/>
                  </a:lnTo>
                  <a:lnTo>
                    <a:pt x="815681" y="659207"/>
                  </a:lnTo>
                  <a:lnTo>
                    <a:pt x="775579" y="669777"/>
                  </a:lnTo>
                  <a:lnTo>
                    <a:pt x="734485" y="675359"/>
                  </a:lnTo>
                  <a:lnTo>
                    <a:pt x="709612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581649" y="4324349"/>
              <a:ext cx="429259" cy="342900"/>
            </a:xfrm>
            <a:custGeom>
              <a:avLst/>
              <a:gdLst/>
              <a:ahLst/>
              <a:cxnLst/>
              <a:rect l="l" t="t" r="r" b="b"/>
              <a:pathLst>
                <a:path w="429260" h="342900">
                  <a:moveTo>
                    <a:pt x="99958" y="107156"/>
                  </a:moveTo>
                  <a:lnTo>
                    <a:pt x="92922" y="107156"/>
                  </a:lnTo>
                  <a:lnTo>
                    <a:pt x="89438" y="106813"/>
                  </a:lnTo>
                  <a:lnTo>
                    <a:pt x="53846" y="86269"/>
                  </a:lnTo>
                  <a:lnTo>
                    <a:pt x="42862" y="57096"/>
                  </a:lnTo>
                  <a:lnTo>
                    <a:pt x="42862" y="50060"/>
                  </a:lnTo>
                  <a:lnTo>
                    <a:pt x="61042" y="13205"/>
                  </a:lnTo>
                  <a:lnTo>
                    <a:pt x="92922" y="0"/>
                  </a:lnTo>
                  <a:lnTo>
                    <a:pt x="99958" y="0"/>
                  </a:lnTo>
                  <a:lnTo>
                    <a:pt x="136813" y="18180"/>
                  </a:lnTo>
                  <a:lnTo>
                    <a:pt x="150018" y="50060"/>
                  </a:lnTo>
                  <a:lnTo>
                    <a:pt x="150018" y="57096"/>
                  </a:lnTo>
                  <a:lnTo>
                    <a:pt x="131838" y="93951"/>
                  </a:lnTo>
                  <a:lnTo>
                    <a:pt x="99958" y="107156"/>
                  </a:lnTo>
                  <a:close/>
                </a:path>
                <a:path w="429260" h="342900">
                  <a:moveTo>
                    <a:pt x="346417" y="107156"/>
                  </a:moveTo>
                  <a:lnTo>
                    <a:pt x="339381" y="107156"/>
                  </a:lnTo>
                  <a:lnTo>
                    <a:pt x="335897" y="106813"/>
                  </a:lnTo>
                  <a:lnTo>
                    <a:pt x="300305" y="86269"/>
                  </a:lnTo>
                  <a:lnTo>
                    <a:pt x="289321" y="57096"/>
                  </a:lnTo>
                  <a:lnTo>
                    <a:pt x="289321" y="50060"/>
                  </a:lnTo>
                  <a:lnTo>
                    <a:pt x="307502" y="13205"/>
                  </a:lnTo>
                  <a:lnTo>
                    <a:pt x="339381" y="0"/>
                  </a:lnTo>
                  <a:lnTo>
                    <a:pt x="346417" y="0"/>
                  </a:lnTo>
                  <a:lnTo>
                    <a:pt x="383272" y="18180"/>
                  </a:lnTo>
                  <a:lnTo>
                    <a:pt x="396478" y="50060"/>
                  </a:lnTo>
                  <a:lnTo>
                    <a:pt x="396478" y="57096"/>
                  </a:lnTo>
                  <a:lnTo>
                    <a:pt x="378297" y="93951"/>
                  </a:lnTo>
                  <a:lnTo>
                    <a:pt x="346417" y="107156"/>
                  </a:lnTo>
                  <a:close/>
                </a:path>
                <a:path w="429260" h="342900">
                  <a:moveTo>
                    <a:pt x="218534" y="214312"/>
                  </a:moveTo>
                  <a:lnTo>
                    <a:pt x="210090" y="214312"/>
                  </a:lnTo>
                  <a:lnTo>
                    <a:pt x="205909" y="213900"/>
                  </a:lnTo>
                  <a:lnTo>
                    <a:pt x="165864" y="192496"/>
                  </a:lnTo>
                  <a:lnTo>
                    <a:pt x="150018" y="154240"/>
                  </a:lnTo>
                  <a:lnTo>
                    <a:pt x="150104" y="144928"/>
                  </a:lnTo>
                  <a:lnTo>
                    <a:pt x="165864" y="107541"/>
                  </a:lnTo>
                  <a:lnTo>
                    <a:pt x="205909" y="86136"/>
                  </a:lnTo>
                  <a:lnTo>
                    <a:pt x="210090" y="85724"/>
                  </a:lnTo>
                  <a:lnTo>
                    <a:pt x="218534" y="85724"/>
                  </a:lnTo>
                  <a:lnTo>
                    <a:pt x="256789" y="101571"/>
                  </a:lnTo>
                  <a:lnTo>
                    <a:pt x="275201" y="129009"/>
                  </a:lnTo>
                  <a:lnTo>
                    <a:pt x="275327" y="129314"/>
                  </a:lnTo>
                  <a:lnTo>
                    <a:pt x="276547" y="133335"/>
                  </a:lnTo>
                  <a:lnTo>
                    <a:pt x="278194" y="141616"/>
                  </a:lnTo>
                  <a:lnTo>
                    <a:pt x="278520" y="144928"/>
                  </a:lnTo>
                  <a:lnTo>
                    <a:pt x="278606" y="154240"/>
                  </a:lnTo>
                  <a:lnTo>
                    <a:pt x="278194" y="158421"/>
                  </a:lnTo>
                  <a:lnTo>
                    <a:pt x="256789" y="198466"/>
                  </a:lnTo>
                  <a:lnTo>
                    <a:pt x="222715" y="213900"/>
                  </a:lnTo>
                  <a:lnTo>
                    <a:pt x="218534" y="214312"/>
                  </a:lnTo>
                  <a:close/>
                </a:path>
                <a:path w="429260" h="342900">
                  <a:moveTo>
                    <a:pt x="157653" y="214312"/>
                  </a:moveTo>
                  <a:lnTo>
                    <a:pt x="6429" y="214312"/>
                  </a:lnTo>
                  <a:lnTo>
                    <a:pt x="3150" y="211033"/>
                  </a:lnTo>
                  <a:lnTo>
                    <a:pt x="0" y="207802"/>
                  </a:lnTo>
                  <a:lnTo>
                    <a:pt x="0" y="200047"/>
                  </a:lnTo>
                  <a:lnTo>
                    <a:pt x="5618" y="172240"/>
                  </a:lnTo>
                  <a:lnTo>
                    <a:pt x="20937" y="149524"/>
                  </a:lnTo>
                  <a:lnTo>
                    <a:pt x="43652" y="134205"/>
                  </a:lnTo>
                  <a:lnTo>
                    <a:pt x="71459" y="128587"/>
                  </a:lnTo>
                  <a:lnTo>
                    <a:pt x="100057" y="128587"/>
                  </a:lnTo>
                  <a:lnTo>
                    <a:pt x="129056" y="139905"/>
                  </a:lnTo>
                  <a:lnTo>
                    <a:pt x="128654" y="144928"/>
                  </a:lnTo>
                  <a:lnTo>
                    <a:pt x="128654" y="150018"/>
                  </a:lnTo>
                  <a:lnTo>
                    <a:pt x="130689" y="168644"/>
                  </a:lnTo>
                  <a:lnTo>
                    <a:pt x="136498" y="185857"/>
                  </a:lnTo>
                  <a:lnTo>
                    <a:pt x="145579" y="201131"/>
                  </a:lnTo>
                  <a:lnTo>
                    <a:pt x="157653" y="214312"/>
                  </a:lnTo>
                  <a:close/>
                </a:path>
                <a:path w="429260" h="342900">
                  <a:moveTo>
                    <a:pt x="422195" y="214312"/>
                  </a:moveTo>
                  <a:lnTo>
                    <a:pt x="270971" y="214312"/>
                  </a:lnTo>
                  <a:lnTo>
                    <a:pt x="283073" y="201131"/>
                  </a:lnTo>
                  <a:lnTo>
                    <a:pt x="292151" y="185857"/>
                  </a:lnTo>
                  <a:lnTo>
                    <a:pt x="297944" y="168644"/>
                  </a:lnTo>
                  <a:lnTo>
                    <a:pt x="299970" y="150018"/>
                  </a:lnTo>
                  <a:lnTo>
                    <a:pt x="299970" y="144928"/>
                  </a:lnTo>
                  <a:lnTo>
                    <a:pt x="299490" y="139905"/>
                  </a:lnTo>
                  <a:lnTo>
                    <a:pt x="298698" y="135083"/>
                  </a:lnTo>
                  <a:lnTo>
                    <a:pt x="305710" y="132288"/>
                  </a:lnTo>
                  <a:lnTo>
                    <a:pt x="313055" y="130253"/>
                  </a:lnTo>
                  <a:lnTo>
                    <a:pt x="320689" y="129009"/>
                  </a:lnTo>
                  <a:lnTo>
                    <a:pt x="328567" y="128587"/>
                  </a:lnTo>
                  <a:lnTo>
                    <a:pt x="357165" y="128587"/>
                  </a:lnTo>
                  <a:lnTo>
                    <a:pt x="384972" y="134205"/>
                  </a:lnTo>
                  <a:lnTo>
                    <a:pt x="407687" y="149524"/>
                  </a:lnTo>
                  <a:lnTo>
                    <a:pt x="423006" y="172240"/>
                  </a:lnTo>
                  <a:lnTo>
                    <a:pt x="428624" y="200047"/>
                  </a:lnTo>
                  <a:lnTo>
                    <a:pt x="428624" y="207802"/>
                  </a:lnTo>
                  <a:lnTo>
                    <a:pt x="428773" y="207802"/>
                  </a:lnTo>
                  <a:lnTo>
                    <a:pt x="422195" y="214312"/>
                  </a:lnTo>
                  <a:close/>
                </a:path>
                <a:path w="429260" h="342900">
                  <a:moveTo>
                    <a:pt x="334930" y="342899"/>
                  </a:moveTo>
                  <a:lnTo>
                    <a:pt x="93761" y="342899"/>
                  </a:lnTo>
                  <a:lnTo>
                    <a:pt x="85724" y="334863"/>
                  </a:lnTo>
                  <a:lnTo>
                    <a:pt x="85724" y="325018"/>
                  </a:lnTo>
                  <a:lnTo>
                    <a:pt x="92742" y="290274"/>
                  </a:lnTo>
                  <a:lnTo>
                    <a:pt x="111877" y="261896"/>
                  </a:lnTo>
                  <a:lnTo>
                    <a:pt x="140255" y="242761"/>
                  </a:lnTo>
                  <a:lnTo>
                    <a:pt x="174999" y="235743"/>
                  </a:lnTo>
                  <a:lnTo>
                    <a:pt x="253625" y="235743"/>
                  </a:lnTo>
                  <a:lnTo>
                    <a:pt x="288369" y="242761"/>
                  </a:lnTo>
                  <a:lnTo>
                    <a:pt x="316747" y="261896"/>
                  </a:lnTo>
                  <a:lnTo>
                    <a:pt x="335882" y="290274"/>
                  </a:lnTo>
                  <a:lnTo>
                    <a:pt x="342899" y="325018"/>
                  </a:lnTo>
                  <a:lnTo>
                    <a:pt x="342899" y="334863"/>
                  </a:lnTo>
                  <a:lnTo>
                    <a:pt x="334930" y="34289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6781799" y="4171949"/>
              <a:ext cx="1238250" cy="676275"/>
            </a:xfrm>
            <a:custGeom>
              <a:avLst/>
              <a:gdLst/>
              <a:ahLst/>
              <a:cxnLst/>
              <a:rect l="l" t="t" r="r" b="b"/>
              <a:pathLst>
                <a:path w="1238250" h="676275">
                  <a:moveTo>
                    <a:pt x="900112" y="676274"/>
                  </a:moveTo>
                  <a:lnTo>
                    <a:pt x="338137" y="676274"/>
                  </a:lnTo>
                  <a:lnTo>
                    <a:pt x="329836" y="676173"/>
                  </a:lnTo>
                  <a:lnTo>
                    <a:pt x="288521" y="672615"/>
                  </a:lnTo>
                  <a:lnTo>
                    <a:pt x="247954" y="664026"/>
                  </a:lnTo>
                  <a:lnTo>
                    <a:pt x="208737" y="650535"/>
                  </a:lnTo>
                  <a:lnTo>
                    <a:pt x="171467" y="632345"/>
                  </a:lnTo>
                  <a:lnTo>
                    <a:pt x="136708" y="609732"/>
                  </a:lnTo>
                  <a:lnTo>
                    <a:pt x="104979" y="583034"/>
                  </a:lnTo>
                  <a:lnTo>
                    <a:pt x="76753" y="552649"/>
                  </a:lnTo>
                  <a:lnTo>
                    <a:pt x="52457" y="519037"/>
                  </a:lnTo>
                  <a:lnTo>
                    <a:pt x="32463" y="482709"/>
                  </a:lnTo>
                  <a:lnTo>
                    <a:pt x="17066" y="444207"/>
                  </a:lnTo>
                  <a:lnTo>
                    <a:pt x="6496" y="404104"/>
                  </a:lnTo>
                  <a:lnTo>
                    <a:pt x="916" y="363010"/>
                  </a:lnTo>
                  <a:lnTo>
                    <a:pt x="0" y="338137"/>
                  </a:lnTo>
                  <a:lnTo>
                    <a:pt x="102" y="329836"/>
                  </a:lnTo>
                  <a:lnTo>
                    <a:pt x="3659" y="288522"/>
                  </a:lnTo>
                  <a:lnTo>
                    <a:pt x="12247" y="247954"/>
                  </a:lnTo>
                  <a:lnTo>
                    <a:pt x="25737" y="208737"/>
                  </a:lnTo>
                  <a:lnTo>
                    <a:pt x="43928" y="171467"/>
                  </a:lnTo>
                  <a:lnTo>
                    <a:pt x="66541" y="136709"/>
                  </a:lnTo>
                  <a:lnTo>
                    <a:pt x="93239" y="104979"/>
                  </a:lnTo>
                  <a:lnTo>
                    <a:pt x="123624" y="76753"/>
                  </a:lnTo>
                  <a:lnTo>
                    <a:pt x="157236" y="52459"/>
                  </a:lnTo>
                  <a:lnTo>
                    <a:pt x="193564" y="32464"/>
                  </a:lnTo>
                  <a:lnTo>
                    <a:pt x="232067" y="17067"/>
                  </a:lnTo>
                  <a:lnTo>
                    <a:pt x="272169" y="6497"/>
                  </a:lnTo>
                  <a:lnTo>
                    <a:pt x="313264" y="915"/>
                  </a:lnTo>
                  <a:lnTo>
                    <a:pt x="338137" y="0"/>
                  </a:lnTo>
                  <a:lnTo>
                    <a:pt x="900112" y="0"/>
                  </a:lnTo>
                  <a:lnTo>
                    <a:pt x="941506" y="2543"/>
                  </a:lnTo>
                  <a:lnTo>
                    <a:pt x="982272" y="10133"/>
                  </a:lnTo>
                  <a:lnTo>
                    <a:pt x="1021803" y="22656"/>
                  </a:lnTo>
                  <a:lnTo>
                    <a:pt x="1059509" y="39926"/>
                  </a:lnTo>
                  <a:lnTo>
                    <a:pt x="1094816" y="61682"/>
                  </a:lnTo>
                  <a:lnTo>
                    <a:pt x="1127191" y="87593"/>
                  </a:lnTo>
                  <a:lnTo>
                    <a:pt x="1156151" y="117273"/>
                  </a:lnTo>
                  <a:lnTo>
                    <a:pt x="1181262" y="150277"/>
                  </a:lnTo>
                  <a:lnTo>
                    <a:pt x="1202145" y="186108"/>
                  </a:lnTo>
                  <a:lnTo>
                    <a:pt x="1218483" y="224221"/>
                  </a:lnTo>
                  <a:lnTo>
                    <a:pt x="1230032" y="264048"/>
                  </a:lnTo>
                  <a:lnTo>
                    <a:pt x="1236621" y="304994"/>
                  </a:lnTo>
                  <a:lnTo>
                    <a:pt x="1238249" y="338137"/>
                  </a:lnTo>
                  <a:lnTo>
                    <a:pt x="1238148" y="346438"/>
                  </a:lnTo>
                  <a:lnTo>
                    <a:pt x="1234589" y="387752"/>
                  </a:lnTo>
                  <a:lnTo>
                    <a:pt x="1226001" y="428320"/>
                  </a:lnTo>
                  <a:lnTo>
                    <a:pt x="1212509" y="467536"/>
                  </a:lnTo>
                  <a:lnTo>
                    <a:pt x="1194319" y="504806"/>
                  </a:lnTo>
                  <a:lnTo>
                    <a:pt x="1171707" y="539565"/>
                  </a:lnTo>
                  <a:lnTo>
                    <a:pt x="1145008" y="571295"/>
                  </a:lnTo>
                  <a:lnTo>
                    <a:pt x="1114624" y="599521"/>
                  </a:lnTo>
                  <a:lnTo>
                    <a:pt x="1081012" y="623814"/>
                  </a:lnTo>
                  <a:lnTo>
                    <a:pt x="1044684" y="643810"/>
                  </a:lnTo>
                  <a:lnTo>
                    <a:pt x="1006182" y="659207"/>
                  </a:lnTo>
                  <a:lnTo>
                    <a:pt x="966079" y="669777"/>
                  </a:lnTo>
                  <a:lnTo>
                    <a:pt x="924985" y="675359"/>
                  </a:lnTo>
                  <a:lnTo>
                    <a:pt x="900112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229475" y="4345781"/>
              <a:ext cx="342900" cy="300355"/>
            </a:xfrm>
            <a:custGeom>
              <a:avLst/>
              <a:gdLst/>
              <a:ahLst/>
              <a:cxnLst/>
              <a:rect l="l" t="t" r="r" b="b"/>
              <a:pathLst>
                <a:path w="342900" h="300354">
                  <a:moveTo>
                    <a:pt x="289321" y="300037"/>
                  </a:moveTo>
                  <a:lnTo>
                    <a:pt x="276811" y="297510"/>
                  </a:lnTo>
                  <a:lnTo>
                    <a:pt x="266593" y="290619"/>
                  </a:lnTo>
                  <a:lnTo>
                    <a:pt x="259702" y="280400"/>
                  </a:lnTo>
                  <a:lnTo>
                    <a:pt x="257174" y="267890"/>
                  </a:lnTo>
                  <a:lnTo>
                    <a:pt x="257174" y="182165"/>
                  </a:lnTo>
                  <a:lnTo>
                    <a:pt x="259702" y="169655"/>
                  </a:lnTo>
                  <a:lnTo>
                    <a:pt x="266593" y="159436"/>
                  </a:lnTo>
                  <a:lnTo>
                    <a:pt x="276811" y="152545"/>
                  </a:lnTo>
                  <a:lnTo>
                    <a:pt x="289321" y="150018"/>
                  </a:lnTo>
                  <a:lnTo>
                    <a:pt x="296554" y="150018"/>
                  </a:lnTo>
                  <a:lnTo>
                    <a:pt x="303386" y="151425"/>
                  </a:lnTo>
                  <a:lnTo>
                    <a:pt x="309681" y="154037"/>
                  </a:lnTo>
                  <a:lnTo>
                    <a:pt x="294458" y="106003"/>
                  </a:lnTo>
                  <a:lnTo>
                    <a:pt x="263997" y="67324"/>
                  </a:lnTo>
                  <a:lnTo>
                    <a:pt x="221820" y="41529"/>
                  </a:lnTo>
                  <a:lnTo>
                    <a:pt x="171449" y="32146"/>
                  </a:lnTo>
                  <a:lnTo>
                    <a:pt x="121079" y="41529"/>
                  </a:lnTo>
                  <a:lnTo>
                    <a:pt x="78902" y="67324"/>
                  </a:lnTo>
                  <a:lnTo>
                    <a:pt x="48441" y="106003"/>
                  </a:lnTo>
                  <a:lnTo>
                    <a:pt x="33218" y="154037"/>
                  </a:lnTo>
                  <a:lnTo>
                    <a:pt x="39513" y="151492"/>
                  </a:lnTo>
                  <a:lnTo>
                    <a:pt x="46345" y="150018"/>
                  </a:lnTo>
                  <a:lnTo>
                    <a:pt x="83197" y="169655"/>
                  </a:lnTo>
                  <a:lnTo>
                    <a:pt x="85724" y="267890"/>
                  </a:lnTo>
                  <a:lnTo>
                    <a:pt x="53578" y="300037"/>
                  </a:lnTo>
                  <a:lnTo>
                    <a:pt x="32718" y="295828"/>
                  </a:lnTo>
                  <a:lnTo>
                    <a:pt x="15688" y="284349"/>
                  </a:lnTo>
                  <a:lnTo>
                    <a:pt x="4208" y="267319"/>
                  </a:lnTo>
                  <a:lnTo>
                    <a:pt x="0" y="246459"/>
                  </a:lnTo>
                  <a:lnTo>
                    <a:pt x="0" y="171449"/>
                  </a:lnTo>
                  <a:lnTo>
                    <a:pt x="6123" y="125868"/>
                  </a:lnTo>
                  <a:lnTo>
                    <a:pt x="23405" y="84911"/>
                  </a:lnTo>
                  <a:lnTo>
                    <a:pt x="50212" y="50212"/>
                  </a:lnTo>
                  <a:lnTo>
                    <a:pt x="84911" y="23405"/>
                  </a:lnTo>
                  <a:lnTo>
                    <a:pt x="125868" y="6123"/>
                  </a:lnTo>
                  <a:lnTo>
                    <a:pt x="171449" y="0"/>
                  </a:lnTo>
                  <a:lnTo>
                    <a:pt x="217031" y="6123"/>
                  </a:lnTo>
                  <a:lnTo>
                    <a:pt x="257988" y="23405"/>
                  </a:lnTo>
                  <a:lnTo>
                    <a:pt x="292687" y="50212"/>
                  </a:lnTo>
                  <a:lnTo>
                    <a:pt x="319494" y="84911"/>
                  </a:lnTo>
                  <a:lnTo>
                    <a:pt x="336776" y="125868"/>
                  </a:lnTo>
                  <a:lnTo>
                    <a:pt x="342899" y="171449"/>
                  </a:lnTo>
                  <a:lnTo>
                    <a:pt x="342899" y="246459"/>
                  </a:lnTo>
                  <a:lnTo>
                    <a:pt x="338691" y="267319"/>
                  </a:lnTo>
                  <a:lnTo>
                    <a:pt x="327211" y="284349"/>
                  </a:lnTo>
                  <a:lnTo>
                    <a:pt x="310181" y="295828"/>
                  </a:lnTo>
                  <a:lnTo>
                    <a:pt x="289321" y="300037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0401299" y="6343649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415925">
              <a:lnSpc>
                <a:spcPct val="100000"/>
              </a:lnSpc>
              <a:spcBef>
                <a:spcPts val="114"/>
              </a:spcBef>
            </a:pPr>
            <a:r>
              <a:rPr dirty="0" spc="-140"/>
              <a:t>Stay</a:t>
            </a:r>
            <a:r>
              <a:rPr dirty="0" spc="-30"/>
              <a:t> </a:t>
            </a:r>
            <a:r>
              <a:rPr dirty="0" spc="-130"/>
              <a:t>focused</a:t>
            </a:r>
            <a:r>
              <a:rPr dirty="0" spc="-30"/>
              <a:t> </a:t>
            </a:r>
            <a:r>
              <a:rPr dirty="0" spc="-145"/>
              <a:t>and</a:t>
            </a:r>
            <a:r>
              <a:rPr dirty="0" spc="-30"/>
              <a:t> </a:t>
            </a:r>
            <a:r>
              <a:rPr dirty="0" spc="-130"/>
              <a:t>use</a:t>
            </a:r>
            <a:r>
              <a:rPr dirty="0" spc="-25"/>
              <a:t> </a:t>
            </a:r>
            <a:r>
              <a:rPr dirty="0" spc="-125"/>
              <a:t>the</a:t>
            </a:r>
            <a:r>
              <a:rPr dirty="0" spc="-30"/>
              <a:t> </a:t>
            </a:r>
            <a:r>
              <a:rPr dirty="0" spc="-125"/>
              <a:t>help</a:t>
            </a:r>
            <a:r>
              <a:rPr dirty="0" spc="-30"/>
              <a:t> </a:t>
            </a:r>
            <a:r>
              <a:rPr dirty="0" spc="-140"/>
              <a:t>queue</a:t>
            </a:r>
            <a:r>
              <a:rPr dirty="0" spc="-25"/>
              <a:t> </a:t>
            </a:r>
            <a:r>
              <a:rPr dirty="0" spc="-120"/>
              <a:t>while</a:t>
            </a:r>
            <a:r>
              <a:rPr dirty="0" spc="-30"/>
              <a:t> </a:t>
            </a:r>
            <a:r>
              <a:rPr dirty="0" spc="-10"/>
              <a:t>waiting.</a:t>
            </a:r>
          </a:p>
          <a:p>
            <a:pPr marL="481965">
              <a:lnSpc>
                <a:spcPct val="100000"/>
              </a:lnSpc>
              <a:spcBef>
                <a:spcPts val="2340"/>
              </a:spcBef>
            </a:pPr>
            <a:r>
              <a:rPr dirty="0" spc="-135"/>
              <a:t>Follow</a:t>
            </a:r>
            <a:r>
              <a:rPr dirty="0" spc="-35"/>
              <a:t> </a:t>
            </a:r>
            <a:r>
              <a:rPr dirty="0" spc="-140"/>
              <a:t>group</a:t>
            </a:r>
            <a:r>
              <a:rPr dirty="0" spc="-30"/>
              <a:t> </a:t>
            </a:r>
            <a:r>
              <a:rPr dirty="0" spc="-110"/>
              <a:t>roles</a:t>
            </a:r>
            <a:r>
              <a:rPr dirty="0" spc="-30"/>
              <a:t> </a:t>
            </a:r>
            <a:r>
              <a:rPr dirty="0" spc="-110"/>
              <a:t>or</a:t>
            </a:r>
            <a:r>
              <a:rPr dirty="0" spc="-30"/>
              <a:t> </a:t>
            </a:r>
            <a:r>
              <a:rPr dirty="0" spc="-105"/>
              <a:t>pair</a:t>
            </a:r>
            <a:r>
              <a:rPr dirty="0" spc="-30"/>
              <a:t> </a:t>
            </a:r>
            <a:r>
              <a:rPr dirty="0" spc="-95"/>
              <a:t>rules;</a:t>
            </a:r>
            <a:r>
              <a:rPr dirty="0" spc="-30"/>
              <a:t> </a:t>
            </a:r>
            <a:r>
              <a:rPr dirty="0" spc="-145"/>
              <a:t>switch</a:t>
            </a:r>
            <a:r>
              <a:rPr dirty="0" spc="-30"/>
              <a:t> </a:t>
            </a:r>
            <a:r>
              <a:rPr dirty="0" spc="-145"/>
              <a:t>on</a:t>
            </a:r>
            <a:r>
              <a:rPr dirty="0" spc="-30"/>
              <a:t> </a:t>
            </a:r>
            <a:r>
              <a:rPr dirty="0" spc="-125"/>
              <a:t>the</a:t>
            </a:r>
            <a:r>
              <a:rPr dirty="0" spc="-30"/>
              <a:t> </a:t>
            </a:r>
            <a:r>
              <a:rPr dirty="0" spc="-10"/>
              <a:t>timer.</a:t>
            </a:r>
          </a:p>
          <a:p>
            <a:pPr marL="415925" marR="5080">
              <a:lnSpc>
                <a:spcPct val="114100"/>
              </a:lnSpc>
              <a:spcBef>
                <a:spcPts val="1950"/>
              </a:spcBef>
            </a:pPr>
            <a:r>
              <a:rPr dirty="0" spc="-130"/>
              <a:t>Independent</a:t>
            </a:r>
            <a:r>
              <a:rPr dirty="0" spc="-35"/>
              <a:t> </a:t>
            </a:r>
            <a:r>
              <a:rPr dirty="0" spc="-155"/>
              <a:t>work</a:t>
            </a:r>
            <a:r>
              <a:rPr dirty="0" spc="-30"/>
              <a:t> </a:t>
            </a:r>
            <a:r>
              <a:rPr dirty="0" spc="-65"/>
              <a:t>is</a:t>
            </a:r>
            <a:r>
              <a:rPr dirty="0" spc="-35"/>
              <a:t> </a:t>
            </a:r>
            <a:r>
              <a:rPr dirty="0" spc="-130"/>
              <a:t>your</a:t>
            </a:r>
            <a:r>
              <a:rPr dirty="0" spc="-30"/>
              <a:t> </a:t>
            </a:r>
            <a:r>
              <a:rPr dirty="0" spc="-175"/>
              <a:t>own</a:t>
            </a:r>
            <a:r>
              <a:rPr dirty="0" spc="-30"/>
              <a:t> </a:t>
            </a:r>
            <a:r>
              <a:rPr dirty="0" spc="-120"/>
              <a:t>unless</a:t>
            </a:r>
            <a:r>
              <a:rPr dirty="0" spc="-35"/>
              <a:t> </a:t>
            </a:r>
            <a:r>
              <a:rPr dirty="0" spc="-165"/>
              <a:t>TVB</a:t>
            </a:r>
            <a:r>
              <a:rPr dirty="0" spc="-30"/>
              <a:t> </a:t>
            </a:r>
            <a:r>
              <a:rPr dirty="0" spc="-125"/>
              <a:t>allows</a:t>
            </a:r>
            <a:r>
              <a:rPr dirty="0" spc="-30"/>
              <a:t> </a:t>
            </a:r>
            <a:r>
              <a:rPr dirty="0" spc="-90"/>
              <a:t>collaboration; </a:t>
            </a:r>
            <a:r>
              <a:rPr dirty="0" spc="-145"/>
              <a:t>headphones</a:t>
            </a:r>
            <a:r>
              <a:rPr dirty="0" spc="-50"/>
              <a:t> </a:t>
            </a:r>
            <a:r>
              <a:rPr dirty="0" spc="-120"/>
              <a:t>only</a:t>
            </a:r>
            <a:r>
              <a:rPr dirty="0" spc="-50"/>
              <a:t> </a:t>
            </a:r>
            <a:r>
              <a:rPr dirty="0" spc="-30"/>
              <a:t>if</a:t>
            </a:r>
            <a:r>
              <a:rPr dirty="0" spc="-50"/>
              <a:t> </a:t>
            </a:r>
            <a:r>
              <a:rPr dirty="0" spc="-20"/>
              <a:t>TVB.</a:t>
            </a:r>
          </a:p>
        </p:txBody>
      </p:sp>
      <p:sp>
        <p:nvSpPr>
          <p:cNvPr id="19" name="object 1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16" name="object 16" descr=""/>
          <p:cNvSpPr txBox="1"/>
          <p:nvPr/>
        </p:nvSpPr>
        <p:spPr>
          <a:xfrm>
            <a:off x="4246612" y="4900207"/>
            <a:ext cx="489584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95" b="1">
                <a:solidFill>
                  <a:srgbClr val="1D40AF"/>
                </a:solidFill>
                <a:latin typeface="Montserrat SemiBold"/>
                <a:cs typeface="Montserrat SemiBold"/>
              </a:rPr>
              <a:t>Focus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259684" y="4900207"/>
            <a:ext cx="107505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90" b="1">
                <a:solidFill>
                  <a:srgbClr val="1D40AF"/>
                </a:solidFill>
                <a:latin typeface="Montserrat SemiBold"/>
                <a:cs typeface="Montserrat SemiBold"/>
              </a:rPr>
              <a:t>Collaboration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766272" y="4900207"/>
            <a:ext cx="1271270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85" b="1">
                <a:solidFill>
                  <a:srgbClr val="1D40AF"/>
                </a:solidFill>
                <a:latin typeface="Montserrat SemiBold"/>
                <a:cs typeface="Montserrat SemiBold"/>
              </a:rPr>
              <a:t>Individual</a:t>
            </a:r>
            <a:r>
              <a:rPr dirty="0" sz="1350" spc="-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50" spc="-110" b="1">
                <a:solidFill>
                  <a:srgbClr val="1D40AF"/>
                </a:solidFill>
                <a:latin typeface="Montserrat SemiBold"/>
                <a:cs typeface="Montserrat SemiBold"/>
              </a:rPr>
              <a:t>Work</a:t>
            </a:r>
            <a:endParaRPr sz="1350">
              <a:latin typeface="Montserrat SemiBold"/>
              <a:cs typeface="Montserrat Semi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14425" y="783431"/>
            <a:ext cx="342900" cy="300355"/>
          </a:xfrm>
          <a:custGeom>
            <a:avLst/>
            <a:gdLst/>
            <a:ahLst/>
            <a:cxnLst/>
            <a:rect l="l" t="t" r="r" b="b"/>
            <a:pathLst>
              <a:path w="342900" h="300355">
                <a:moveTo>
                  <a:pt x="316085" y="300037"/>
                </a:moveTo>
                <a:lnTo>
                  <a:pt x="26763" y="300037"/>
                </a:lnTo>
                <a:lnTo>
                  <a:pt x="19761" y="299101"/>
                </a:lnTo>
                <a:lnTo>
                  <a:pt x="0" y="273122"/>
                </a:lnTo>
                <a:lnTo>
                  <a:pt x="934" y="266223"/>
                </a:lnTo>
                <a:lnTo>
                  <a:pt x="148319" y="13260"/>
                </a:lnTo>
                <a:lnTo>
                  <a:pt x="171424" y="0"/>
                </a:lnTo>
                <a:lnTo>
                  <a:pt x="178369" y="913"/>
                </a:lnTo>
                <a:lnTo>
                  <a:pt x="237063" y="85724"/>
                </a:lnTo>
                <a:lnTo>
                  <a:pt x="162517" y="85724"/>
                </a:lnTo>
                <a:lnTo>
                  <a:pt x="155351" y="92891"/>
                </a:lnTo>
                <a:lnTo>
                  <a:pt x="155351" y="185715"/>
                </a:lnTo>
                <a:lnTo>
                  <a:pt x="162517" y="192881"/>
                </a:lnTo>
                <a:lnTo>
                  <a:pt x="299959" y="192881"/>
                </a:lnTo>
                <a:lnTo>
                  <a:pt x="312539" y="214312"/>
                </a:lnTo>
                <a:lnTo>
                  <a:pt x="168582" y="214312"/>
                </a:lnTo>
                <a:lnTo>
                  <a:pt x="149993" y="232901"/>
                </a:lnTo>
                <a:lnTo>
                  <a:pt x="149993" y="238585"/>
                </a:lnTo>
                <a:lnTo>
                  <a:pt x="168582" y="257174"/>
                </a:lnTo>
                <a:lnTo>
                  <a:pt x="337697" y="257174"/>
                </a:lnTo>
                <a:lnTo>
                  <a:pt x="339191" y="259719"/>
                </a:lnTo>
                <a:lnTo>
                  <a:pt x="341931" y="266223"/>
                </a:lnTo>
                <a:lnTo>
                  <a:pt x="342871" y="273122"/>
                </a:lnTo>
                <a:lnTo>
                  <a:pt x="341999" y="280034"/>
                </a:lnTo>
                <a:lnTo>
                  <a:pt x="339325" y="286575"/>
                </a:lnTo>
                <a:lnTo>
                  <a:pt x="335034" y="292182"/>
                </a:lnTo>
                <a:lnTo>
                  <a:pt x="329513" y="296420"/>
                </a:lnTo>
                <a:lnTo>
                  <a:pt x="323088" y="299101"/>
                </a:lnTo>
                <a:lnTo>
                  <a:pt x="316085" y="300037"/>
                </a:lnTo>
                <a:close/>
              </a:path>
              <a:path w="342900" h="300355">
                <a:moveTo>
                  <a:pt x="299959" y="192881"/>
                </a:moveTo>
                <a:lnTo>
                  <a:pt x="180332" y="192881"/>
                </a:lnTo>
                <a:lnTo>
                  <a:pt x="187498" y="185715"/>
                </a:lnTo>
                <a:lnTo>
                  <a:pt x="187498" y="92891"/>
                </a:lnTo>
                <a:lnTo>
                  <a:pt x="180332" y="85724"/>
                </a:lnTo>
                <a:lnTo>
                  <a:pt x="237063" y="85724"/>
                </a:lnTo>
                <a:lnTo>
                  <a:pt x="299959" y="192881"/>
                </a:lnTo>
                <a:close/>
              </a:path>
              <a:path w="342900" h="300355">
                <a:moveTo>
                  <a:pt x="337697" y="257174"/>
                </a:moveTo>
                <a:lnTo>
                  <a:pt x="174266" y="257174"/>
                </a:lnTo>
                <a:lnTo>
                  <a:pt x="177000" y="256631"/>
                </a:lnTo>
                <a:lnTo>
                  <a:pt x="182251" y="254456"/>
                </a:lnTo>
                <a:lnTo>
                  <a:pt x="192856" y="238585"/>
                </a:lnTo>
                <a:lnTo>
                  <a:pt x="192856" y="232901"/>
                </a:lnTo>
                <a:lnTo>
                  <a:pt x="174266" y="214312"/>
                </a:lnTo>
                <a:lnTo>
                  <a:pt x="312539" y="214312"/>
                </a:lnTo>
                <a:lnTo>
                  <a:pt x="337697" y="257174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310"/>
              <a:t>Consequences</a:t>
            </a:r>
            <a:r>
              <a:rPr dirty="0" spc="-110"/>
              <a:t> </a:t>
            </a:r>
            <a:r>
              <a:rPr dirty="0" spc="-240"/>
              <a:t>for</a:t>
            </a:r>
            <a:r>
              <a:rPr dirty="0" spc="-114"/>
              <a:t> </a:t>
            </a:r>
            <a:r>
              <a:rPr dirty="0" spc="-290"/>
              <a:t>Breaking</a:t>
            </a:r>
            <a:r>
              <a:rPr dirty="0" spc="-110"/>
              <a:t> </a:t>
            </a:r>
            <a:r>
              <a:rPr dirty="0" spc="-275"/>
              <a:t>Rules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1066799" y="1600200"/>
            <a:ext cx="10210800" cy="3790950"/>
            <a:chOff x="1066799" y="1600200"/>
            <a:chExt cx="10210800" cy="3790950"/>
          </a:xfrm>
        </p:grpSpPr>
        <p:sp>
          <p:nvSpPr>
            <p:cNvPr id="5" name="object 5" descr=""/>
            <p:cNvSpPr/>
            <p:nvPr/>
          </p:nvSpPr>
          <p:spPr>
            <a:xfrm>
              <a:off x="1095374" y="4686299"/>
              <a:ext cx="10182225" cy="704850"/>
            </a:xfrm>
            <a:custGeom>
              <a:avLst/>
              <a:gdLst/>
              <a:ahLst/>
              <a:cxnLst/>
              <a:rect l="l" t="t" r="r" b="b"/>
              <a:pathLst>
                <a:path w="10182225" h="704850">
                  <a:moveTo>
                    <a:pt x="10149176" y="704849"/>
                  </a:moveTo>
                  <a:lnTo>
                    <a:pt x="8261" y="704849"/>
                  </a:lnTo>
                  <a:lnTo>
                    <a:pt x="7046" y="703882"/>
                  </a:lnTo>
                  <a:lnTo>
                    <a:pt x="0" y="671802"/>
                  </a:lnTo>
                  <a:lnTo>
                    <a:pt x="0" y="666749"/>
                  </a:lnTo>
                  <a:lnTo>
                    <a:pt x="0" y="33047"/>
                  </a:lnTo>
                  <a:lnTo>
                    <a:pt x="8261" y="0"/>
                  </a:lnTo>
                  <a:lnTo>
                    <a:pt x="10149176" y="0"/>
                  </a:lnTo>
                  <a:lnTo>
                    <a:pt x="10181256" y="28187"/>
                  </a:lnTo>
                  <a:lnTo>
                    <a:pt x="10182223" y="33047"/>
                  </a:lnTo>
                  <a:lnTo>
                    <a:pt x="10182223" y="671802"/>
                  </a:lnTo>
                  <a:lnTo>
                    <a:pt x="10154035" y="703882"/>
                  </a:lnTo>
                  <a:lnTo>
                    <a:pt x="10149176" y="70484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066787" y="1600212"/>
              <a:ext cx="457834" cy="3790950"/>
            </a:xfrm>
            <a:custGeom>
              <a:avLst/>
              <a:gdLst/>
              <a:ahLst/>
              <a:cxnLst/>
              <a:rect l="l" t="t" r="r" b="b"/>
              <a:pathLst>
                <a:path w="457834" h="3790950">
                  <a:moveTo>
                    <a:pt x="57150" y="3086087"/>
                  </a:moveTo>
                  <a:lnTo>
                    <a:pt x="38100" y="3086087"/>
                  </a:lnTo>
                  <a:lnTo>
                    <a:pt x="30505" y="3086785"/>
                  </a:lnTo>
                  <a:lnTo>
                    <a:pt x="698" y="3116592"/>
                  </a:lnTo>
                  <a:lnTo>
                    <a:pt x="0" y="3124187"/>
                  </a:lnTo>
                  <a:lnTo>
                    <a:pt x="0" y="3752837"/>
                  </a:lnTo>
                  <a:lnTo>
                    <a:pt x="23482" y="3788156"/>
                  </a:lnTo>
                  <a:lnTo>
                    <a:pt x="38100" y="3790937"/>
                  </a:lnTo>
                  <a:lnTo>
                    <a:pt x="57150" y="3790937"/>
                  </a:lnTo>
                  <a:lnTo>
                    <a:pt x="57150" y="3086087"/>
                  </a:lnTo>
                  <a:close/>
                </a:path>
                <a:path w="457834" h="3790950">
                  <a:moveTo>
                    <a:pt x="457212" y="221107"/>
                  </a:moveTo>
                  <a:lnTo>
                    <a:pt x="451358" y="176657"/>
                  </a:lnTo>
                  <a:lnTo>
                    <a:pt x="436943" y="134200"/>
                  </a:lnTo>
                  <a:lnTo>
                    <a:pt x="414515" y="95364"/>
                  </a:lnTo>
                  <a:lnTo>
                    <a:pt x="384962" y="61658"/>
                  </a:lnTo>
                  <a:lnTo>
                    <a:pt x="349389" y="34366"/>
                  </a:lnTo>
                  <a:lnTo>
                    <a:pt x="309168" y="14528"/>
                  </a:lnTo>
                  <a:lnTo>
                    <a:pt x="265861" y="2921"/>
                  </a:lnTo>
                  <a:lnTo>
                    <a:pt x="236093" y="0"/>
                  </a:lnTo>
                  <a:lnTo>
                    <a:pt x="221119" y="0"/>
                  </a:lnTo>
                  <a:lnTo>
                    <a:pt x="176669" y="5842"/>
                  </a:lnTo>
                  <a:lnTo>
                    <a:pt x="134213" y="20256"/>
                  </a:lnTo>
                  <a:lnTo>
                    <a:pt x="95377" y="42684"/>
                  </a:lnTo>
                  <a:lnTo>
                    <a:pt x="61671" y="72237"/>
                  </a:lnTo>
                  <a:lnTo>
                    <a:pt x="34378" y="107810"/>
                  </a:lnTo>
                  <a:lnTo>
                    <a:pt x="14541" y="148031"/>
                  </a:lnTo>
                  <a:lnTo>
                    <a:pt x="2933" y="191338"/>
                  </a:lnTo>
                  <a:lnTo>
                    <a:pt x="0" y="221107"/>
                  </a:lnTo>
                  <a:lnTo>
                    <a:pt x="0" y="236080"/>
                  </a:lnTo>
                  <a:lnTo>
                    <a:pt x="5854" y="280530"/>
                  </a:lnTo>
                  <a:lnTo>
                    <a:pt x="20269" y="322986"/>
                  </a:lnTo>
                  <a:lnTo>
                    <a:pt x="42697" y="361823"/>
                  </a:lnTo>
                  <a:lnTo>
                    <a:pt x="72250" y="395528"/>
                  </a:lnTo>
                  <a:lnTo>
                    <a:pt x="107823" y="422821"/>
                  </a:lnTo>
                  <a:lnTo>
                    <a:pt x="148043" y="442658"/>
                  </a:lnTo>
                  <a:lnTo>
                    <a:pt x="191350" y="454266"/>
                  </a:lnTo>
                  <a:lnTo>
                    <a:pt x="221119" y="457187"/>
                  </a:lnTo>
                  <a:lnTo>
                    <a:pt x="236093" y="457187"/>
                  </a:lnTo>
                  <a:lnTo>
                    <a:pt x="280543" y="451345"/>
                  </a:lnTo>
                  <a:lnTo>
                    <a:pt x="322999" y="436930"/>
                  </a:lnTo>
                  <a:lnTo>
                    <a:pt x="361835" y="414502"/>
                  </a:lnTo>
                  <a:lnTo>
                    <a:pt x="395541" y="384949"/>
                  </a:lnTo>
                  <a:lnTo>
                    <a:pt x="422833" y="349377"/>
                  </a:lnTo>
                  <a:lnTo>
                    <a:pt x="442671" y="309156"/>
                  </a:lnTo>
                  <a:lnTo>
                    <a:pt x="454279" y="265849"/>
                  </a:lnTo>
                  <a:lnTo>
                    <a:pt x="457212" y="236080"/>
                  </a:lnTo>
                  <a:lnTo>
                    <a:pt x="457200" y="228587"/>
                  </a:lnTo>
                  <a:lnTo>
                    <a:pt x="457212" y="221107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1237753" y="1648029"/>
            <a:ext cx="115570" cy="3187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900" spc="-50" b="1">
                <a:solidFill>
                  <a:srgbClr val="FFFFFF"/>
                </a:solidFill>
                <a:latin typeface="Montserrat"/>
                <a:cs typeface="Montserrat"/>
              </a:rPr>
              <a:t>1</a:t>
            </a:r>
            <a:endParaRPr sz="1900">
              <a:latin typeface="Montserrat"/>
              <a:cs typeface="Montserra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682750" y="1617090"/>
            <a:ext cx="1156970" cy="3790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300" spc="-110">
                <a:solidFill>
                  <a:srgbClr val="4A5462"/>
                </a:solidFill>
                <a:latin typeface="Montserrat"/>
                <a:cs typeface="Montserrat"/>
              </a:rPr>
              <a:t>Redirect</a:t>
            </a:r>
            <a:endParaRPr sz="2300">
              <a:latin typeface="Montserrat"/>
              <a:cs typeface="Montserrat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1066799" y="2209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36087" y="457199"/>
                </a:moveTo>
                <a:lnTo>
                  <a:pt x="221113" y="457199"/>
                </a:lnTo>
                <a:lnTo>
                  <a:pt x="213644" y="456832"/>
                </a:lnTo>
                <a:lnTo>
                  <a:pt x="169405" y="449529"/>
                </a:lnTo>
                <a:lnTo>
                  <a:pt x="127441" y="433736"/>
                </a:lnTo>
                <a:lnTo>
                  <a:pt x="89365" y="410059"/>
                </a:lnTo>
                <a:lnTo>
                  <a:pt x="56639" y="379409"/>
                </a:lnTo>
                <a:lnTo>
                  <a:pt x="30522" y="342963"/>
                </a:lnTo>
                <a:lnTo>
                  <a:pt x="12016" y="302123"/>
                </a:lnTo>
                <a:lnTo>
                  <a:pt x="1834" y="258457"/>
                </a:lnTo>
                <a:lnTo>
                  <a:pt x="0" y="236086"/>
                </a:lnTo>
                <a:lnTo>
                  <a:pt x="0" y="221112"/>
                </a:lnTo>
                <a:lnTo>
                  <a:pt x="5852" y="176658"/>
                </a:lnTo>
                <a:lnTo>
                  <a:pt x="20266" y="134201"/>
                </a:lnTo>
                <a:lnTo>
                  <a:pt x="42685" y="95371"/>
                </a:lnTo>
                <a:lnTo>
                  <a:pt x="72249" y="61661"/>
                </a:lnTo>
                <a:lnTo>
                  <a:pt x="107821" y="34366"/>
                </a:lnTo>
                <a:lnTo>
                  <a:pt x="148035" y="14535"/>
                </a:lnTo>
                <a:lnTo>
                  <a:pt x="191345" y="2931"/>
                </a:lnTo>
                <a:lnTo>
                  <a:pt x="221113" y="0"/>
                </a:lnTo>
                <a:lnTo>
                  <a:pt x="236087" y="0"/>
                </a:lnTo>
                <a:lnTo>
                  <a:pt x="280540" y="5853"/>
                </a:lnTo>
                <a:lnTo>
                  <a:pt x="322998" y="20266"/>
                </a:lnTo>
                <a:lnTo>
                  <a:pt x="361828" y="42685"/>
                </a:lnTo>
                <a:lnTo>
                  <a:pt x="395538" y="72249"/>
                </a:lnTo>
                <a:lnTo>
                  <a:pt x="422833" y="107821"/>
                </a:lnTo>
                <a:lnTo>
                  <a:pt x="442663" y="148035"/>
                </a:lnTo>
                <a:lnTo>
                  <a:pt x="454268" y="191345"/>
                </a:lnTo>
                <a:lnTo>
                  <a:pt x="457200" y="221112"/>
                </a:lnTo>
                <a:lnTo>
                  <a:pt x="457200" y="228599"/>
                </a:lnTo>
                <a:lnTo>
                  <a:pt x="457200" y="236086"/>
                </a:lnTo>
                <a:lnTo>
                  <a:pt x="451346" y="280540"/>
                </a:lnTo>
                <a:lnTo>
                  <a:pt x="436933" y="322998"/>
                </a:lnTo>
                <a:lnTo>
                  <a:pt x="414514" y="361828"/>
                </a:lnTo>
                <a:lnTo>
                  <a:pt x="384950" y="395538"/>
                </a:lnTo>
                <a:lnTo>
                  <a:pt x="349377" y="422833"/>
                </a:lnTo>
                <a:lnTo>
                  <a:pt x="309164" y="442663"/>
                </a:lnTo>
                <a:lnTo>
                  <a:pt x="265854" y="454267"/>
                </a:lnTo>
                <a:lnTo>
                  <a:pt x="243556" y="456832"/>
                </a:lnTo>
                <a:lnTo>
                  <a:pt x="236087" y="457199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215131" y="2257629"/>
            <a:ext cx="160655" cy="3187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900" spc="-50" b="1">
                <a:solidFill>
                  <a:srgbClr val="FFFFFF"/>
                </a:solidFill>
                <a:latin typeface="Montserrat"/>
                <a:cs typeface="Montserrat"/>
              </a:rPr>
              <a:t>2</a:t>
            </a:r>
            <a:endParaRPr sz="1900">
              <a:latin typeface="Montserrat"/>
              <a:cs typeface="Montserra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682750" y="2226690"/>
            <a:ext cx="2360930" cy="3790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Choice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&amp;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Reteach</a:t>
            </a:r>
            <a:endParaRPr sz="2300">
              <a:latin typeface="Montserrat"/>
              <a:cs typeface="Montserrat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1066799" y="28194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36087" y="457199"/>
                </a:moveTo>
                <a:lnTo>
                  <a:pt x="221113" y="457199"/>
                </a:lnTo>
                <a:lnTo>
                  <a:pt x="213644" y="456832"/>
                </a:lnTo>
                <a:lnTo>
                  <a:pt x="169405" y="449529"/>
                </a:lnTo>
                <a:lnTo>
                  <a:pt x="127441" y="433735"/>
                </a:lnTo>
                <a:lnTo>
                  <a:pt x="89365" y="410059"/>
                </a:lnTo>
                <a:lnTo>
                  <a:pt x="56639" y="379409"/>
                </a:lnTo>
                <a:lnTo>
                  <a:pt x="30522" y="342963"/>
                </a:lnTo>
                <a:lnTo>
                  <a:pt x="12016" y="302122"/>
                </a:lnTo>
                <a:lnTo>
                  <a:pt x="1834" y="258457"/>
                </a:lnTo>
                <a:lnTo>
                  <a:pt x="0" y="236086"/>
                </a:lnTo>
                <a:lnTo>
                  <a:pt x="0" y="221112"/>
                </a:lnTo>
                <a:lnTo>
                  <a:pt x="5852" y="176659"/>
                </a:lnTo>
                <a:lnTo>
                  <a:pt x="20266" y="134200"/>
                </a:lnTo>
                <a:lnTo>
                  <a:pt x="42685" y="95370"/>
                </a:lnTo>
                <a:lnTo>
                  <a:pt x="72249" y="61661"/>
                </a:lnTo>
                <a:lnTo>
                  <a:pt x="107821" y="34366"/>
                </a:lnTo>
                <a:lnTo>
                  <a:pt x="148035" y="14535"/>
                </a:lnTo>
                <a:lnTo>
                  <a:pt x="191345" y="2931"/>
                </a:lnTo>
                <a:lnTo>
                  <a:pt x="221113" y="0"/>
                </a:lnTo>
                <a:lnTo>
                  <a:pt x="236087" y="0"/>
                </a:lnTo>
                <a:lnTo>
                  <a:pt x="280540" y="5852"/>
                </a:lnTo>
                <a:lnTo>
                  <a:pt x="322998" y="20265"/>
                </a:lnTo>
                <a:lnTo>
                  <a:pt x="361828" y="42685"/>
                </a:lnTo>
                <a:lnTo>
                  <a:pt x="395538" y="72249"/>
                </a:lnTo>
                <a:lnTo>
                  <a:pt x="422833" y="107821"/>
                </a:lnTo>
                <a:lnTo>
                  <a:pt x="442663" y="148034"/>
                </a:lnTo>
                <a:lnTo>
                  <a:pt x="454268" y="191344"/>
                </a:lnTo>
                <a:lnTo>
                  <a:pt x="457200" y="221112"/>
                </a:lnTo>
                <a:lnTo>
                  <a:pt x="457200" y="228599"/>
                </a:lnTo>
                <a:lnTo>
                  <a:pt x="457200" y="236086"/>
                </a:lnTo>
                <a:lnTo>
                  <a:pt x="451346" y="280540"/>
                </a:lnTo>
                <a:lnTo>
                  <a:pt x="436933" y="322997"/>
                </a:lnTo>
                <a:lnTo>
                  <a:pt x="414514" y="361828"/>
                </a:lnTo>
                <a:lnTo>
                  <a:pt x="384950" y="395538"/>
                </a:lnTo>
                <a:lnTo>
                  <a:pt x="349377" y="422833"/>
                </a:lnTo>
                <a:lnTo>
                  <a:pt x="309164" y="442663"/>
                </a:lnTo>
                <a:lnTo>
                  <a:pt x="265854" y="454267"/>
                </a:lnTo>
                <a:lnTo>
                  <a:pt x="243556" y="456832"/>
                </a:lnTo>
                <a:lnTo>
                  <a:pt x="236087" y="457199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1214983" y="2867229"/>
            <a:ext cx="161290" cy="3187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900" spc="-50" b="1">
                <a:solidFill>
                  <a:srgbClr val="FFFFFF"/>
                </a:solidFill>
                <a:latin typeface="Montserrat"/>
                <a:cs typeface="Montserrat"/>
              </a:rPr>
              <a:t>3</a:t>
            </a:r>
            <a:endParaRPr sz="1900">
              <a:latin typeface="Montserrat"/>
              <a:cs typeface="Montserra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682750" y="2836290"/>
            <a:ext cx="4356735" cy="3790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300" spc="-114">
                <a:solidFill>
                  <a:srgbClr val="4A5462"/>
                </a:solidFill>
                <a:latin typeface="Montserrat"/>
                <a:cs typeface="Montserrat"/>
              </a:rPr>
              <a:t>Privilege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55">
                <a:solidFill>
                  <a:srgbClr val="4A5462"/>
                </a:solidFill>
                <a:latin typeface="Montserrat"/>
                <a:cs typeface="Montserrat"/>
              </a:rPr>
              <a:t>Change</a:t>
            </a:r>
            <a:r>
              <a:rPr dirty="0" sz="2300" spc="-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+</a:t>
            </a:r>
            <a:r>
              <a:rPr dirty="0" sz="2300" spc="-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Behavior</a:t>
            </a:r>
            <a:r>
              <a:rPr dirty="0" sz="2300" spc="-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45">
                <a:solidFill>
                  <a:srgbClr val="4A5462"/>
                </a:solidFill>
                <a:latin typeface="Montserrat"/>
                <a:cs typeface="Montserrat"/>
              </a:rPr>
              <a:t>Log</a:t>
            </a:r>
            <a:endParaRPr sz="2300">
              <a:latin typeface="Montserrat"/>
              <a:cs typeface="Montserrat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1066799" y="342899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36087" y="457199"/>
                </a:moveTo>
                <a:lnTo>
                  <a:pt x="221113" y="457199"/>
                </a:lnTo>
                <a:lnTo>
                  <a:pt x="213644" y="456833"/>
                </a:lnTo>
                <a:lnTo>
                  <a:pt x="169405" y="449530"/>
                </a:lnTo>
                <a:lnTo>
                  <a:pt x="127441" y="433736"/>
                </a:lnTo>
                <a:lnTo>
                  <a:pt x="89365" y="410059"/>
                </a:lnTo>
                <a:lnTo>
                  <a:pt x="56639" y="379409"/>
                </a:lnTo>
                <a:lnTo>
                  <a:pt x="30522" y="342963"/>
                </a:lnTo>
                <a:lnTo>
                  <a:pt x="12016" y="302123"/>
                </a:lnTo>
                <a:lnTo>
                  <a:pt x="1834" y="258457"/>
                </a:lnTo>
                <a:lnTo>
                  <a:pt x="0" y="236087"/>
                </a:lnTo>
                <a:lnTo>
                  <a:pt x="0" y="221112"/>
                </a:lnTo>
                <a:lnTo>
                  <a:pt x="5852" y="176659"/>
                </a:lnTo>
                <a:lnTo>
                  <a:pt x="20266" y="134201"/>
                </a:lnTo>
                <a:lnTo>
                  <a:pt x="42685" y="95371"/>
                </a:lnTo>
                <a:lnTo>
                  <a:pt x="72249" y="61661"/>
                </a:lnTo>
                <a:lnTo>
                  <a:pt x="107821" y="34366"/>
                </a:lnTo>
                <a:lnTo>
                  <a:pt x="148035" y="14535"/>
                </a:lnTo>
                <a:lnTo>
                  <a:pt x="191345" y="2932"/>
                </a:lnTo>
                <a:lnTo>
                  <a:pt x="221113" y="0"/>
                </a:lnTo>
                <a:lnTo>
                  <a:pt x="236087" y="0"/>
                </a:lnTo>
                <a:lnTo>
                  <a:pt x="280540" y="5853"/>
                </a:lnTo>
                <a:lnTo>
                  <a:pt x="322998" y="20266"/>
                </a:lnTo>
                <a:lnTo>
                  <a:pt x="361828" y="42685"/>
                </a:lnTo>
                <a:lnTo>
                  <a:pt x="395538" y="72249"/>
                </a:lnTo>
                <a:lnTo>
                  <a:pt x="422833" y="107821"/>
                </a:lnTo>
                <a:lnTo>
                  <a:pt x="442663" y="148035"/>
                </a:lnTo>
                <a:lnTo>
                  <a:pt x="454268" y="191345"/>
                </a:lnTo>
                <a:lnTo>
                  <a:pt x="457200" y="221112"/>
                </a:lnTo>
                <a:lnTo>
                  <a:pt x="457200" y="228599"/>
                </a:lnTo>
                <a:lnTo>
                  <a:pt x="457200" y="236087"/>
                </a:lnTo>
                <a:lnTo>
                  <a:pt x="451346" y="280540"/>
                </a:lnTo>
                <a:lnTo>
                  <a:pt x="436933" y="322997"/>
                </a:lnTo>
                <a:lnTo>
                  <a:pt x="414514" y="361828"/>
                </a:lnTo>
                <a:lnTo>
                  <a:pt x="384950" y="395538"/>
                </a:lnTo>
                <a:lnTo>
                  <a:pt x="349377" y="422833"/>
                </a:lnTo>
                <a:lnTo>
                  <a:pt x="309164" y="442663"/>
                </a:lnTo>
                <a:lnTo>
                  <a:pt x="265854" y="454268"/>
                </a:lnTo>
                <a:lnTo>
                  <a:pt x="243556" y="456833"/>
                </a:lnTo>
                <a:lnTo>
                  <a:pt x="236087" y="457199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1203820" y="3476829"/>
            <a:ext cx="183515" cy="3187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900" spc="-50" b="1">
                <a:solidFill>
                  <a:srgbClr val="FFFFFF"/>
                </a:solidFill>
                <a:latin typeface="Montserrat"/>
                <a:cs typeface="Montserrat"/>
              </a:rPr>
              <a:t>4</a:t>
            </a:r>
            <a:endParaRPr sz="1900">
              <a:latin typeface="Montserrat"/>
              <a:cs typeface="Montserrat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682750" y="3445890"/>
            <a:ext cx="3621404" cy="3790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Contact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70">
                <a:solidFill>
                  <a:srgbClr val="4A5462"/>
                </a:solidFill>
                <a:latin typeface="Montserrat"/>
                <a:cs typeface="Montserrat"/>
              </a:rPr>
              <a:t>Home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+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5">
                <a:solidFill>
                  <a:srgbClr val="4A5462"/>
                </a:solidFill>
                <a:latin typeface="Montserrat"/>
                <a:cs typeface="Montserrat"/>
              </a:rPr>
              <a:t>Detention</a:t>
            </a:r>
            <a:endParaRPr sz="2300">
              <a:latin typeface="Montserrat"/>
              <a:cs typeface="Montserrat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1066799" y="40386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36087" y="457199"/>
                </a:moveTo>
                <a:lnTo>
                  <a:pt x="221113" y="457199"/>
                </a:lnTo>
                <a:lnTo>
                  <a:pt x="213644" y="456832"/>
                </a:lnTo>
                <a:lnTo>
                  <a:pt x="169405" y="449529"/>
                </a:lnTo>
                <a:lnTo>
                  <a:pt x="127441" y="433735"/>
                </a:lnTo>
                <a:lnTo>
                  <a:pt x="89365" y="410059"/>
                </a:lnTo>
                <a:lnTo>
                  <a:pt x="56639" y="379409"/>
                </a:lnTo>
                <a:lnTo>
                  <a:pt x="30522" y="342963"/>
                </a:lnTo>
                <a:lnTo>
                  <a:pt x="12016" y="302123"/>
                </a:lnTo>
                <a:lnTo>
                  <a:pt x="1834" y="258456"/>
                </a:lnTo>
                <a:lnTo>
                  <a:pt x="0" y="236086"/>
                </a:lnTo>
                <a:lnTo>
                  <a:pt x="0" y="221112"/>
                </a:lnTo>
                <a:lnTo>
                  <a:pt x="5852" y="176658"/>
                </a:lnTo>
                <a:lnTo>
                  <a:pt x="20266" y="134201"/>
                </a:lnTo>
                <a:lnTo>
                  <a:pt x="42685" y="95370"/>
                </a:lnTo>
                <a:lnTo>
                  <a:pt x="72249" y="61660"/>
                </a:lnTo>
                <a:lnTo>
                  <a:pt x="107821" y="34365"/>
                </a:lnTo>
                <a:lnTo>
                  <a:pt x="148035" y="14535"/>
                </a:lnTo>
                <a:lnTo>
                  <a:pt x="191345" y="2931"/>
                </a:lnTo>
                <a:lnTo>
                  <a:pt x="221113" y="0"/>
                </a:lnTo>
                <a:lnTo>
                  <a:pt x="236087" y="0"/>
                </a:lnTo>
                <a:lnTo>
                  <a:pt x="280540" y="5852"/>
                </a:lnTo>
                <a:lnTo>
                  <a:pt x="322998" y="20265"/>
                </a:lnTo>
                <a:lnTo>
                  <a:pt x="361828" y="42684"/>
                </a:lnTo>
                <a:lnTo>
                  <a:pt x="395538" y="72248"/>
                </a:lnTo>
                <a:lnTo>
                  <a:pt x="422833" y="107821"/>
                </a:lnTo>
                <a:lnTo>
                  <a:pt x="442663" y="148035"/>
                </a:lnTo>
                <a:lnTo>
                  <a:pt x="454268" y="191345"/>
                </a:lnTo>
                <a:lnTo>
                  <a:pt x="457200" y="221112"/>
                </a:lnTo>
                <a:lnTo>
                  <a:pt x="457200" y="228599"/>
                </a:lnTo>
                <a:lnTo>
                  <a:pt x="457200" y="236086"/>
                </a:lnTo>
                <a:lnTo>
                  <a:pt x="451346" y="280539"/>
                </a:lnTo>
                <a:lnTo>
                  <a:pt x="436933" y="322997"/>
                </a:lnTo>
                <a:lnTo>
                  <a:pt x="414514" y="361827"/>
                </a:lnTo>
                <a:lnTo>
                  <a:pt x="384950" y="395538"/>
                </a:lnTo>
                <a:lnTo>
                  <a:pt x="349377" y="422832"/>
                </a:lnTo>
                <a:lnTo>
                  <a:pt x="309164" y="442663"/>
                </a:lnTo>
                <a:lnTo>
                  <a:pt x="265854" y="454267"/>
                </a:lnTo>
                <a:lnTo>
                  <a:pt x="243556" y="456832"/>
                </a:lnTo>
                <a:lnTo>
                  <a:pt x="236087" y="457199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1214685" y="4086429"/>
            <a:ext cx="161925" cy="3187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900" spc="-50" b="1">
                <a:solidFill>
                  <a:srgbClr val="FFFFFF"/>
                </a:solidFill>
                <a:latin typeface="Montserrat"/>
                <a:cs typeface="Montserrat"/>
              </a:rPr>
              <a:t>5</a:t>
            </a:r>
            <a:endParaRPr sz="1900">
              <a:latin typeface="Montserrat"/>
              <a:cs typeface="Montserrat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682750" y="4055490"/>
            <a:ext cx="1913889" cy="3790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300" spc="-114">
                <a:solidFill>
                  <a:srgbClr val="4A5462"/>
                </a:solidFill>
                <a:latin typeface="Montserrat"/>
                <a:cs typeface="Montserrat"/>
              </a:rPr>
              <a:t>Office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5">
                <a:solidFill>
                  <a:srgbClr val="4A5462"/>
                </a:solidFill>
                <a:latin typeface="Montserrat"/>
                <a:cs typeface="Montserrat"/>
              </a:rPr>
              <a:t>Referral</a:t>
            </a:r>
            <a:endParaRPr sz="2300">
              <a:latin typeface="Montserrat"/>
              <a:cs typeface="Montserrat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0" y="4876799"/>
            <a:ext cx="12192000" cy="1981200"/>
            <a:chOff x="0" y="4876799"/>
            <a:chExt cx="12192000" cy="1981200"/>
          </a:xfrm>
        </p:grpSpPr>
        <p:pic>
          <p:nvPicPr>
            <p:cNvPr id="22" name="object 2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4449" y="4876799"/>
              <a:ext cx="228599" cy="228599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0401299" y="6343649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1682750" y="4827015"/>
            <a:ext cx="8908415" cy="3790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300" spc="-50">
                <a:solidFill>
                  <a:srgbClr val="4A5462"/>
                </a:solidFill>
                <a:latin typeface="Montserrat"/>
                <a:cs typeface="Montserrat"/>
              </a:rPr>
              <a:t>If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refusing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to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work: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sign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a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form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0">
                <a:solidFill>
                  <a:srgbClr val="4A5462"/>
                </a:solidFill>
                <a:latin typeface="Montserrat"/>
                <a:cs typeface="Montserrat"/>
              </a:rPr>
              <a:t>after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support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plan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0">
                <a:solidFill>
                  <a:srgbClr val="4A5462"/>
                </a:solidFill>
                <a:latin typeface="Montserrat"/>
                <a:cs typeface="Montserrat"/>
              </a:rPr>
              <a:t>for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50">
                <a:solidFill>
                  <a:srgbClr val="4A5462"/>
                </a:solidFill>
                <a:latin typeface="Montserrat"/>
                <a:cs typeface="Montserrat"/>
              </a:rPr>
              <a:t>make-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up.</a:t>
            </a:r>
            <a:endParaRPr sz="2300">
              <a:latin typeface="Montserrat"/>
              <a:cs typeface="Montserrat"/>
            </a:endParaRP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14400" y="761999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130284" y="50212"/>
                </a:moveTo>
                <a:lnTo>
                  <a:pt x="50249" y="50212"/>
                </a:lnTo>
                <a:lnTo>
                  <a:pt x="75593" y="29299"/>
                </a:lnTo>
                <a:lnTo>
                  <a:pt x="104711" y="13486"/>
                </a:lnTo>
                <a:lnTo>
                  <a:pt x="136894" y="3487"/>
                </a:lnTo>
                <a:lnTo>
                  <a:pt x="171449" y="0"/>
                </a:lnTo>
                <a:lnTo>
                  <a:pt x="217031" y="6123"/>
                </a:lnTo>
                <a:lnTo>
                  <a:pt x="257988" y="23405"/>
                </a:lnTo>
                <a:lnTo>
                  <a:pt x="283173" y="42862"/>
                </a:lnTo>
                <a:lnTo>
                  <a:pt x="171449" y="42862"/>
                </a:lnTo>
                <a:lnTo>
                  <a:pt x="145543" y="45475"/>
                </a:lnTo>
                <a:lnTo>
                  <a:pt x="130284" y="50212"/>
                </a:lnTo>
                <a:close/>
              </a:path>
              <a:path w="342900" h="342900">
                <a:moveTo>
                  <a:pt x="89810" y="128587"/>
                </a:moveTo>
                <a:lnTo>
                  <a:pt x="7166" y="128587"/>
                </a:lnTo>
                <a:lnTo>
                  <a:pt x="0" y="121408"/>
                </a:lnTo>
                <a:lnTo>
                  <a:pt x="0" y="38777"/>
                </a:lnTo>
                <a:lnTo>
                  <a:pt x="2868" y="29568"/>
                </a:lnTo>
                <a:lnTo>
                  <a:pt x="9937" y="23976"/>
                </a:lnTo>
                <a:lnTo>
                  <a:pt x="18901" y="22954"/>
                </a:lnTo>
                <a:lnTo>
                  <a:pt x="27458" y="27458"/>
                </a:lnTo>
                <a:lnTo>
                  <a:pt x="50212" y="50212"/>
                </a:lnTo>
                <a:lnTo>
                  <a:pt x="130284" y="50212"/>
                </a:lnTo>
                <a:lnTo>
                  <a:pt x="121413" y="52966"/>
                </a:lnTo>
                <a:lnTo>
                  <a:pt x="99581" y="64815"/>
                </a:lnTo>
                <a:lnTo>
                  <a:pt x="80568" y="80501"/>
                </a:lnTo>
                <a:lnTo>
                  <a:pt x="101195" y="101128"/>
                </a:lnTo>
                <a:lnTo>
                  <a:pt x="105698" y="109685"/>
                </a:lnTo>
                <a:lnTo>
                  <a:pt x="104669" y="118650"/>
                </a:lnTo>
                <a:lnTo>
                  <a:pt x="99057" y="125719"/>
                </a:lnTo>
                <a:lnTo>
                  <a:pt x="89810" y="128587"/>
                </a:lnTo>
                <a:close/>
              </a:path>
              <a:path w="342900" h="342900">
                <a:moveTo>
                  <a:pt x="283173" y="300037"/>
                </a:moveTo>
                <a:lnTo>
                  <a:pt x="171449" y="300037"/>
                </a:lnTo>
                <a:lnTo>
                  <a:pt x="221491" y="289928"/>
                </a:lnTo>
                <a:lnTo>
                  <a:pt x="262365" y="262365"/>
                </a:lnTo>
                <a:lnTo>
                  <a:pt x="289928" y="221491"/>
                </a:lnTo>
                <a:lnTo>
                  <a:pt x="300037" y="171449"/>
                </a:lnTo>
                <a:lnTo>
                  <a:pt x="289928" y="121408"/>
                </a:lnTo>
                <a:lnTo>
                  <a:pt x="265316" y="84911"/>
                </a:lnTo>
                <a:lnTo>
                  <a:pt x="262315" y="80501"/>
                </a:lnTo>
                <a:lnTo>
                  <a:pt x="221470" y="52966"/>
                </a:lnTo>
                <a:lnTo>
                  <a:pt x="171449" y="42862"/>
                </a:lnTo>
                <a:lnTo>
                  <a:pt x="283173" y="42862"/>
                </a:lnTo>
                <a:lnTo>
                  <a:pt x="319494" y="84911"/>
                </a:lnTo>
                <a:lnTo>
                  <a:pt x="336713" y="125719"/>
                </a:lnTo>
                <a:lnTo>
                  <a:pt x="342899" y="171449"/>
                </a:lnTo>
                <a:lnTo>
                  <a:pt x="336776" y="217031"/>
                </a:lnTo>
                <a:lnTo>
                  <a:pt x="319494" y="257988"/>
                </a:lnTo>
                <a:lnTo>
                  <a:pt x="292687" y="292687"/>
                </a:lnTo>
                <a:lnTo>
                  <a:pt x="283173" y="300037"/>
                </a:lnTo>
                <a:close/>
              </a:path>
              <a:path w="342900" h="342900">
                <a:moveTo>
                  <a:pt x="219661" y="235777"/>
                </a:moveTo>
                <a:lnTo>
                  <a:pt x="213612" y="234596"/>
                </a:lnTo>
                <a:lnTo>
                  <a:pt x="208284" y="231055"/>
                </a:lnTo>
                <a:lnTo>
                  <a:pt x="157050" y="179821"/>
                </a:lnTo>
                <a:lnTo>
                  <a:pt x="155376" y="175736"/>
                </a:lnTo>
                <a:lnTo>
                  <a:pt x="155376" y="92891"/>
                </a:lnTo>
                <a:lnTo>
                  <a:pt x="162542" y="85724"/>
                </a:lnTo>
                <a:lnTo>
                  <a:pt x="180290" y="85724"/>
                </a:lnTo>
                <a:lnTo>
                  <a:pt x="187456" y="92891"/>
                </a:lnTo>
                <a:lnTo>
                  <a:pt x="187456" y="164819"/>
                </a:lnTo>
                <a:lnTo>
                  <a:pt x="230988" y="208351"/>
                </a:lnTo>
                <a:lnTo>
                  <a:pt x="234520" y="213641"/>
                </a:lnTo>
                <a:lnTo>
                  <a:pt x="235685" y="219678"/>
                </a:lnTo>
                <a:lnTo>
                  <a:pt x="234501" y="225728"/>
                </a:lnTo>
                <a:lnTo>
                  <a:pt x="230988" y="231055"/>
                </a:lnTo>
                <a:lnTo>
                  <a:pt x="225698" y="234596"/>
                </a:lnTo>
                <a:lnTo>
                  <a:pt x="219661" y="235777"/>
                </a:lnTo>
                <a:close/>
              </a:path>
              <a:path w="342900" h="342900">
                <a:moveTo>
                  <a:pt x="171449" y="342899"/>
                </a:moveTo>
                <a:lnTo>
                  <a:pt x="119236" y="334787"/>
                </a:lnTo>
                <a:lnTo>
                  <a:pt x="73402" y="312159"/>
                </a:lnTo>
                <a:lnTo>
                  <a:pt x="64621" y="298481"/>
                </a:lnTo>
                <a:lnTo>
                  <a:pt x="64647" y="292687"/>
                </a:lnTo>
                <a:lnTo>
                  <a:pt x="64762" y="289928"/>
                </a:lnTo>
                <a:lnTo>
                  <a:pt x="68111" y="282289"/>
                </a:lnTo>
                <a:lnTo>
                  <a:pt x="74294" y="276414"/>
                </a:lnTo>
                <a:lnTo>
                  <a:pt x="81966" y="273466"/>
                </a:lnTo>
                <a:lnTo>
                  <a:pt x="90177" y="273606"/>
                </a:lnTo>
                <a:lnTo>
                  <a:pt x="97980" y="276998"/>
                </a:lnTo>
                <a:lnTo>
                  <a:pt x="114404" y="286729"/>
                </a:lnTo>
                <a:lnTo>
                  <a:pt x="132279" y="293968"/>
                </a:lnTo>
                <a:lnTo>
                  <a:pt x="151371" y="298481"/>
                </a:lnTo>
                <a:lnTo>
                  <a:pt x="171449" y="300037"/>
                </a:lnTo>
                <a:lnTo>
                  <a:pt x="283173" y="300037"/>
                </a:lnTo>
                <a:lnTo>
                  <a:pt x="257988" y="319494"/>
                </a:lnTo>
                <a:lnTo>
                  <a:pt x="217031" y="336776"/>
                </a:lnTo>
                <a:lnTo>
                  <a:pt x="171449" y="342899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275"/>
              <a:t>Late</a:t>
            </a:r>
            <a:r>
              <a:rPr dirty="0" spc="-120"/>
              <a:t> </a:t>
            </a:r>
            <a:r>
              <a:rPr dirty="0" spc="-390"/>
              <a:t>Work</a:t>
            </a:r>
            <a:r>
              <a:rPr dirty="0" spc="-120"/>
              <a:t> </a:t>
            </a:r>
            <a:r>
              <a:rPr dirty="0" spc="-265"/>
              <a:t>Policy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1066800" y="1609724"/>
            <a:ext cx="5838825" cy="1695450"/>
            <a:chOff x="1066800" y="1609724"/>
            <a:chExt cx="5838825" cy="1695450"/>
          </a:xfrm>
        </p:grpSpPr>
        <p:sp>
          <p:nvSpPr>
            <p:cNvPr id="5" name="object 5" descr=""/>
            <p:cNvSpPr/>
            <p:nvPr/>
          </p:nvSpPr>
          <p:spPr>
            <a:xfrm>
              <a:off x="1066800" y="1743074"/>
              <a:ext cx="200660" cy="266700"/>
            </a:xfrm>
            <a:custGeom>
              <a:avLst/>
              <a:gdLst/>
              <a:ahLst/>
              <a:cxnLst/>
              <a:rect l="l" t="t" r="r" b="b"/>
              <a:pathLst>
                <a:path w="200659" h="266700">
                  <a:moveTo>
                    <a:pt x="192628" y="33337"/>
                  </a:moveTo>
                  <a:lnTo>
                    <a:pt x="7448" y="33337"/>
                  </a:lnTo>
                  <a:lnTo>
                    <a:pt x="0" y="25888"/>
                  </a:lnTo>
                  <a:lnTo>
                    <a:pt x="0" y="7448"/>
                  </a:lnTo>
                  <a:lnTo>
                    <a:pt x="7448" y="0"/>
                  </a:lnTo>
                  <a:lnTo>
                    <a:pt x="192628" y="0"/>
                  </a:lnTo>
                  <a:lnTo>
                    <a:pt x="200077" y="7448"/>
                  </a:lnTo>
                  <a:lnTo>
                    <a:pt x="200077" y="25888"/>
                  </a:lnTo>
                  <a:lnTo>
                    <a:pt x="192628" y="33337"/>
                  </a:lnTo>
                  <a:close/>
                </a:path>
                <a:path w="200659" h="266700">
                  <a:moveTo>
                    <a:pt x="183356" y="233362"/>
                  </a:moveTo>
                  <a:lnTo>
                    <a:pt x="16668" y="233362"/>
                  </a:lnTo>
                  <a:lnTo>
                    <a:pt x="16668" y="227632"/>
                  </a:lnTo>
                  <a:lnTo>
                    <a:pt x="30689" y="181411"/>
                  </a:lnTo>
                  <a:lnTo>
                    <a:pt x="76415" y="133350"/>
                  </a:lnTo>
                  <a:lnTo>
                    <a:pt x="41098" y="97981"/>
                  </a:lnTo>
                  <a:lnTo>
                    <a:pt x="30689" y="85288"/>
                  </a:lnTo>
                  <a:lnTo>
                    <a:pt x="23023" y="70946"/>
                  </a:lnTo>
                  <a:lnTo>
                    <a:pt x="18288" y="55392"/>
                  </a:lnTo>
                  <a:lnTo>
                    <a:pt x="16668" y="39067"/>
                  </a:lnTo>
                  <a:lnTo>
                    <a:pt x="16668" y="33337"/>
                  </a:lnTo>
                  <a:lnTo>
                    <a:pt x="50006" y="33337"/>
                  </a:lnTo>
                  <a:lnTo>
                    <a:pt x="50006" y="39067"/>
                  </a:lnTo>
                  <a:lnTo>
                    <a:pt x="50554" y="46413"/>
                  </a:lnTo>
                  <a:lnTo>
                    <a:pt x="52161" y="53535"/>
                  </a:lnTo>
                  <a:lnTo>
                    <a:pt x="54774" y="60324"/>
                  </a:lnTo>
                  <a:lnTo>
                    <a:pt x="58340" y="66675"/>
                  </a:lnTo>
                  <a:lnTo>
                    <a:pt x="178353" y="66675"/>
                  </a:lnTo>
                  <a:lnTo>
                    <a:pt x="177053" y="70946"/>
                  </a:lnTo>
                  <a:lnTo>
                    <a:pt x="169388" y="85288"/>
                  </a:lnTo>
                  <a:lnTo>
                    <a:pt x="158978" y="97981"/>
                  </a:lnTo>
                  <a:lnTo>
                    <a:pt x="123609" y="133350"/>
                  </a:lnTo>
                  <a:lnTo>
                    <a:pt x="147171" y="156946"/>
                  </a:lnTo>
                  <a:lnTo>
                    <a:pt x="100012" y="156946"/>
                  </a:lnTo>
                  <a:lnTo>
                    <a:pt x="64643" y="192263"/>
                  </a:lnTo>
                  <a:lnTo>
                    <a:pt x="62299" y="194659"/>
                  </a:lnTo>
                  <a:lnTo>
                    <a:pt x="60163" y="197264"/>
                  </a:lnTo>
                  <a:lnTo>
                    <a:pt x="58340" y="200025"/>
                  </a:lnTo>
                  <a:lnTo>
                    <a:pt x="178301" y="200025"/>
                  </a:lnTo>
                  <a:lnTo>
                    <a:pt x="181736" y="211307"/>
                  </a:lnTo>
                  <a:lnTo>
                    <a:pt x="183356" y="227632"/>
                  </a:lnTo>
                  <a:lnTo>
                    <a:pt x="183356" y="233362"/>
                  </a:lnTo>
                  <a:close/>
                </a:path>
                <a:path w="200659" h="266700">
                  <a:moveTo>
                    <a:pt x="178353" y="66675"/>
                  </a:moveTo>
                  <a:lnTo>
                    <a:pt x="141684" y="66675"/>
                  </a:lnTo>
                  <a:lnTo>
                    <a:pt x="145272" y="60324"/>
                  </a:lnTo>
                  <a:lnTo>
                    <a:pt x="147883" y="53535"/>
                  </a:lnTo>
                  <a:lnTo>
                    <a:pt x="149478" y="46413"/>
                  </a:lnTo>
                  <a:lnTo>
                    <a:pt x="150018" y="39067"/>
                  </a:lnTo>
                  <a:lnTo>
                    <a:pt x="150018" y="33337"/>
                  </a:lnTo>
                  <a:lnTo>
                    <a:pt x="183408" y="33337"/>
                  </a:lnTo>
                  <a:lnTo>
                    <a:pt x="183408" y="39067"/>
                  </a:lnTo>
                  <a:lnTo>
                    <a:pt x="181788" y="55392"/>
                  </a:lnTo>
                  <a:lnTo>
                    <a:pt x="178353" y="66675"/>
                  </a:lnTo>
                  <a:close/>
                </a:path>
                <a:path w="200659" h="266700">
                  <a:moveTo>
                    <a:pt x="178301" y="200025"/>
                  </a:moveTo>
                  <a:lnTo>
                    <a:pt x="141649" y="200025"/>
                  </a:lnTo>
                  <a:lnTo>
                    <a:pt x="139819" y="197264"/>
                  </a:lnTo>
                  <a:lnTo>
                    <a:pt x="137725" y="194659"/>
                  </a:lnTo>
                  <a:lnTo>
                    <a:pt x="100012" y="156946"/>
                  </a:lnTo>
                  <a:lnTo>
                    <a:pt x="147171" y="156946"/>
                  </a:lnTo>
                  <a:lnTo>
                    <a:pt x="158926" y="168719"/>
                  </a:lnTo>
                  <a:lnTo>
                    <a:pt x="169335" y="181411"/>
                  </a:lnTo>
                  <a:lnTo>
                    <a:pt x="177001" y="195753"/>
                  </a:lnTo>
                  <a:lnTo>
                    <a:pt x="178301" y="200025"/>
                  </a:lnTo>
                  <a:close/>
                </a:path>
                <a:path w="200659" h="266700">
                  <a:moveTo>
                    <a:pt x="192576" y="266700"/>
                  </a:moveTo>
                  <a:lnTo>
                    <a:pt x="7448" y="266700"/>
                  </a:lnTo>
                  <a:lnTo>
                    <a:pt x="0" y="259251"/>
                  </a:lnTo>
                  <a:lnTo>
                    <a:pt x="0" y="240811"/>
                  </a:lnTo>
                  <a:lnTo>
                    <a:pt x="7448" y="233362"/>
                  </a:lnTo>
                  <a:lnTo>
                    <a:pt x="192576" y="233362"/>
                  </a:lnTo>
                  <a:lnTo>
                    <a:pt x="200025" y="240811"/>
                  </a:lnTo>
                  <a:lnTo>
                    <a:pt x="200025" y="259251"/>
                  </a:lnTo>
                  <a:lnTo>
                    <a:pt x="192576" y="266700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429124" y="1609724"/>
              <a:ext cx="561975" cy="381000"/>
            </a:xfrm>
            <a:custGeom>
              <a:avLst/>
              <a:gdLst/>
              <a:ahLst/>
              <a:cxnLst/>
              <a:rect l="l" t="t" r="r" b="b"/>
              <a:pathLst>
                <a:path w="561975" h="381000">
                  <a:moveTo>
                    <a:pt x="490778" y="380999"/>
                  </a:moveTo>
                  <a:lnTo>
                    <a:pt x="71196" y="380999"/>
                  </a:lnTo>
                  <a:lnTo>
                    <a:pt x="66241" y="380511"/>
                  </a:lnTo>
                  <a:lnTo>
                    <a:pt x="29705" y="365377"/>
                  </a:lnTo>
                  <a:lnTo>
                    <a:pt x="3885" y="329337"/>
                  </a:lnTo>
                  <a:lnTo>
                    <a:pt x="0" y="309803"/>
                  </a:lnTo>
                  <a:lnTo>
                    <a:pt x="0" y="3047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490778" y="0"/>
                  </a:lnTo>
                  <a:lnTo>
                    <a:pt x="532269" y="15621"/>
                  </a:lnTo>
                  <a:lnTo>
                    <a:pt x="558088" y="51661"/>
                  </a:lnTo>
                  <a:lnTo>
                    <a:pt x="561974" y="71196"/>
                  </a:lnTo>
                  <a:lnTo>
                    <a:pt x="561974" y="309803"/>
                  </a:lnTo>
                  <a:lnTo>
                    <a:pt x="546352" y="351294"/>
                  </a:lnTo>
                  <a:lnTo>
                    <a:pt x="510312" y="377114"/>
                  </a:lnTo>
                  <a:lnTo>
                    <a:pt x="495733" y="380511"/>
                  </a:lnTo>
                  <a:lnTo>
                    <a:pt x="490778" y="380999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066800" y="2407443"/>
              <a:ext cx="266700" cy="233679"/>
            </a:xfrm>
            <a:custGeom>
              <a:avLst/>
              <a:gdLst/>
              <a:ahLst/>
              <a:cxnLst/>
              <a:rect l="l" t="t" r="r" b="b"/>
              <a:pathLst>
                <a:path w="266700" h="233680">
                  <a:moveTo>
                    <a:pt x="259251" y="233362"/>
                  </a:moveTo>
                  <a:lnTo>
                    <a:pt x="41671" y="233362"/>
                  </a:lnTo>
                  <a:lnTo>
                    <a:pt x="25447" y="230088"/>
                  </a:lnTo>
                  <a:lnTo>
                    <a:pt x="12202" y="221160"/>
                  </a:lnTo>
                  <a:lnTo>
                    <a:pt x="3273" y="207914"/>
                  </a:lnTo>
                  <a:lnTo>
                    <a:pt x="0" y="191690"/>
                  </a:lnTo>
                  <a:lnTo>
                    <a:pt x="0" y="7448"/>
                  </a:lnTo>
                  <a:lnTo>
                    <a:pt x="7448" y="0"/>
                  </a:lnTo>
                  <a:lnTo>
                    <a:pt x="25888" y="0"/>
                  </a:lnTo>
                  <a:lnTo>
                    <a:pt x="33337" y="7448"/>
                  </a:lnTo>
                  <a:lnTo>
                    <a:pt x="33337" y="196274"/>
                  </a:lnTo>
                  <a:lnTo>
                    <a:pt x="37087" y="200025"/>
                  </a:lnTo>
                  <a:lnTo>
                    <a:pt x="259251" y="200025"/>
                  </a:lnTo>
                  <a:lnTo>
                    <a:pt x="266700" y="207473"/>
                  </a:lnTo>
                  <a:lnTo>
                    <a:pt x="266700" y="225913"/>
                  </a:lnTo>
                  <a:lnTo>
                    <a:pt x="259251" y="233362"/>
                  </a:lnTo>
                  <a:close/>
                </a:path>
                <a:path w="266700" h="233680">
                  <a:moveTo>
                    <a:pt x="213932" y="93084"/>
                  </a:moveTo>
                  <a:lnTo>
                    <a:pt x="166687" y="93084"/>
                  </a:lnTo>
                  <a:lnTo>
                    <a:pt x="221538" y="38181"/>
                  </a:lnTo>
                  <a:lnTo>
                    <a:pt x="227056" y="34519"/>
                  </a:lnTo>
                  <a:lnTo>
                    <a:pt x="233336" y="33298"/>
                  </a:lnTo>
                  <a:lnTo>
                    <a:pt x="239616" y="34519"/>
                  </a:lnTo>
                  <a:lnTo>
                    <a:pt x="245134" y="38181"/>
                  </a:lnTo>
                  <a:lnTo>
                    <a:pt x="248797" y="43700"/>
                  </a:lnTo>
                  <a:lnTo>
                    <a:pt x="250018" y="49980"/>
                  </a:lnTo>
                  <a:lnTo>
                    <a:pt x="248797" y="56260"/>
                  </a:lnTo>
                  <a:lnTo>
                    <a:pt x="244929" y="62088"/>
                  </a:lnTo>
                  <a:lnTo>
                    <a:pt x="213932" y="93084"/>
                  </a:lnTo>
                  <a:close/>
                </a:path>
                <a:path w="266700" h="233680">
                  <a:moveTo>
                    <a:pt x="66648" y="150005"/>
                  </a:moveTo>
                  <a:lnTo>
                    <a:pt x="60368" y="148784"/>
                  </a:lnTo>
                  <a:lnTo>
                    <a:pt x="54850" y="145122"/>
                  </a:lnTo>
                  <a:lnTo>
                    <a:pt x="51188" y="139604"/>
                  </a:lnTo>
                  <a:lnTo>
                    <a:pt x="49967" y="133323"/>
                  </a:lnTo>
                  <a:lnTo>
                    <a:pt x="51188" y="127043"/>
                  </a:lnTo>
                  <a:lnTo>
                    <a:pt x="54850" y="121525"/>
                  </a:lnTo>
                  <a:lnTo>
                    <a:pt x="113191" y="63184"/>
                  </a:lnTo>
                  <a:lnTo>
                    <a:pt x="118709" y="59522"/>
                  </a:lnTo>
                  <a:lnTo>
                    <a:pt x="124989" y="58301"/>
                  </a:lnTo>
                  <a:lnTo>
                    <a:pt x="131269" y="59522"/>
                  </a:lnTo>
                  <a:lnTo>
                    <a:pt x="136787" y="63184"/>
                  </a:lnTo>
                  <a:lnTo>
                    <a:pt x="166687" y="93084"/>
                  </a:lnTo>
                  <a:lnTo>
                    <a:pt x="213932" y="93084"/>
                  </a:lnTo>
                  <a:lnTo>
                    <a:pt x="208411" y="98606"/>
                  </a:lnTo>
                  <a:lnTo>
                    <a:pt x="125015" y="98606"/>
                  </a:lnTo>
                  <a:lnTo>
                    <a:pt x="78447" y="145122"/>
                  </a:lnTo>
                  <a:lnTo>
                    <a:pt x="72929" y="148784"/>
                  </a:lnTo>
                  <a:lnTo>
                    <a:pt x="66648" y="150005"/>
                  </a:lnTo>
                  <a:close/>
                </a:path>
                <a:path w="266700" h="233680">
                  <a:moveTo>
                    <a:pt x="167048" y="133323"/>
                  </a:moveTo>
                  <a:lnTo>
                    <a:pt x="166378" y="133323"/>
                  </a:lnTo>
                  <a:lnTo>
                    <a:pt x="160433" y="132168"/>
                  </a:lnTo>
                  <a:lnTo>
                    <a:pt x="154915" y="128505"/>
                  </a:lnTo>
                  <a:lnTo>
                    <a:pt x="125015" y="98606"/>
                  </a:lnTo>
                  <a:lnTo>
                    <a:pt x="208411" y="98606"/>
                  </a:lnTo>
                  <a:lnTo>
                    <a:pt x="178511" y="128505"/>
                  </a:lnTo>
                  <a:lnTo>
                    <a:pt x="172993" y="132168"/>
                  </a:lnTo>
                  <a:lnTo>
                    <a:pt x="167048" y="13332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334123" y="2257424"/>
              <a:ext cx="571500" cy="381000"/>
            </a:xfrm>
            <a:custGeom>
              <a:avLst/>
              <a:gdLst/>
              <a:ahLst/>
              <a:cxnLst/>
              <a:rect l="l" t="t" r="r" b="b"/>
              <a:pathLst>
                <a:path w="571500" h="381000">
                  <a:moveTo>
                    <a:pt x="500303" y="380999"/>
                  </a:moveTo>
                  <a:lnTo>
                    <a:pt x="71197" y="380999"/>
                  </a:lnTo>
                  <a:lnTo>
                    <a:pt x="66241" y="380511"/>
                  </a:lnTo>
                  <a:lnTo>
                    <a:pt x="29705" y="365378"/>
                  </a:lnTo>
                  <a:lnTo>
                    <a:pt x="3885" y="329337"/>
                  </a:lnTo>
                  <a:lnTo>
                    <a:pt x="0" y="309803"/>
                  </a:lnTo>
                  <a:lnTo>
                    <a:pt x="0" y="304799"/>
                  </a:lnTo>
                  <a:lnTo>
                    <a:pt x="0" y="71196"/>
                  </a:lnTo>
                  <a:lnTo>
                    <a:pt x="15622" y="29705"/>
                  </a:lnTo>
                  <a:lnTo>
                    <a:pt x="51662" y="3885"/>
                  </a:lnTo>
                  <a:lnTo>
                    <a:pt x="71197" y="0"/>
                  </a:lnTo>
                  <a:lnTo>
                    <a:pt x="500303" y="0"/>
                  </a:lnTo>
                  <a:lnTo>
                    <a:pt x="541793" y="15621"/>
                  </a:lnTo>
                  <a:lnTo>
                    <a:pt x="567613" y="51661"/>
                  </a:lnTo>
                  <a:lnTo>
                    <a:pt x="571500" y="71196"/>
                  </a:lnTo>
                  <a:lnTo>
                    <a:pt x="571500" y="309803"/>
                  </a:lnTo>
                  <a:lnTo>
                    <a:pt x="555878" y="351294"/>
                  </a:lnTo>
                  <a:lnTo>
                    <a:pt x="519837" y="377113"/>
                  </a:lnTo>
                  <a:lnTo>
                    <a:pt x="505258" y="380511"/>
                  </a:lnTo>
                  <a:lnTo>
                    <a:pt x="500303" y="380999"/>
                  </a:lnTo>
                  <a:close/>
                </a:path>
              </a:pathLst>
            </a:custGeom>
            <a:solidFill>
              <a:srgbClr val="FEF2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066800" y="3038487"/>
              <a:ext cx="266700" cy="266700"/>
            </a:xfrm>
            <a:custGeom>
              <a:avLst/>
              <a:gdLst/>
              <a:ahLst/>
              <a:cxnLst/>
              <a:rect l="l" t="t" r="r" b="b"/>
              <a:pathLst>
                <a:path w="266700" h="266700">
                  <a:moveTo>
                    <a:pt x="66648" y="100038"/>
                  </a:moveTo>
                  <a:lnTo>
                    <a:pt x="60368" y="98817"/>
                  </a:lnTo>
                  <a:lnTo>
                    <a:pt x="54850" y="95155"/>
                  </a:lnTo>
                  <a:lnTo>
                    <a:pt x="51188" y="89636"/>
                  </a:lnTo>
                  <a:lnTo>
                    <a:pt x="49967" y="83356"/>
                  </a:lnTo>
                  <a:lnTo>
                    <a:pt x="51188" y="77076"/>
                  </a:lnTo>
                  <a:lnTo>
                    <a:pt x="54850" y="71558"/>
                  </a:lnTo>
                  <a:lnTo>
                    <a:pt x="121525" y="4883"/>
                  </a:lnTo>
                  <a:lnTo>
                    <a:pt x="127043" y="1220"/>
                  </a:lnTo>
                  <a:lnTo>
                    <a:pt x="133323" y="0"/>
                  </a:lnTo>
                  <a:lnTo>
                    <a:pt x="139604" y="1220"/>
                  </a:lnTo>
                  <a:lnTo>
                    <a:pt x="145122" y="4883"/>
                  </a:lnTo>
                  <a:lnTo>
                    <a:pt x="197160" y="56921"/>
                  </a:lnTo>
                  <a:lnTo>
                    <a:pt x="116681" y="56921"/>
                  </a:lnTo>
                  <a:lnTo>
                    <a:pt x="78447" y="95155"/>
                  </a:lnTo>
                  <a:lnTo>
                    <a:pt x="72929" y="98817"/>
                  </a:lnTo>
                  <a:lnTo>
                    <a:pt x="66648" y="100038"/>
                  </a:lnTo>
                  <a:close/>
                </a:path>
                <a:path w="266700" h="266700">
                  <a:moveTo>
                    <a:pt x="142569" y="200011"/>
                  </a:moveTo>
                  <a:lnTo>
                    <a:pt x="124130" y="200011"/>
                  </a:lnTo>
                  <a:lnTo>
                    <a:pt x="116681" y="192563"/>
                  </a:lnTo>
                  <a:lnTo>
                    <a:pt x="116681" y="56921"/>
                  </a:lnTo>
                  <a:lnTo>
                    <a:pt x="150018" y="56921"/>
                  </a:lnTo>
                  <a:lnTo>
                    <a:pt x="150018" y="192563"/>
                  </a:lnTo>
                  <a:lnTo>
                    <a:pt x="142569" y="200011"/>
                  </a:lnTo>
                  <a:close/>
                </a:path>
                <a:path w="266700" h="266700">
                  <a:moveTo>
                    <a:pt x="199998" y="100038"/>
                  </a:moveTo>
                  <a:lnTo>
                    <a:pt x="193718" y="98817"/>
                  </a:lnTo>
                  <a:lnTo>
                    <a:pt x="188200" y="95155"/>
                  </a:lnTo>
                  <a:lnTo>
                    <a:pt x="150018" y="56921"/>
                  </a:lnTo>
                  <a:lnTo>
                    <a:pt x="197160" y="56921"/>
                  </a:lnTo>
                  <a:lnTo>
                    <a:pt x="211797" y="71558"/>
                  </a:lnTo>
                  <a:lnTo>
                    <a:pt x="215459" y="77076"/>
                  </a:lnTo>
                  <a:lnTo>
                    <a:pt x="216680" y="83356"/>
                  </a:lnTo>
                  <a:lnTo>
                    <a:pt x="215459" y="89636"/>
                  </a:lnTo>
                  <a:lnTo>
                    <a:pt x="211797" y="95155"/>
                  </a:lnTo>
                  <a:lnTo>
                    <a:pt x="206279" y="98817"/>
                  </a:lnTo>
                  <a:lnTo>
                    <a:pt x="199998" y="100038"/>
                  </a:lnTo>
                  <a:close/>
                </a:path>
                <a:path w="266700" h="266700">
                  <a:moveTo>
                    <a:pt x="233362" y="266686"/>
                  </a:moveTo>
                  <a:lnTo>
                    <a:pt x="33337" y="266686"/>
                  </a:lnTo>
                  <a:lnTo>
                    <a:pt x="20371" y="264063"/>
                  </a:lnTo>
                  <a:lnTo>
                    <a:pt x="9773" y="256913"/>
                  </a:lnTo>
                  <a:lnTo>
                    <a:pt x="2623" y="246315"/>
                  </a:lnTo>
                  <a:lnTo>
                    <a:pt x="0" y="233349"/>
                  </a:lnTo>
                  <a:lnTo>
                    <a:pt x="0" y="216680"/>
                  </a:lnTo>
                  <a:lnTo>
                    <a:pt x="2623" y="203714"/>
                  </a:lnTo>
                  <a:lnTo>
                    <a:pt x="9773" y="193116"/>
                  </a:lnTo>
                  <a:lnTo>
                    <a:pt x="20371" y="185966"/>
                  </a:lnTo>
                  <a:lnTo>
                    <a:pt x="33337" y="183343"/>
                  </a:lnTo>
                  <a:lnTo>
                    <a:pt x="100012" y="183343"/>
                  </a:lnTo>
                  <a:lnTo>
                    <a:pt x="102635" y="196309"/>
                  </a:lnTo>
                  <a:lnTo>
                    <a:pt x="109785" y="206907"/>
                  </a:lnTo>
                  <a:lnTo>
                    <a:pt x="120383" y="214057"/>
                  </a:lnTo>
                  <a:lnTo>
                    <a:pt x="133350" y="216680"/>
                  </a:lnTo>
                  <a:lnTo>
                    <a:pt x="215682" y="216680"/>
                  </a:lnTo>
                  <a:lnTo>
                    <a:pt x="213747" y="218616"/>
                  </a:lnTo>
                  <a:lnTo>
                    <a:pt x="212526" y="221562"/>
                  </a:lnTo>
                  <a:lnTo>
                    <a:pt x="212526" y="228467"/>
                  </a:lnTo>
                  <a:lnTo>
                    <a:pt x="213747" y="231413"/>
                  </a:lnTo>
                  <a:lnTo>
                    <a:pt x="218629" y="236296"/>
                  </a:lnTo>
                  <a:lnTo>
                    <a:pt x="221575" y="237516"/>
                  </a:lnTo>
                  <a:lnTo>
                    <a:pt x="265856" y="237516"/>
                  </a:lnTo>
                  <a:lnTo>
                    <a:pt x="264076" y="246315"/>
                  </a:lnTo>
                  <a:lnTo>
                    <a:pt x="256926" y="256913"/>
                  </a:lnTo>
                  <a:lnTo>
                    <a:pt x="246328" y="264063"/>
                  </a:lnTo>
                  <a:lnTo>
                    <a:pt x="233362" y="266686"/>
                  </a:lnTo>
                  <a:close/>
                </a:path>
                <a:path w="266700" h="266700">
                  <a:moveTo>
                    <a:pt x="215682" y="216680"/>
                  </a:moveTo>
                  <a:lnTo>
                    <a:pt x="133350" y="216680"/>
                  </a:lnTo>
                  <a:lnTo>
                    <a:pt x="146316" y="214057"/>
                  </a:lnTo>
                  <a:lnTo>
                    <a:pt x="156914" y="206907"/>
                  </a:lnTo>
                  <a:lnTo>
                    <a:pt x="164064" y="196309"/>
                  </a:lnTo>
                  <a:lnTo>
                    <a:pt x="166687" y="183343"/>
                  </a:lnTo>
                  <a:lnTo>
                    <a:pt x="233362" y="183343"/>
                  </a:lnTo>
                  <a:lnTo>
                    <a:pt x="246328" y="185966"/>
                  </a:lnTo>
                  <a:lnTo>
                    <a:pt x="256926" y="193116"/>
                  </a:lnTo>
                  <a:lnTo>
                    <a:pt x="264076" y="203714"/>
                  </a:lnTo>
                  <a:lnTo>
                    <a:pt x="265856" y="212513"/>
                  </a:lnTo>
                  <a:lnTo>
                    <a:pt x="221575" y="212513"/>
                  </a:lnTo>
                  <a:lnTo>
                    <a:pt x="218629" y="213734"/>
                  </a:lnTo>
                  <a:lnTo>
                    <a:pt x="215682" y="216680"/>
                  </a:lnTo>
                  <a:close/>
                </a:path>
                <a:path w="266700" h="266700">
                  <a:moveTo>
                    <a:pt x="265856" y="237516"/>
                  </a:moveTo>
                  <a:lnTo>
                    <a:pt x="228480" y="237516"/>
                  </a:lnTo>
                  <a:lnTo>
                    <a:pt x="231426" y="236296"/>
                  </a:lnTo>
                  <a:lnTo>
                    <a:pt x="236309" y="231413"/>
                  </a:lnTo>
                  <a:lnTo>
                    <a:pt x="237529" y="228467"/>
                  </a:lnTo>
                  <a:lnTo>
                    <a:pt x="237529" y="221562"/>
                  </a:lnTo>
                  <a:lnTo>
                    <a:pt x="236309" y="218616"/>
                  </a:lnTo>
                  <a:lnTo>
                    <a:pt x="231426" y="213734"/>
                  </a:lnTo>
                  <a:lnTo>
                    <a:pt x="228480" y="212513"/>
                  </a:lnTo>
                  <a:lnTo>
                    <a:pt x="265856" y="212513"/>
                  </a:lnTo>
                  <a:lnTo>
                    <a:pt x="266700" y="216680"/>
                  </a:lnTo>
                  <a:lnTo>
                    <a:pt x="266700" y="233349"/>
                  </a:lnTo>
                  <a:lnTo>
                    <a:pt x="265856" y="237516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1387474" y="1588515"/>
            <a:ext cx="6013450" cy="16744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3150870" algn="l"/>
                <a:tab pos="3727450" algn="l"/>
              </a:tabLst>
            </a:pP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Missing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55">
                <a:solidFill>
                  <a:srgbClr val="4A5462"/>
                </a:solidFill>
                <a:latin typeface="Montserrat"/>
                <a:cs typeface="Montserrat"/>
              </a:rPr>
              <a:t>work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posts</a:t>
            </a:r>
            <a:r>
              <a:rPr dirty="0" sz="2300" spc="-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as</a:t>
            </a:r>
            <a:r>
              <a:rPr dirty="0" sz="2300">
                <a:solidFill>
                  <a:srgbClr val="4A5462"/>
                </a:solidFill>
                <a:latin typeface="Montserrat"/>
                <a:cs typeface="Montserrat"/>
              </a:rPr>
              <a:t>	</a:t>
            </a:r>
            <a:r>
              <a:rPr dirty="0" sz="2200" spc="-25" b="1">
                <a:solidFill>
                  <a:srgbClr val="B91B1B"/>
                </a:solidFill>
                <a:latin typeface="Axiforma SemiBold"/>
                <a:cs typeface="Axiforma SemiBold"/>
              </a:rPr>
              <a:t>50</a:t>
            </a:r>
            <a:r>
              <a:rPr dirty="0" sz="2200" b="1">
                <a:solidFill>
                  <a:srgbClr val="B91B1B"/>
                </a:solidFill>
                <a:latin typeface="Axiforma SemiBold"/>
                <a:cs typeface="Axiforma SemiBold"/>
              </a:rPr>
              <a:t>	</a:t>
            </a:r>
            <a:r>
              <a:rPr dirty="0" sz="2300" spc="-100">
                <a:solidFill>
                  <a:srgbClr val="4A5462"/>
                </a:solidFill>
                <a:latin typeface="Montserrat"/>
                <a:cs typeface="Montserrat"/>
              </a:rPr>
              <a:t>until</a:t>
            </a:r>
            <a:r>
              <a:rPr dirty="0" sz="2300" spc="-4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submitted.</a:t>
            </a:r>
            <a:endParaRPr sz="2300">
              <a:latin typeface="Montserrat"/>
              <a:cs typeface="Montserrat"/>
            </a:endParaRPr>
          </a:p>
          <a:p>
            <a:pPr marL="78740" marR="5080">
              <a:lnSpc>
                <a:spcPct val="184800"/>
              </a:lnSpc>
              <a:tabLst>
                <a:tab pos="5062220" algn="l"/>
                <a:tab pos="5570220" algn="l"/>
              </a:tabLst>
            </a:pP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Late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0">
                <a:solidFill>
                  <a:srgbClr val="4A5462"/>
                </a:solidFill>
                <a:latin typeface="Montserrat"/>
                <a:cs typeface="Montserrat"/>
              </a:rPr>
              <a:t>or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retaken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major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grades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cap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at</a:t>
            </a:r>
            <a:r>
              <a:rPr dirty="0" sz="2300">
                <a:solidFill>
                  <a:srgbClr val="4A5462"/>
                </a:solidFill>
                <a:latin typeface="Montserrat"/>
                <a:cs typeface="Montserrat"/>
              </a:rPr>
              <a:t>	</a:t>
            </a:r>
            <a:r>
              <a:rPr dirty="0" sz="2200" spc="-25" b="1">
                <a:solidFill>
                  <a:srgbClr val="B45309"/>
                </a:solidFill>
                <a:latin typeface="Montserrat SemiBold"/>
                <a:cs typeface="Montserrat SemiBold"/>
              </a:rPr>
              <a:t>70</a:t>
            </a:r>
            <a:r>
              <a:rPr dirty="0" sz="2200" b="1">
                <a:solidFill>
                  <a:srgbClr val="B45309"/>
                </a:solidFill>
                <a:latin typeface="Montserrat SemiBold"/>
                <a:cs typeface="Montserrat SemiBold"/>
              </a:rPr>
              <a:t>	</a:t>
            </a:r>
            <a:r>
              <a:rPr dirty="0" sz="2300" spc="-50">
                <a:solidFill>
                  <a:srgbClr val="4A5462"/>
                </a:solidFill>
                <a:latin typeface="Montserrat"/>
                <a:cs typeface="Montserrat"/>
              </a:rPr>
              <a:t>. </a:t>
            </a: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Submit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to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55">
                <a:solidFill>
                  <a:srgbClr val="4A5462"/>
                </a:solidFill>
                <a:latin typeface="Montserrat"/>
                <a:cs typeface="Montserrat"/>
              </a:rPr>
              <a:t>Canvas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with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70">
                <a:solidFill>
                  <a:srgbClr val="4A5462"/>
                </a:solidFill>
                <a:latin typeface="Montserrat"/>
                <a:cs typeface="Montserrat"/>
              </a:rPr>
              <a:t>all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required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0">
                <a:solidFill>
                  <a:srgbClr val="4A5462"/>
                </a:solidFill>
                <a:latin typeface="Montserrat"/>
                <a:cs typeface="Montserrat"/>
              </a:rPr>
              <a:t>evidence.</a:t>
            </a:r>
            <a:endParaRPr sz="2300">
              <a:latin typeface="Montserrat"/>
              <a:cs typeface="Montserrat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2209799" y="4000499"/>
            <a:ext cx="7772400" cy="2028825"/>
            <a:chOff x="2209799" y="4000499"/>
            <a:chExt cx="7772400" cy="2028825"/>
          </a:xfrm>
        </p:grpSpPr>
        <p:sp>
          <p:nvSpPr>
            <p:cNvPr id="12" name="object 12" descr=""/>
            <p:cNvSpPr/>
            <p:nvPr/>
          </p:nvSpPr>
          <p:spPr>
            <a:xfrm>
              <a:off x="2209799" y="4000499"/>
              <a:ext cx="7772400" cy="2028825"/>
            </a:xfrm>
            <a:custGeom>
              <a:avLst/>
              <a:gdLst/>
              <a:ahLst/>
              <a:cxnLst/>
              <a:rect l="l" t="t" r="r" b="b"/>
              <a:pathLst>
                <a:path w="7772400" h="2028825">
                  <a:moveTo>
                    <a:pt x="7701202" y="2028824"/>
                  </a:moveTo>
                  <a:lnTo>
                    <a:pt x="71196" y="2028824"/>
                  </a:lnTo>
                  <a:lnTo>
                    <a:pt x="66241" y="2028335"/>
                  </a:lnTo>
                  <a:lnTo>
                    <a:pt x="29705" y="2013202"/>
                  </a:lnTo>
                  <a:lnTo>
                    <a:pt x="3885" y="1977162"/>
                  </a:lnTo>
                  <a:lnTo>
                    <a:pt x="0" y="1957628"/>
                  </a:lnTo>
                  <a:lnTo>
                    <a:pt x="0" y="1952624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7701202" y="0"/>
                  </a:lnTo>
                  <a:lnTo>
                    <a:pt x="7742693" y="15621"/>
                  </a:lnTo>
                  <a:lnTo>
                    <a:pt x="7768512" y="51661"/>
                  </a:lnTo>
                  <a:lnTo>
                    <a:pt x="7772398" y="71196"/>
                  </a:lnTo>
                  <a:lnTo>
                    <a:pt x="7772398" y="1957628"/>
                  </a:lnTo>
                  <a:lnTo>
                    <a:pt x="7756776" y="1999119"/>
                  </a:lnTo>
                  <a:lnTo>
                    <a:pt x="7720736" y="2024938"/>
                  </a:lnTo>
                  <a:lnTo>
                    <a:pt x="7706157" y="2028335"/>
                  </a:lnTo>
                  <a:lnTo>
                    <a:pt x="7701202" y="202882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590799" y="4229190"/>
              <a:ext cx="600075" cy="619125"/>
            </a:xfrm>
            <a:custGeom>
              <a:avLst/>
              <a:gdLst/>
              <a:ahLst/>
              <a:cxnLst/>
              <a:rect l="l" t="t" r="r" b="b"/>
              <a:pathLst>
                <a:path w="600075" h="619125">
                  <a:moveTo>
                    <a:pt x="307403" y="618944"/>
                  </a:moveTo>
                  <a:lnTo>
                    <a:pt x="263307" y="616777"/>
                  </a:lnTo>
                  <a:lnTo>
                    <a:pt x="220015" y="608166"/>
                  </a:lnTo>
                  <a:lnTo>
                    <a:pt x="178447" y="593292"/>
                  </a:lnTo>
                  <a:lnTo>
                    <a:pt x="139519" y="572485"/>
                  </a:lnTo>
                  <a:lnTo>
                    <a:pt x="104059" y="546186"/>
                  </a:lnTo>
                  <a:lnTo>
                    <a:pt x="72847" y="514974"/>
                  </a:lnTo>
                  <a:lnTo>
                    <a:pt x="46548" y="479514"/>
                  </a:lnTo>
                  <a:lnTo>
                    <a:pt x="25740" y="440586"/>
                  </a:lnTo>
                  <a:lnTo>
                    <a:pt x="10867" y="399018"/>
                  </a:lnTo>
                  <a:lnTo>
                    <a:pt x="2256" y="355727"/>
                  </a:lnTo>
                  <a:lnTo>
                    <a:pt x="0" y="318996"/>
                  </a:lnTo>
                  <a:lnTo>
                    <a:pt x="90" y="292581"/>
                  </a:lnTo>
                  <a:lnTo>
                    <a:pt x="4416" y="248653"/>
                  </a:lnTo>
                  <a:lnTo>
                    <a:pt x="15143" y="205828"/>
                  </a:lnTo>
                  <a:lnTo>
                    <a:pt x="32035" y="165048"/>
                  </a:lnTo>
                  <a:lnTo>
                    <a:pt x="54732" y="127180"/>
                  </a:lnTo>
                  <a:lnTo>
                    <a:pt x="82734" y="93060"/>
                  </a:lnTo>
                  <a:lnTo>
                    <a:pt x="115446" y="63411"/>
                  </a:lnTo>
                  <a:lnTo>
                    <a:pt x="152147" y="38888"/>
                  </a:lnTo>
                  <a:lnTo>
                    <a:pt x="192057" y="20012"/>
                  </a:lnTo>
                  <a:lnTo>
                    <a:pt x="234296" y="7200"/>
                  </a:lnTo>
                  <a:lnTo>
                    <a:pt x="277967" y="722"/>
                  </a:lnTo>
                  <a:lnTo>
                    <a:pt x="292672" y="0"/>
                  </a:lnTo>
                  <a:lnTo>
                    <a:pt x="307403" y="0"/>
                  </a:lnTo>
                  <a:lnTo>
                    <a:pt x="351329" y="4326"/>
                  </a:lnTo>
                  <a:lnTo>
                    <a:pt x="394155" y="15053"/>
                  </a:lnTo>
                  <a:lnTo>
                    <a:pt x="434935" y="31944"/>
                  </a:lnTo>
                  <a:lnTo>
                    <a:pt x="472802" y="54641"/>
                  </a:lnTo>
                  <a:lnTo>
                    <a:pt x="506923" y="82644"/>
                  </a:lnTo>
                  <a:lnTo>
                    <a:pt x="536572" y="115356"/>
                  </a:lnTo>
                  <a:lnTo>
                    <a:pt x="561094" y="152056"/>
                  </a:lnTo>
                  <a:lnTo>
                    <a:pt x="579970" y="191966"/>
                  </a:lnTo>
                  <a:lnTo>
                    <a:pt x="592783" y="234206"/>
                  </a:lnTo>
                  <a:lnTo>
                    <a:pt x="599262" y="277877"/>
                  </a:lnTo>
                  <a:lnTo>
                    <a:pt x="599984" y="292581"/>
                  </a:lnTo>
                  <a:lnTo>
                    <a:pt x="599984" y="326362"/>
                  </a:lnTo>
                  <a:lnTo>
                    <a:pt x="595657" y="370289"/>
                  </a:lnTo>
                  <a:lnTo>
                    <a:pt x="584930" y="413115"/>
                  </a:lnTo>
                  <a:lnTo>
                    <a:pt x="568038" y="453895"/>
                  </a:lnTo>
                  <a:lnTo>
                    <a:pt x="545341" y="491762"/>
                  </a:lnTo>
                  <a:lnTo>
                    <a:pt x="517340" y="525883"/>
                  </a:lnTo>
                  <a:lnTo>
                    <a:pt x="484627" y="555531"/>
                  </a:lnTo>
                  <a:lnTo>
                    <a:pt x="447927" y="580054"/>
                  </a:lnTo>
                  <a:lnTo>
                    <a:pt x="408016" y="598930"/>
                  </a:lnTo>
                  <a:lnTo>
                    <a:pt x="365777" y="611743"/>
                  </a:lnTo>
                  <a:lnTo>
                    <a:pt x="322107" y="618221"/>
                  </a:lnTo>
                  <a:lnTo>
                    <a:pt x="307403" y="618944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751720" y="4399359"/>
              <a:ext cx="288290" cy="250190"/>
            </a:xfrm>
            <a:custGeom>
              <a:avLst/>
              <a:gdLst/>
              <a:ahLst/>
              <a:cxnLst/>
              <a:rect l="l" t="t" r="r" b="b"/>
              <a:pathLst>
                <a:path w="288289" h="250189">
                  <a:moveTo>
                    <a:pt x="272411" y="250031"/>
                  </a:moveTo>
                  <a:lnTo>
                    <a:pt x="15347" y="250031"/>
                  </a:lnTo>
                  <a:lnTo>
                    <a:pt x="7925" y="245733"/>
                  </a:lnTo>
                  <a:lnTo>
                    <a:pt x="0" y="231892"/>
                  </a:lnTo>
                  <a:lnTo>
                    <a:pt x="55" y="223298"/>
                  </a:lnTo>
                  <a:lnTo>
                    <a:pt x="128643" y="4185"/>
                  </a:lnTo>
                  <a:lnTo>
                    <a:pt x="135954" y="0"/>
                  </a:lnTo>
                  <a:lnTo>
                    <a:pt x="151804" y="0"/>
                  </a:lnTo>
                  <a:lnTo>
                    <a:pt x="159115" y="4185"/>
                  </a:lnTo>
                  <a:lnTo>
                    <a:pt x="198590" y="71437"/>
                  </a:lnTo>
                  <a:lnTo>
                    <a:pt x="136456" y="71437"/>
                  </a:lnTo>
                  <a:lnTo>
                    <a:pt x="130485" y="77409"/>
                  </a:lnTo>
                  <a:lnTo>
                    <a:pt x="130485" y="154762"/>
                  </a:lnTo>
                  <a:lnTo>
                    <a:pt x="136456" y="160734"/>
                  </a:lnTo>
                  <a:lnTo>
                    <a:pt x="251003" y="160734"/>
                  </a:lnTo>
                  <a:lnTo>
                    <a:pt x="261486" y="178593"/>
                  </a:lnTo>
                  <a:lnTo>
                    <a:pt x="141511" y="178593"/>
                  </a:lnTo>
                  <a:lnTo>
                    <a:pt x="126020" y="194084"/>
                  </a:lnTo>
                  <a:lnTo>
                    <a:pt x="126020" y="198821"/>
                  </a:lnTo>
                  <a:lnTo>
                    <a:pt x="141511" y="214312"/>
                  </a:lnTo>
                  <a:lnTo>
                    <a:pt x="282452" y="214312"/>
                  </a:lnTo>
                  <a:lnTo>
                    <a:pt x="287726" y="223298"/>
                  </a:lnTo>
                  <a:lnTo>
                    <a:pt x="287759" y="231892"/>
                  </a:lnTo>
                  <a:lnTo>
                    <a:pt x="279834" y="245733"/>
                  </a:lnTo>
                  <a:lnTo>
                    <a:pt x="272411" y="250031"/>
                  </a:lnTo>
                  <a:close/>
                </a:path>
                <a:path w="288289" h="250189">
                  <a:moveTo>
                    <a:pt x="251003" y="160734"/>
                  </a:moveTo>
                  <a:lnTo>
                    <a:pt x="151302" y="160734"/>
                  </a:lnTo>
                  <a:lnTo>
                    <a:pt x="157274" y="154762"/>
                  </a:lnTo>
                  <a:lnTo>
                    <a:pt x="157274" y="77409"/>
                  </a:lnTo>
                  <a:lnTo>
                    <a:pt x="151302" y="71437"/>
                  </a:lnTo>
                  <a:lnTo>
                    <a:pt x="198590" y="71437"/>
                  </a:lnTo>
                  <a:lnTo>
                    <a:pt x="251003" y="160734"/>
                  </a:lnTo>
                  <a:close/>
                </a:path>
                <a:path w="288289" h="250189">
                  <a:moveTo>
                    <a:pt x="282452" y="214312"/>
                  </a:moveTo>
                  <a:lnTo>
                    <a:pt x="146247" y="214312"/>
                  </a:lnTo>
                  <a:lnTo>
                    <a:pt x="148526" y="213859"/>
                  </a:lnTo>
                  <a:lnTo>
                    <a:pt x="152902" y="212046"/>
                  </a:lnTo>
                  <a:lnTo>
                    <a:pt x="161738" y="198821"/>
                  </a:lnTo>
                  <a:lnTo>
                    <a:pt x="161738" y="194084"/>
                  </a:lnTo>
                  <a:lnTo>
                    <a:pt x="146247" y="178593"/>
                  </a:lnTo>
                  <a:lnTo>
                    <a:pt x="261486" y="178593"/>
                  </a:lnTo>
                  <a:lnTo>
                    <a:pt x="282452" y="214312"/>
                  </a:lnTo>
                  <a:close/>
                </a:path>
              </a:pathLst>
            </a:custGeom>
            <a:solidFill>
              <a:srgbClr val="DB252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2578099" y="4879738"/>
            <a:ext cx="62674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1765" marR="5080" indent="-139700">
              <a:lnSpc>
                <a:spcPct val="111100"/>
              </a:lnSpc>
              <a:spcBef>
                <a:spcPts val="95"/>
              </a:spcBef>
            </a:pPr>
            <a:r>
              <a:rPr dirty="0" sz="1350" spc="-95" b="1">
                <a:solidFill>
                  <a:srgbClr val="991B1B"/>
                </a:solidFill>
                <a:latin typeface="Montserrat SemiBold"/>
                <a:cs typeface="Montserrat SemiBold"/>
              </a:rPr>
              <a:t>Missing </a:t>
            </a:r>
            <a:r>
              <a:rPr dirty="0" sz="1350" spc="-25" b="1">
                <a:solidFill>
                  <a:srgbClr val="991B1B"/>
                </a:solidFill>
                <a:latin typeface="Montserrat SemiBold"/>
                <a:cs typeface="Montserrat SemiBold"/>
              </a:rPr>
              <a:t>50%</a:t>
            </a:r>
            <a:endParaRPr sz="1350">
              <a:latin typeface="Montserrat SemiBold"/>
              <a:cs typeface="Montserrat SemiBold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0" y="4229099"/>
            <a:ext cx="12192000" cy="2628900"/>
            <a:chOff x="0" y="4229099"/>
            <a:chExt cx="12192000" cy="2628900"/>
          </a:xfrm>
        </p:grpSpPr>
        <p:sp>
          <p:nvSpPr>
            <p:cNvPr id="17" name="object 17" descr=""/>
            <p:cNvSpPr/>
            <p:nvPr/>
          </p:nvSpPr>
          <p:spPr>
            <a:xfrm>
              <a:off x="3495674" y="4791074"/>
              <a:ext cx="1847850" cy="38100"/>
            </a:xfrm>
            <a:custGeom>
              <a:avLst/>
              <a:gdLst/>
              <a:ahLst/>
              <a:cxnLst/>
              <a:rect l="l" t="t" r="r" b="b"/>
              <a:pathLst>
                <a:path w="1847850" h="38100">
                  <a:moveTo>
                    <a:pt x="1847849" y="38099"/>
                  </a:moveTo>
                  <a:lnTo>
                    <a:pt x="0" y="38099"/>
                  </a:lnTo>
                  <a:lnTo>
                    <a:pt x="0" y="0"/>
                  </a:lnTo>
                  <a:lnTo>
                    <a:pt x="1847849" y="0"/>
                  </a:lnTo>
                  <a:lnTo>
                    <a:pt x="1847849" y="38099"/>
                  </a:lnTo>
                  <a:close/>
                </a:path>
              </a:pathLst>
            </a:custGeom>
            <a:solidFill>
              <a:srgbClr val="BEDA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5648324" y="4229099"/>
              <a:ext cx="685800" cy="619125"/>
            </a:xfrm>
            <a:custGeom>
              <a:avLst/>
              <a:gdLst/>
              <a:ahLst/>
              <a:cxnLst/>
              <a:rect l="l" t="t" r="r" b="b"/>
              <a:pathLst>
                <a:path w="685800" h="619125">
                  <a:moveTo>
                    <a:pt x="383836" y="619031"/>
                  </a:moveTo>
                  <a:lnTo>
                    <a:pt x="301963" y="619031"/>
                  </a:lnTo>
                  <a:lnTo>
                    <a:pt x="286792" y="618286"/>
                  </a:lnTo>
                  <a:lnTo>
                    <a:pt x="241734" y="611602"/>
                  </a:lnTo>
                  <a:lnTo>
                    <a:pt x="198153" y="598382"/>
                  </a:lnTo>
                  <a:lnTo>
                    <a:pt x="156977" y="578907"/>
                  </a:lnTo>
                  <a:lnTo>
                    <a:pt x="119111" y="553606"/>
                  </a:lnTo>
                  <a:lnTo>
                    <a:pt x="85360" y="523016"/>
                  </a:lnTo>
                  <a:lnTo>
                    <a:pt x="56469" y="487812"/>
                  </a:lnTo>
                  <a:lnTo>
                    <a:pt x="33052" y="448742"/>
                  </a:lnTo>
                  <a:lnTo>
                    <a:pt x="15625" y="406668"/>
                  </a:lnTo>
                  <a:lnTo>
                    <a:pt x="4556" y="362483"/>
                  </a:lnTo>
                  <a:lnTo>
                    <a:pt x="93" y="317161"/>
                  </a:lnTo>
                  <a:lnTo>
                    <a:pt x="0" y="309562"/>
                  </a:lnTo>
                  <a:lnTo>
                    <a:pt x="373" y="294373"/>
                  </a:lnTo>
                  <a:lnTo>
                    <a:pt x="5947" y="249169"/>
                  </a:lnTo>
                  <a:lnTo>
                    <a:pt x="18095" y="205273"/>
                  </a:lnTo>
                  <a:lnTo>
                    <a:pt x="36552" y="163635"/>
                  </a:lnTo>
                  <a:lnTo>
                    <a:pt x="60919" y="125155"/>
                  </a:lnTo>
                  <a:lnTo>
                    <a:pt x="90668" y="90668"/>
                  </a:lnTo>
                  <a:lnTo>
                    <a:pt x="125156" y="60919"/>
                  </a:lnTo>
                  <a:lnTo>
                    <a:pt x="163635" y="36552"/>
                  </a:lnTo>
                  <a:lnTo>
                    <a:pt x="205273" y="18095"/>
                  </a:lnTo>
                  <a:lnTo>
                    <a:pt x="249169" y="5948"/>
                  </a:lnTo>
                  <a:lnTo>
                    <a:pt x="294373" y="372"/>
                  </a:lnTo>
                  <a:lnTo>
                    <a:pt x="309562" y="0"/>
                  </a:lnTo>
                  <a:lnTo>
                    <a:pt x="383836" y="93"/>
                  </a:lnTo>
                  <a:lnTo>
                    <a:pt x="429158" y="4557"/>
                  </a:lnTo>
                  <a:lnTo>
                    <a:pt x="473343" y="15624"/>
                  </a:lnTo>
                  <a:lnTo>
                    <a:pt x="515418" y="33052"/>
                  </a:lnTo>
                  <a:lnTo>
                    <a:pt x="554488" y="56469"/>
                  </a:lnTo>
                  <a:lnTo>
                    <a:pt x="589691" y="85361"/>
                  </a:lnTo>
                  <a:lnTo>
                    <a:pt x="620281" y="119111"/>
                  </a:lnTo>
                  <a:lnTo>
                    <a:pt x="645582" y="156977"/>
                  </a:lnTo>
                  <a:lnTo>
                    <a:pt x="665057" y="198154"/>
                  </a:lnTo>
                  <a:lnTo>
                    <a:pt x="678277" y="241734"/>
                  </a:lnTo>
                  <a:lnTo>
                    <a:pt x="684961" y="286792"/>
                  </a:lnTo>
                  <a:lnTo>
                    <a:pt x="685707" y="301963"/>
                  </a:lnTo>
                  <a:lnTo>
                    <a:pt x="685707" y="317161"/>
                  </a:lnTo>
                  <a:lnTo>
                    <a:pt x="681242" y="362483"/>
                  </a:lnTo>
                  <a:lnTo>
                    <a:pt x="670175" y="406668"/>
                  </a:lnTo>
                  <a:lnTo>
                    <a:pt x="652747" y="448742"/>
                  </a:lnTo>
                  <a:lnTo>
                    <a:pt x="629329" y="487812"/>
                  </a:lnTo>
                  <a:lnTo>
                    <a:pt x="600438" y="523016"/>
                  </a:lnTo>
                  <a:lnTo>
                    <a:pt x="566688" y="553606"/>
                  </a:lnTo>
                  <a:lnTo>
                    <a:pt x="528822" y="578907"/>
                  </a:lnTo>
                  <a:lnTo>
                    <a:pt x="487644" y="598382"/>
                  </a:lnTo>
                  <a:lnTo>
                    <a:pt x="444065" y="611602"/>
                  </a:lnTo>
                  <a:lnTo>
                    <a:pt x="399008" y="618286"/>
                  </a:lnTo>
                  <a:lnTo>
                    <a:pt x="383836" y="619031"/>
                  </a:lnTo>
                  <a:close/>
                </a:path>
              </a:pathLst>
            </a:custGeom>
            <a:solidFill>
              <a:srgbClr val="FEF2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5967709" y="4399359"/>
              <a:ext cx="45085" cy="250190"/>
            </a:xfrm>
            <a:custGeom>
              <a:avLst/>
              <a:gdLst/>
              <a:ahLst/>
              <a:cxnLst/>
              <a:rect l="l" t="t" r="r" b="b"/>
              <a:pathLst>
                <a:path w="45085" h="250189">
                  <a:moveTo>
                    <a:pt x="32202" y="178593"/>
                  </a:moveTo>
                  <a:lnTo>
                    <a:pt x="12445" y="178593"/>
                  </a:lnTo>
                  <a:lnTo>
                    <a:pt x="4464" y="170612"/>
                  </a:lnTo>
                  <a:lnTo>
                    <a:pt x="4464" y="7980"/>
                  </a:lnTo>
                  <a:lnTo>
                    <a:pt x="12445" y="0"/>
                  </a:lnTo>
                  <a:lnTo>
                    <a:pt x="32202" y="0"/>
                  </a:lnTo>
                  <a:lnTo>
                    <a:pt x="40183" y="7980"/>
                  </a:lnTo>
                  <a:lnTo>
                    <a:pt x="40183" y="170612"/>
                  </a:lnTo>
                  <a:lnTo>
                    <a:pt x="32202" y="178593"/>
                  </a:lnTo>
                  <a:close/>
                </a:path>
                <a:path w="45085" h="250189">
                  <a:moveTo>
                    <a:pt x="25284" y="250031"/>
                  </a:moveTo>
                  <a:lnTo>
                    <a:pt x="19363" y="250031"/>
                  </a:lnTo>
                  <a:lnTo>
                    <a:pt x="16516" y="249464"/>
                  </a:lnTo>
                  <a:lnTo>
                    <a:pt x="0" y="230667"/>
                  </a:lnTo>
                  <a:lnTo>
                    <a:pt x="0" y="224746"/>
                  </a:lnTo>
                  <a:lnTo>
                    <a:pt x="19363" y="205382"/>
                  </a:lnTo>
                  <a:lnTo>
                    <a:pt x="25284" y="205382"/>
                  </a:lnTo>
                  <a:lnTo>
                    <a:pt x="44648" y="224746"/>
                  </a:lnTo>
                  <a:lnTo>
                    <a:pt x="44648" y="230667"/>
                  </a:lnTo>
                  <a:lnTo>
                    <a:pt x="25284" y="250031"/>
                  </a:lnTo>
                  <a:close/>
                </a:path>
              </a:pathLst>
            </a:custGeom>
            <a:solidFill>
              <a:srgbClr val="D9770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638924" y="4791074"/>
              <a:ext cx="1847850" cy="38100"/>
            </a:xfrm>
            <a:custGeom>
              <a:avLst/>
              <a:gdLst/>
              <a:ahLst/>
              <a:cxnLst/>
              <a:rect l="l" t="t" r="r" b="b"/>
              <a:pathLst>
                <a:path w="1847850" h="38100">
                  <a:moveTo>
                    <a:pt x="1847849" y="38099"/>
                  </a:moveTo>
                  <a:lnTo>
                    <a:pt x="0" y="38099"/>
                  </a:lnTo>
                  <a:lnTo>
                    <a:pt x="0" y="0"/>
                  </a:lnTo>
                  <a:lnTo>
                    <a:pt x="1847849" y="0"/>
                  </a:lnTo>
                  <a:lnTo>
                    <a:pt x="1847849" y="38099"/>
                  </a:lnTo>
                  <a:close/>
                </a:path>
              </a:pathLst>
            </a:custGeom>
            <a:solidFill>
              <a:srgbClr val="BEDA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8791574" y="4229099"/>
              <a:ext cx="809625" cy="619125"/>
            </a:xfrm>
            <a:custGeom>
              <a:avLst/>
              <a:gdLst/>
              <a:ahLst/>
              <a:cxnLst/>
              <a:rect l="l" t="t" r="r" b="b"/>
              <a:pathLst>
                <a:path w="809625" h="619125">
                  <a:moveTo>
                    <a:pt x="507662" y="619031"/>
                  </a:moveTo>
                  <a:lnTo>
                    <a:pt x="301963" y="619031"/>
                  </a:lnTo>
                  <a:lnTo>
                    <a:pt x="286791" y="618286"/>
                  </a:lnTo>
                  <a:lnTo>
                    <a:pt x="241734" y="611602"/>
                  </a:lnTo>
                  <a:lnTo>
                    <a:pt x="198153" y="598382"/>
                  </a:lnTo>
                  <a:lnTo>
                    <a:pt x="156976" y="578907"/>
                  </a:lnTo>
                  <a:lnTo>
                    <a:pt x="119111" y="553606"/>
                  </a:lnTo>
                  <a:lnTo>
                    <a:pt x="85360" y="523016"/>
                  </a:lnTo>
                  <a:lnTo>
                    <a:pt x="56469" y="487812"/>
                  </a:lnTo>
                  <a:lnTo>
                    <a:pt x="33052" y="448742"/>
                  </a:lnTo>
                  <a:lnTo>
                    <a:pt x="15624" y="406668"/>
                  </a:lnTo>
                  <a:lnTo>
                    <a:pt x="4556" y="362483"/>
                  </a:lnTo>
                  <a:lnTo>
                    <a:pt x="93" y="317161"/>
                  </a:lnTo>
                  <a:lnTo>
                    <a:pt x="0" y="309562"/>
                  </a:lnTo>
                  <a:lnTo>
                    <a:pt x="372" y="294373"/>
                  </a:lnTo>
                  <a:lnTo>
                    <a:pt x="5947" y="249169"/>
                  </a:lnTo>
                  <a:lnTo>
                    <a:pt x="18095" y="205273"/>
                  </a:lnTo>
                  <a:lnTo>
                    <a:pt x="36552" y="163635"/>
                  </a:lnTo>
                  <a:lnTo>
                    <a:pt x="60918" y="125155"/>
                  </a:lnTo>
                  <a:lnTo>
                    <a:pt x="90668" y="90668"/>
                  </a:lnTo>
                  <a:lnTo>
                    <a:pt x="125155" y="60919"/>
                  </a:lnTo>
                  <a:lnTo>
                    <a:pt x="163635" y="36552"/>
                  </a:lnTo>
                  <a:lnTo>
                    <a:pt x="205273" y="18095"/>
                  </a:lnTo>
                  <a:lnTo>
                    <a:pt x="249169" y="5948"/>
                  </a:lnTo>
                  <a:lnTo>
                    <a:pt x="294373" y="372"/>
                  </a:lnTo>
                  <a:lnTo>
                    <a:pt x="309562" y="0"/>
                  </a:lnTo>
                  <a:lnTo>
                    <a:pt x="507662" y="93"/>
                  </a:lnTo>
                  <a:lnTo>
                    <a:pt x="552983" y="4557"/>
                  </a:lnTo>
                  <a:lnTo>
                    <a:pt x="597167" y="15624"/>
                  </a:lnTo>
                  <a:lnTo>
                    <a:pt x="639242" y="33052"/>
                  </a:lnTo>
                  <a:lnTo>
                    <a:pt x="678312" y="56469"/>
                  </a:lnTo>
                  <a:lnTo>
                    <a:pt x="713516" y="85361"/>
                  </a:lnTo>
                  <a:lnTo>
                    <a:pt x="744106" y="119111"/>
                  </a:lnTo>
                  <a:lnTo>
                    <a:pt x="769407" y="156977"/>
                  </a:lnTo>
                  <a:lnTo>
                    <a:pt x="788881" y="198154"/>
                  </a:lnTo>
                  <a:lnTo>
                    <a:pt x="802102" y="241734"/>
                  </a:lnTo>
                  <a:lnTo>
                    <a:pt x="808786" y="286792"/>
                  </a:lnTo>
                  <a:lnTo>
                    <a:pt x="809531" y="301963"/>
                  </a:lnTo>
                  <a:lnTo>
                    <a:pt x="809531" y="317161"/>
                  </a:lnTo>
                  <a:lnTo>
                    <a:pt x="805067" y="362483"/>
                  </a:lnTo>
                  <a:lnTo>
                    <a:pt x="793999" y="406668"/>
                  </a:lnTo>
                  <a:lnTo>
                    <a:pt x="776571" y="448742"/>
                  </a:lnTo>
                  <a:lnTo>
                    <a:pt x="753154" y="487812"/>
                  </a:lnTo>
                  <a:lnTo>
                    <a:pt x="724263" y="523016"/>
                  </a:lnTo>
                  <a:lnTo>
                    <a:pt x="690513" y="553606"/>
                  </a:lnTo>
                  <a:lnTo>
                    <a:pt x="652646" y="578907"/>
                  </a:lnTo>
                  <a:lnTo>
                    <a:pt x="611469" y="598382"/>
                  </a:lnTo>
                  <a:lnTo>
                    <a:pt x="567889" y="611602"/>
                  </a:lnTo>
                  <a:lnTo>
                    <a:pt x="522833" y="618286"/>
                  </a:lnTo>
                  <a:lnTo>
                    <a:pt x="507662" y="619031"/>
                  </a:lnTo>
                  <a:close/>
                </a:path>
              </a:pathLst>
            </a:custGeom>
            <a:solidFill>
              <a:srgbClr val="D0FAE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67758" y="4435091"/>
              <a:ext cx="250059" cy="178621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0401299" y="6343649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5809009" y="4911131"/>
            <a:ext cx="366395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25" b="1">
                <a:solidFill>
                  <a:srgbClr val="91400D"/>
                </a:solidFill>
                <a:latin typeface="Montserrat SemiBold"/>
                <a:cs typeface="Montserrat SemiBold"/>
              </a:rPr>
              <a:t>Late</a:t>
            </a:r>
            <a:endParaRPr sz="1250">
              <a:latin typeface="Montserrat SemiBold"/>
              <a:cs typeface="Montserrat SemiBold"/>
            </a:endParaRPr>
          </a:p>
        </p:txBody>
      </p:sp>
      <p:sp>
        <p:nvSpPr>
          <p:cNvPr id="31" name="object 3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27" name="object 27" descr=""/>
          <p:cNvSpPr txBox="1"/>
          <p:nvPr/>
        </p:nvSpPr>
        <p:spPr>
          <a:xfrm>
            <a:off x="5634136" y="5139731"/>
            <a:ext cx="716280" cy="22097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50" spc="-25" b="1">
                <a:solidFill>
                  <a:srgbClr val="91400D"/>
                </a:solidFill>
                <a:latin typeface="Montserrat SemiBold"/>
                <a:cs typeface="Montserrat SemiBold"/>
              </a:rPr>
              <a:t>Max</a:t>
            </a:r>
            <a:r>
              <a:rPr dirty="0" sz="1250" spc="-60" b="1">
                <a:solidFill>
                  <a:srgbClr val="91400D"/>
                </a:solidFill>
                <a:latin typeface="Montserrat SemiBold"/>
                <a:cs typeface="Montserrat SemiBold"/>
              </a:rPr>
              <a:t> </a:t>
            </a:r>
            <a:r>
              <a:rPr dirty="0" sz="1250" spc="-35" b="1">
                <a:solidFill>
                  <a:srgbClr val="91400D"/>
                </a:solidFill>
                <a:latin typeface="Montserrat SemiBold"/>
                <a:cs typeface="Montserrat SemiBold"/>
              </a:rPr>
              <a:t>70%</a:t>
            </a:r>
            <a:endParaRPr sz="1250">
              <a:latin typeface="Montserrat SemiBold"/>
              <a:cs typeface="Montserrat SemiBold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8851205" y="4900207"/>
            <a:ext cx="69151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130" b="1">
                <a:solidFill>
                  <a:srgbClr val="055E45"/>
                </a:solidFill>
                <a:latin typeface="Montserrat SemiBold"/>
                <a:cs typeface="Montserrat SemiBold"/>
              </a:rPr>
              <a:t>On</a:t>
            </a:r>
            <a:r>
              <a:rPr dirty="0" sz="1350" spc="-35" b="1">
                <a:solidFill>
                  <a:srgbClr val="055E45"/>
                </a:solidFill>
                <a:latin typeface="Montserrat SemiBold"/>
                <a:cs typeface="Montserrat SemiBold"/>
              </a:rPr>
              <a:t> </a:t>
            </a:r>
            <a:r>
              <a:rPr dirty="0" sz="1350" spc="-85" b="1">
                <a:solidFill>
                  <a:srgbClr val="055E45"/>
                </a:solidFill>
                <a:latin typeface="Montserrat SemiBold"/>
                <a:cs typeface="Montserrat SemiBold"/>
              </a:rPr>
              <a:t>Time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8779916" y="5128807"/>
            <a:ext cx="834390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85" b="1">
                <a:solidFill>
                  <a:srgbClr val="055E45"/>
                </a:solidFill>
                <a:latin typeface="Montserrat SemiBold"/>
                <a:cs typeface="Montserrat SemiBold"/>
              </a:rPr>
              <a:t>Full</a:t>
            </a:r>
            <a:r>
              <a:rPr dirty="0" sz="1350" spc="-15" b="1">
                <a:solidFill>
                  <a:srgbClr val="055E45"/>
                </a:solidFill>
                <a:latin typeface="Montserrat SemiBold"/>
                <a:cs typeface="Montserrat SemiBold"/>
              </a:rPr>
              <a:t> </a:t>
            </a:r>
            <a:r>
              <a:rPr dirty="0" sz="1350" spc="-80" b="1">
                <a:solidFill>
                  <a:srgbClr val="055E45"/>
                </a:solidFill>
                <a:latin typeface="Montserrat SemiBold"/>
                <a:cs typeface="Montserrat SemiBold"/>
              </a:rPr>
              <a:t>Credit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4068613" y="5504547"/>
            <a:ext cx="4055110" cy="285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00" spc="-140" b="1">
                <a:solidFill>
                  <a:srgbClr val="1D40AF"/>
                </a:solidFill>
                <a:latin typeface="Montserrat SemiBold"/>
                <a:cs typeface="Montserrat SemiBold"/>
              </a:rPr>
              <a:t>Submit</a:t>
            </a:r>
            <a:r>
              <a:rPr dirty="0" sz="170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700" spc="-150" b="1">
                <a:solidFill>
                  <a:srgbClr val="1D40AF"/>
                </a:solidFill>
                <a:latin typeface="Montserrat SemiBold"/>
                <a:cs typeface="Montserrat SemiBold"/>
              </a:rPr>
              <a:t>work</a:t>
            </a:r>
            <a:r>
              <a:rPr dirty="0" sz="170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700" spc="-145" b="1">
                <a:solidFill>
                  <a:srgbClr val="1D40AF"/>
                </a:solidFill>
                <a:latin typeface="Montserrat SemiBold"/>
                <a:cs typeface="Montserrat SemiBold"/>
              </a:rPr>
              <a:t>on</a:t>
            </a:r>
            <a:r>
              <a:rPr dirty="0" sz="170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700" spc="-135" b="1">
                <a:solidFill>
                  <a:srgbClr val="1D40AF"/>
                </a:solidFill>
                <a:latin typeface="Montserrat SemiBold"/>
                <a:cs typeface="Montserrat SemiBold"/>
              </a:rPr>
              <a:t>time</a:t>
            </a:r>
            <a:r>
              <a:rPr dirty="0" sz="170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700" spc="-110" b="1">
                <a:solidFill>
                  <a:srgbClr val="1D40AF"/>
                </a:solidFill>
                <a:latin typeface="Montserrat SemiBold"/>
                <a:cs typeface="Montserrat SemiBold"/>
              </a:rPr>
              <a:t>for</a:t>
            </a:r>
            <a:r>
              <a:rPr dirty="0" sz="170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700" spc="-130" b="1">
                <a:solidFill>
                  <a:srgbClr val="1D40AF"/>
                </a:solidFill>
                <a:latin typeface="Montserrat SemiBold"/>
                <a:cs typeface="Montserrat SemiBold"/>
              </a:rPr>
              <a:t>the</a:t>
            </a:r>
            <a:r>
              <a:rPr dirty="0" sz="170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700" spc="-125" b="1">
                <a:solidFill>
                  <a:srgbClr val="1D40AF"/>
                </a:solidFill>
                <a:latin typeface="Montserrat SemiBold"/>
                <a:cs typeface="Montserrat SemiBold"/>
              </a:rPr>
              <a:t>best</a:t>
            </a:r>
            <a:r>
              <a:rPr dirty="0" sz="170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700" spc="-85" b="1">
                <a:solidFill>
                  <a:srgbClr val="1D40AF"/>
                </a:solidFill>
                <a:latin typeface="Montserrat SemiBold"/>
                <a:cs typeface="Montserrat SemiBold"/>
              </a:rPr>
              <a:t>results!</a:t>
            </a:r>
            <a:endParaRPr sz="1700">
              <a:latin typeface="Montserrat SemiBold"/>
              <a:cs typeface="Montserrat Semi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14400" y="783431"/>
            <a:ext cx="428625" cy="300355"/>
          </a:xfrm>
          <a:custGeom>
            <a:avLst/>
            <a:gdLst/>
            <a:ahLst/>
            <a:cxnLst/>
            <a:rect l="l" t="t" r="r" b="b"/>
            <a:pathLst>
              <a:path w="428625" h="300355">
                <a:moveTo>
                  <a:pt x="85724" y="214312"/>
                </a:moveTo>
                <a:lnTo>
                  <a:pt x="42862" y="214312"/>
                </a:lnTo>
                <a:lnTo>
                  <a:pt x="42862" y="42862"/>
                </a:lnTo>
                <a:lnTo>
                  <a:pt x="46235" y="26191"/>
                </a:lnTo>
                <a:lnTo>
                  <a:pt x="55428" y="12565"/>
                </a:lnTo>
                <a:lnTo>
                  <a:pt x="69054" y="3372"/>
                </a:lnTo>
                <a:lnTo>
                  <a:pt x="85724" y="0"/>
                </a:lnTo>
                <a:lnTo>
                  <a:pt x="342899" y="0"/>
                </a:lnTo>
                <a:lnTo>
                  <a:pt x="359570" y="3372"/>
                </a:lnTo>
                <a:lnTo>
                  <a:pt x="373196" y="12565"/>
                </a:lnTo>
                <a:lnTo>
                  <a:pt x="382389" y="26191"/>
                </a:lnTo>
                <a:lnTo>
                  <a:pt x="385762" y="42862"/>
                </a:lnTo>
                <a:lnTo>
                  <a:pt x="85724" y="42862"/>
                </a:lnTo>
                <a:lnTo>
                  <a:pt x="85724" y="214312"/>
                </a:lnTo>
                <a:close/>
              </a:path>
              <a:path w="428625" h="300355">
                <a:moveTo>
                  <a:pt x="385762" y="214312"/>
                </a:moveTo>
                <a:lnTo>
                  <a:pt x="342899" y="214312"/>
                </a:lnTo>
                <a:lnTo>
                  <a:pt x="342899" y="42862"/>
                </a:lnTo>
                <a:lnTo>
                  <a:pt x="385762" y="42862"/>
                </a:lnTo>
                <a:lnTo>
                  <a:pt x="385762" y="214312"/>
                </a:lnTo>
                <a:close/>
              </a:path>
              <a:path w="428625" h="300355">
                <a:moveTo>
                  <a:pt x="176816" y="187464"/>
                </a:moveTo>
                <a:lnTo>
                  <a:pt x="133342" y="150621"/>
                </a:lnTo>
                <a:lnTo>
                  <a:pt x="128620" y="139244"/>
                </a:lnTo>
                <a:lnTo>
                  <a:pt x="129801" y="133207"/>
                </a:lnTo>
                <a:lnTo>
                  <a:pt x="133342" y="127917"/>
                </a:lnTo>
                <a:lnTo>
                  <a:pt x="165489" y="95770"/>
                </a:lnTo>
                <a:lnTo>
                  <a:pt x="170816" y="92229"/>
                </a:lnTo>
                <a:lnTo>
                  <a:pt x="176866" y="91049"/>
                </a:lnTo>
                <a:lnTo>
                  <a:pt x="182903" y="92229"/>
                </a:lnTo>
                <a:lnTo>
                  <a:pt x="188193" y="95770"/>
                </a:lnTo>
                <a:lnTo>
                  <a:pt x="191706" y="101098"/>
                </a:lnTo>
                <a:lnTo>
                  <a:pt x="192889" y="107147"/>
                </a:lnTo>
                <a:lnTo>
                  <a:pt x="191724" y="113184"/>
                </a:lnTo>
                <a:lnTo>
                  <a:pt x="188170" y="118508"/>
                </a:lnTo>
                <a:lnTo>
                  <a:pt x="188058" y="118676"/>
                </a:lnTo>
                <a:lnTo>
                  <a:pt x="167490" y="139244"/>
                </a:lnTo>
                <a:lnTo>
                  <a:pt x="173422" y="145294"/>
                </a:lnTo>
                <a:lnTo>
                  <a:pt x="188193" y="160064"/>
                </a:lnTo>
                <a:lnTo>
                  <a:pt x="191709" y="165354"/>
                </a:lnTo>
                <a:lnTo>
                  <a:pt x="192904" y="171391"/>
                </a:lnTo>
                <a:lnTo>
                  <a:pt x="191741" y="177440"/>
                </a:lnTo>
                <a:lnTo>
                  <a:pt x="188193" y="182768"/>
                </a:lnTo>
                <a:lnTo>
                  <a:pt x="182865" y="186281"/>
                </a:lnTo>
                <a:lnTo>
                  <a:pt x="176816" y="187464"/>
                </a:lnTo>
                <a:close/>
              </a:path>
              <a:path w="428625" h="300355">
                <a:moveTo>
                  <a:pt x="257516" y="92229"/>
                </a:moveTo>
                <a:lnTo>
                  <a:pt x="246313" y="92229"/>
                </a:lnTo>
                <a:lnTo>
                  <a:pt x="252346" y="91049"/>
                </a:lnTo>
                <a:lnTo>
                  <a:pt x="251398" y="91049"/>
                </a:lnTo>
                <a:lnTo>
                  <a:pt x="257516" y="92229"/>
                </a:lnTo>
                <a:close/>
              </a:path>
              <a:path w="428625" h="300355">
                <a:moveTo>
                  <a:pt x="251954" y="187464"/>
                </a:moveTo>
                <a:lnTo>
                  <a:pt x="251697" y="187464"/>
                </a:lnTo>
                <a:lnTo>
                  <a:pt x="245746" y="186281"/>
                </a:lnTo>
                <a:lnTo>
                  <a:pt x="240498" y="182768"/>
                </a:lnTo>
                <a:lnTo>
                  <a:pt x="236985" y="177440"/>
                </a:lnTo>
                <a:lnTo>
                  <a:pt x="235802" y="171391"/>
                </a:lnTo>
                <a:lnTo>
                  <a:pt x="236967" y="165354"/>
                </a:lnTo>
                <a:lnTo>
                  <a:pt x="240498" y="160064"/>
                </a:lnTo>
                <a:lnTo>
                  <a:pt x="255269" y="145294"/>
                </a:lnTo>
                <a:lnTo>
                  <a:pt x="261201" y="139244"/>
                </a:lnTo>
                <a:lnTo>
                  <a:pt x="240476" y="118508"/>
                </a:lnTo>
                <a:lnTo>
                  <a:pt x="236951" y="113184"/>
                </a:lnTo>
                <a:lnTo>
                  <a:pt x="235780" y="107147"/>
                </a:lnTo>
                <a:lnTo>
                  <a:pt x="236977" y="101098"/>
                </a:lnTo>
                <a:lnTo>
                  <a:pt x="240408" y="95972"/>
                </a:lnTo>
                <a:lnTo>
                  <a:pt x="240600" y="95770"/>
                </a:lnTo>
                <a:lnTo>
                  <a:pt x="245970" y="92229"/>
                </a:lnTo>
                <a:lnTo>
                  <a:pt x="257798" y="92229"/>
                </a:lnTo>
                <a:lnTo>
                  <a:pt x="263404" y="95972"/>
                </a:lnTo>
                <a:lnTo>
                  <a:pt x="295349" y="127917"/>
                </a:lnTo>
                <a:lnTo>
                  <a:pt x="298865" y="133207"/>
                </a:lnTo>
                <a:lnTo>
                  <a:pt x="300061" y="139244"/>
                </a:lnTo>
                <a:lnTo>
                  <a:pt x="298897" y="145294"/>
                </a:lnTo>
                <a:lnTo>
                  <a:pt x="295349" y="150621"/>
                </a:lnTo>
                <a:lnTo>
                  <a:pt x="263202" y="182768"/>
                </a:lnTo>
                <a:lnTo>
                  <a:pt x="257917" y="186281"/>
                </a:lnTo>
                <a:lnTo>
                  <a:pt x="251954" y="187464"/>
                </a:lnTo>
                <a:close/>
              </a:path>
              <a:path w="428625" h="300355">
                <a:moveTo>
                  <a:pt x="377189" y="300037"/>
                </a:moveTo>
                <a:lnTo>
                  <a:pt x="51435" y="300037"/>
                </a:lnTo>
                <a:lnTo>
                  <a:pt x="31418" y="295994"/>
                </a:lnTo>
                <a:lnTo>
                  <a:pt x="15068" y="284968"/>
                </a:lnTo>
                <a:lnTo>
                  <a:pt x="4043" y="268618"/>
                </a:lnTo>
                <a:lnTo>
                  <a:pt x="0" y="248602"/>
                </a:lnTo>
                <a:lnTo>
                  <a:pt x="0" y="241503"/>
                </a:lnTo>
                <a:lnTo>
                  <a:pt x="5759" y="235743"/>
                </a:lnTo>
                <a:lnTo>
                  <a:pt x="422865" y="235743"/>
                </a:lnTo>
                <a:lnTo>
                  <a:pt x="428624" y="241503"/>
                </a:lnTo>
                <a:lnTo>
                  <a:pt x="428624" y="248602"/>
                </a:lnTo>
                <a:lnTo>
                  <a:pt x="424581" y="268618"/>
                </a:lnTo>
                <a:lnTo>
                  <a:pt x="413556" y="284968"/>
                </a:lnTo>
                <a:lnTo>
                  <a:pt x="397206" y="295994"/>
                </a:lnTo>
                <a:lnTo>
                  <a:pt x="377189" y="300037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98425">
              <a:lnSpc>
                <a:spcPct val="100000"/>
              </a:lnSpc>
              <a:spcBef>
                <a:spcPts val="114"/>
              </a:spcBef>
            </a:pPr>
            <a:r>
              <a:rPr dirty="0" spc="-300"/>
              <a:t>Lab</a:t>
            </a:r>
            <a:r>
              <a:rPr dirty="0" spc="-130"/>
              <a:t> </a:t>
            </a:r>
            <a:r>
              <a:rPr dirty="0" spc="-305"/>
              <a:t>Technology</a:t>
            </a:r>
            <a:r>
              <a:rPr dirty="0" spc="-120"/>
              <a:t> </a:t>
            </a:r>
            <a:r>
              <a:rPr dirty="0" spc="-355"/>
              <a:t>&amp;</a:t>
            </a:r>
            <a:r>
              <a:rPr dirty="0" spc="-120"/>
              <a:t> </a:t>
            </a:r>
            <a:r>
              <a:rPr dirty="0" spc="-305"/>
              <a:t>Media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1743075"/>
            <a:ext cx="12192000" cy="5114925"/>
            <a:chOff x="0" y="1743075"/>
            <a:chExt cx="12192000" cy="5114925"/>
          </a:xfrm>
        </p:grpSpPr>
        <p:sp>
          <p:nvSpPr>
            <p:cNvPr id="5" name="object 5" descr=""/>
            <p:cNvSpPr/>
            <p:nvPr/>
          </p:nvSpPr>
          <p:spPr>
            <a:xfrm>
              <a:off x="1065860" y="1743074"/>
              <a:ext cx="334645" cy="1545590"/>
            </a:xfrm>
            <a:custGeom>
              <a:avLst/>
              <a:gdLst/>
              <a:ahLst/>
              <a:cxnLst/>
              <a:rect l="l" t="t" r="r" b="b"/>
              <a:pathLst>
                <a:path w="334644" h="1545589">
                  <a:moveTo>
                    <a:pt x="184289" y="62306"/>
                  </a:moveTo>
                  <a:lnTo>
                    <a:pt x="170624" y="25996"/>
                  </a:lnTo>
                  <a:lnTo>
                    <a:pt x="139090" y="3403"/>
                  </a:lnTo>
                  <a:lnTo>
                    <a:pt x="121996" y="0"/>
                  </a:lnTo>
                  <a:lnTo>
                    <a:pt x="113233" y="0"/>
                  </a:lnTo>
                  <a:lnTo>
                    <a:pt x="76936" y="13677"/>
                  </a:lnTo>
                  <a:lnTo>
                    <a:pt x="54343" y="45212"/>
                  </a:lnTo>
                  <a:lnTo>
                    <a:pt x="50939" y="62306"/>
                  </a:lnTo>
                  <a:lnTo>
                    <a:pt x="50939" y="71056"/>
                  </a:lnTo>
                  <a:lnTo>
                    <a:pt x="64604" y="107365"/>
                  </a:lnTo>
                  <a:lnTo>
                    <a:pt x="96139" y="129959"/>
                  </a:lnTo>
                  <a:lnTo>
                    <a:pt x="113233" y="133350"/>
                  </a:lnTo>
                  <a:lnTo>
                    <a:pt x="121996" y="133350"/>
                  </a:lnTo>
                  <a:lnTo>
                    <a:pt x="158292" y="119684"/>
                  </a:lnTo>
                  <a:lnTo>
                    <a:pt x="180886" y="88150"/>
                  </a:lnTo>
                  <a:lnTo>
                    <a:pt x="184289" y="71056"/>
                  </a:lnTo>
                  <a:lnTo>
                    <a:pt x="184289" y="62306"/>
                  </a:lnTo>
                  <a:close/>
                </a:path>
                <a:path w="334644" h="1545589">
                  <a:moveTo>
                    <a:pt x="205435" y="266700"/>
                  </a:moveTo>
                  <a:lnTo>
                    <a:pt x="202628" y="261810"/>
                  </a:lnTo>
                  <a:lnTo>
                    <a:pt x="200952" y="256133"/>
                  </a:lnTo>
                  <a:lnTo>
                    <a:pt x="201002" y="185559"/>
                  </a:lnTo>
                  <a:lnTo>
                    <a:pt x="201117" y="180086"/>
                  </a:lnTo>
                  <a:lnTo>
                    <a:pt x="188163" y="170967"/>
                  </a:lnTo>
                  <a:lnTo>
                    <a:pt x="173723" y="164147"/>
                  </a:lnTo>
                  <a:lnTo>
                    <a:pt x="158051" y="159854"/>
                  </a:lnTo>
                  <a:lnTo>
                    <a:pt x="141414" y="158356"/>
                  </a:lnTo>
                  <a:lnTo>
                    <a:pt x="93814" y="158356"/>
                  </a:lnTo>
                  <a:lnTo>
                    <a:pt x="57658" y="165658"/>
                  </a:lnTo>
                  <a:lnTo>
                    <a:pt x="28130" y="185559"/>
                  </a:lnTo>
                  <a:lnTo>
                    <a:pt x="8229" y="215074"/>
                  </a:lnTo>
                  <a:lnTo>
                    <a:pt x="927" y="251231"/>
                  </a:lnTo>
                  <a:lnTo>
                    <a:pt x="927" y="259778"/>
                  </a:lnTo>
                  <a:lnTo>
                    <a:pt x="7861" y="266700"/>
                  </a:lnTo>
                  <a:lnTo>
                    <a:pt x="205435" y="266700"/>
                  </a:lnTo>
                  <a:close/>
                </a:path>
                <a:path w="334644" h="1545589">
                  <a:moveTo>
                    <a:pt x="267627" y="1378750"/>
                  </a:moveTo>
                  <a:lnTo>
                    <a:pt x="265010" y="1365783"/>
                  </a:lnTo>
                  <a:lnTo>
                    <a:pt x="257860" y="1355191"/>
                  </a:lnTo>
                  <a:lnTo>
                    <a:pt x="247256" y="1348041"/>
                  </a:lnTo>
                  <a:lnTo>
                    <a:pt x="234289" y="1345412"/>
                  </a:lnTo>
                  <a:lnTo>
                    <a:pt x="195389" y="1345412"/>
                  </a:lnTo>
                  <a:lnTo>
                    <a:pt x="189966" y="1329156"/>
                  </a:lnTo>
                  <a:lnTo>
                    <a:pt x="186347" y="1322184"/>
                  </a:lnTo>
                  <a:lnTo>
                    <a:pt x="184289" y="1320152"/>
                  </a:lnTo>
                  <a:lnTo>
                    <a:pt x="184289" y="1438795"/>
                  </a:lnTo>
                  <a:lnTo>
                    <a:pt x="184289" y="1452054"/>
                  </a:lnTo>
                  <a:lnTo>
                    <a:pt x="164960" y="1485468"/>
                  </a:lnTo>
                  <a:lnTo>
                    <a:pt x="140919" y="1495425"/>
                  </a:lnTo>
                  <a:lnTo>
                    <a:pt x="127647" y="1495425"/>
                  </a:lnTo>
                  <a:lnTo>
                    <a:pt x="94234" y="1476095"/>
                  </a:lnTo>
                  <a:lnTo>
                    <a:pt x="84277" y="1452054"/>
                  </a:lnTo>
                  <a:lnTo>
                    <a:pt x="84277" y="1438795"/>
                  </a:lnTo>
                  <a:lnTo>
                    <a:pt x="103606" y="1405382"/>
                  </a:lnTo>
                  <a:lnTo>
                    <a:pt x="127647" y="1395412"/>
                  </a:lnTo>
                  <a:lnTo>
                    <a:pt x="140919" y="1395412"/>
                  </a:lnTo>
                  <a:lnTo>
                    <a:pt x="174332" y="1414754"/>
                  </a:lnTo>
                  <a:lnTo>
                    <a:pt x="184289" y="1438795"/>
                  </a:lnTo>
                  <a:lnTo>
                    <a:pt x="184289" y="1320152"/>
                  </a:lnTo>
                  <a:lnTo>
                    <a:pt x="180886" y="1316786"/>
                  </a:lnTo>
                  <a:lnTo>
                    <a:pt x="174040" y="1313307"/>
                  </a:lnTo>
                  <a:lnTo>
                    <a:pt x="166268" y="1312075"/>
                  </a:lnTo>
                  <a:lnTo>
                    <a:pt x="102298" y="1312075"/>
                  </a:lnTo>
                  <a:lnTo>
                    <a:pt x="73177" y="1345412"/>
                  </a:lnTo>
                  <a:lnTo>
                    <a:pt x="34264" y="1345412"/>
                  </a:lnTo>
                  <a:lnTo>
                    <a:pt x="21310" y="1348041"/>
                  </a:lnTo>
                  <a:lnTo>
                    <a:pt x="10706" y="1355191"/>
                  </a:lnTo>
                  <a:lnTo>
                    <a:pt x="3556" y="1365783"/>
                  </a:lnTo>
                  <a:lnTo>
                    <a:pt x="927" y="1378750"/>
                  </a:lnTo>
                  <a:lnTo>
                    <a:pt x="927" y="1512100"/>
                  </a:lnTo>
                  <a:lnTo>
                    <a:pt x="3556" y="1525066"/>
                  </a:lnTo>
                  <a:lnTo>
                    <a:pt x="10706" y="1535658"/>
                  </a:lnTo>
                  <a:lnTo>
                    <a:pt x="21310" y="1542808"/>
                  </a:lnTo>
                  <a:lnTo>
                    <a:pt x="34264" y="1545437"/>
                  </a:lnTo>
                  <a:lnTo>
                    <a:pt x="234289" y="1545437"/>
                  </a:lnTo>
                  <a:lnTo>
                    <a:pt x="247256" y="1542808"/>
                  </a:lnTo>
                  <a:lnTo>
                    <a:pt x="257860" y="1535658"/>
                  </a:lnTo>
                  <a:lnTo>
                    <a:pt x="265010" y="1525066"/>
                  </a:lnTo>
                  <a:lnTo>
                    <a:pt x="267627" y="1512100"/>
                  </a:lnTo>
                  <a:lnTo>
                    <a:pt x="267627" y="1495425"/>
                  </a:lnTo>
                  <a:lnTo>
                    <a:pt x="267627" y="1395412"/>
                  </a:lnTo>
                  <a:lnTo>
                    <a:pt x="267627" y="1378750"/>
                  </a:lnTo>
                  <a:close/>
                </a:path>
                <a:path w="334644" h="1545589">
                  <a:moveTo>
                    <a:pt x="268566" y="880808"/>
                  </a:moveTo>
                  <a:lnTo>
                    <a:pt x="268541" y="872782"/>
                  </a:lnTo>
                  <a:lnTo>
                    <a:pt x="263613" y="864400"/>
                  </a:lnTo>
                  <a:lnTo>
                    <a:pt x="244055" y="831062"/>
                  </a:lnTo>
                  <a:lnTo>
                    <a:pt x="234264" y="814387"/>
                  </a:lnTo>
                  <a:lnTo>
                    <a:pt x="185343" y="731050"/>
                  </a:lnTo>
                  <a:lnTo>
                    <a:pt x="150952" y="672465"/>
                  </a:lnTo>
                  <a:lnTo>
                    <a:pt x="150952" y="845515"/>
                  </a:lnTo>
                  <a:lnTo>
                    <a:pt x="150952" y="849947"/>
                  </a:lnTo>
                  <a:lnTo>
                    <a:pt x="150533" y="852068"/>
                  </a:lnTo>
                  <a:lnTo>
                    <a:pt x="136499" y="864400"/>
                  </a:lnTo>
                  <a:lnTo>
                    <a:pt x="132067" y="864400"/>
                  </a:lnTo>
                  <a:lnTo>
                    <a:pt x="117614" y="849947"/>
                  </a:lnTo>
                  <a:lnTo>
                    <a:pt x="117614" y="845515"/>
                  </a:lnTo>
                  <a:lnTo>
                    <a:pt x="132067" y="831062"/>
                  </a:lnTo>
                  <a:lnTo>
                    <a:pt x="136499" y="831062"/>
                  </a:lnTo>
                  <a:lnTo>
                    <a:pt x="150952" y="845515"/>
                  </a:lnTo>
                  <a:lnTo>
                    <a:pt x="150952" y="672465"/>
                  </a:lnTo>
                  <a:lnTo>
                    <a:pt x="148501" y="668286"/>
                  </a:lnTo>
                  <a:lnTo>
                    <a:pt x="146786" y="667308"/>
                  </a:lnTo>
                  <a:lnTo>
                    <a:pt x="146786" y="736625"/>
                  </a:lnTo>
                  <a:lnTo>
                    <a:pt x="146786" y="808824"/>
                  </a:lnTo>
                  <a:lnTo>
                    <a:pt x="141211" y="814387"/>
                  </a:lnTo>
                  <a:lnTo>
                    <a:pt x="127355" y="814387"/>
                  </a:lnTo>
                  <a:lnTo>
                    <a:pt x="121780" y="808824"/>
                  </a:lnTo>
                  <a:lnTo>
                    <a:pt x="121780" y="736625"/>
                  </a:lnTo>
                  <a:lnTo>
                    <a:pt x="127355" y="731050"/>
                  </a:lnTo>
                  <a:lnTo>
                    <a:pt x="141211" y="731050"/>
                  </a:lnTo>
                  <a:lnTo>
                    <a:pt x="146786" y="736625"/>
                  </a:lnTo>
                  <a:lnTo>
                    <a:pt x="146786" y="667308"/>
                  </a:lnTo>
                  <a:lnTo>
                    <a:pt x="141681" y="664375"/>
                  </a:lnTo>
                  <a:lnTo>
                    <a:pt x="126885" y="664375"/>
                  </a:lnTo>
                  <a:lnTo>
                    <a:pt x="120065" y="668286"/>
                  </a:lnTo>
                  <a:lnTo>
                    <a:pt x="50" y="872782"/>
                  </a:lnTo>
                  <a:lnTo>
                    <a:pt x="0" y="880808"/>
                  </a:lnTo>
                  <a:lnTo>
                    <a:pt x="7391" y="893724"/>
                  </a:lnTo>
                  <a:lnTo>
                    <a:pt x="14325" y="897737"/>
                  </a:lnTo>
                  <a:lnTo>
                    <a:pt x="254241" y="897737"/>
                  </a:lnTo>
                  <a:lnTo>
                    <a:pt x="261175" y="893724"/>
                  </a:lnTo>
                  <a:lnTo>
                    <a:pt x="268566" y="880808"/>
                  </a:lnTo>
                  <a:close/>
                </a:path>
                <a:path w="334644" h="1545589">
                  <a:moveTo>
                    <a:pt x="334302" y="174142"/>
                  </a:moveTo>
                  <a:lnTo>
                    <a:pt x="326859" y="166687"/>
                  </a:lnTo>
                  <a:lnTo>
                    <a:pt x="317639" y="166687"/>
                  </a:lnTo>
                  <a:lnTo>
                    <a:pt x="317639" y="141693"/>
                  </a:lnTo>
                  <a:lnTo>
                    <a:pt x="314363" y="125463"/>
                  </a:lnTo>
                  <a:lnTo>
                    <a:pt x="314071" y="125018"/>
                  </a:lnTo>
                  <a:lnTo>
                    <a:pt x="305435" y="112217"/>
                  </a:lnTo>
                  <a:lnTo>
                    <a:pt x="292633" y="103593"/>
                  </a:lnTo>
                  <a:lnTo>
                    <a:pt x="292633" y="132473"/>
                  </a:lnTo>
                  <a:lnTo>
                    <a:pt x="292633" y="166687"/>
                  </a:lnTo>
                  <a:lnTo>
                    <a:pt x="259295" y="166687"/>
                  </a:lnTo>
                  <a:lnTo>
                    <a:pt x="259295" y="132473"/>
                  </a:lnTo>
                  <a:lnTo>
                    <a:pt x="266750" y="125018"/>
                  </a:lnTo>
                  <a:lnTo>
                    <a:pt x="285191" y="125018"/>
                  </a:lnTo>
                  <a:lnTo>
                    <a:pt x="292633" y="132473"/>
                  </a:lnTo>
                  <a:lnTo>
                    <a:pt x="292633" y="103593"/>
                  </a:lnTo>
                  <a:lnTo>
                    <a:pt x="292188" y="103289"/>
                  </a:lnTo>
                  <a:lnTo>
                    <a:pt x="275971" y="100012"/>
                  </a:lnTo>
                  <a:lnTo>
                    <a:pt x="259740" y="103289"/>
                  </a:lnTo>
                  <a:lnTo>
                    <a:pt x="246494" y="112217"/>
                  </a:lnTo>
                  <a:lnTo>
                    <a:pt x="237566" y="125463"/>
                  </a:lnTo>
                  <a:lnTo>
                    <a:pt x="234289" y="141693"/>
                  </a:lnTo>
                  <a:lnTo>
                    <a:pt x="234289" y="166687"/>
                  </a:lnTo>
                  <a:lnTo>
                    <a:pt x="225082" y="166687"/>
                  </a:lnTo>
                  <a:lnTo>
                    <a:pt x="217627" y="174142"/>
                  </a:lnTo>
                  <a:lnTo>
                    <a:pt x="217627" y="259257"/>
                  </a:lnTo>
                  <a:lnTo>
                    <a:pt x="225082" y="266700"/>
                  </a:lnTo>
                  <a:lnTo>
                    <a:pt x="326859" y="266700"/>
                  </a:lnTo>
                  <a:lnTo>
                    <a:pt x="334302" y="259257"/>
                  </a:lnTo>
                  <a:lnTo>
                    <a:pt x="334302" y="17414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962399" y="4171949"/>
              <a:ext cx="1381125" cy="676275"/>
            </a:xfrm>
            <a:custGeom>
              <a:avLst/>
              <a:gdLst/>
              <a:ahLst/>
              <a:cxnLst/>
              <a:rect l="l" t="t" r="r" b="b"/>
              <a:pathLst>
                <a:path w="1381125" h="676275">
                  <a:moveTo>
                    <a:pt x="1042987" y="676274"/>
                  </a:moveTo>
                  <a:lnTo>
                    <a:pt x="338137" y="676274"/>
                  </a:lnTo>
                  <a:lnTo>
                    <a:pt x="329836" y="676173"/>
                  </a:lnTo>
                  <a:lnTo>
                    <a:pt x="288522" y="672615"/>
                  </a:lnTo>
                  <a:lnTo>
                    <a:pt x="247953" y="664026"/>
                  </a:lnTo>
                  <a:lnTo>
                    <a:pt x="208736" y="650535"/>
                  </a:lnTo>
                  <a:lnTo>
                    <a:pt x="171467" y="632345"/>
                  </a:lnTo>
                  <a:lnTo>
                    <a:pt x="136708" y="609732"/>
                  </a:lnTo>
                  <a:lnTo>
                    <a:pt x="104979" y="583034"/>
                  </a:lnTo>
                  <a:lnTo>
                    <a:pt x="76752" y="552649"/>
                  </a:lnTo>
                  <a:lnTo>
                    <a:pt x="52458" y="519037"/>
                  </a:lnTo>
                  <a:lnTo>
                    <a:pt x="32464" y="482709"/>
                  </a:lnTo>
                  <a:lnTo>
                    <a:pt x="17066" y="444207"/>
                  </a:lnTo>
                  <a:lnTo>
                    <a:pt x="6496" y="404104"/>
                  </a:lnTo>
                  <a:lnTo>
                    <a:pt x="915" y="363010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7" y="247954"/>
                  </a:lnTo>
                  <a:lnTo>
                    <a:pt x="25738" y="208737"/>
                  </a:lnTo>
                  <a:lnTo>
                    <a:pt x="43928" y="171467"/>
                  </a:lnTo>
                  <a:lnTo>
                    <a:pt x="66541" y="136709"/>
                  </a:lnTo>
                  <a:lnTo>
                    <a:pt x="93240" y="104979"/>
                  </a:lnTo>
                  <a:lnTo>
                    <a:pt x="123624" y="76753"/>
                  </a:lnTo>
                  <a:lnTo>
                    <a:pt x="157235" y="52459"/>
                  </a:lnTo>
                  <a:lnTo>
                    <a:pt x="193564" y="32464"/>
                  </a:lnTo>
                  <a:lnTo>
                    <a:pt x="232066" y="17067"/>
                  </a:lnTo>
                  <a:lnTo>
                    <a:pt x="272169" y="6497"/>
                  </a:lnTo>
                  <a:lnTo>
                    <a:pt x="313265" y="915"/>
                  </a:lnTo>
                  <a:lnTo>
                    <a:pt x="338137" y="0"/>
                  </a:lnTo>
                  <a:lnTo>
                    <a:pt x="1042987" y="0"/>
                  </a:lnTo>
                  <a:lnTo>
                    <a:pt x="1084382" y="2543"/>
                  </a:lnTo>
                  <a:lnTo>
                    <a:pt x="1125147" y="10133"/>
                  </a:lnTo>
                  <a:lnTo>
                    <a:pt x="1164678" y="22656"/>
                  </a:lnTo>
                  <a:lnTo>
                    <a:pt x="1202383" y="39926"/>
                  </a:lnTo>
                  <a:lnTo>
                    <a:pt x="1237691" y="61682"/>
                  </a:lnTo>
                  <a:lnTo>
                    <a:pt x="1270066" y="87593"/>
                  </a:lnTo>
                  <a:lnTo>
                    <a:pt x="1299026" y="117273"/>
                  </a:lnTo>
                  <a:lnTo>
                    <a:pt x="1324137" y="150277"/>
                  </a:lnTo>
                  <a:lnTo>
                    <a:pt x="1345021" y="186108"/>
                  </a:lnTo>
                  <a:lnTo>
                    <a:pt x="1361358" y="224221"/>
                  </a:lnTo>
                  <a:lnTo>
                    <a:pt x="1372908" y="264048"/>
                  </a:lnTo>
                  <a:lnTo>
                    <a:pt x="1379496" y="304994"/>
                  </a:lnTo>
                  <a:lnTo>
                    <a:pt x="1381124" y="338137"/>
                  </a:lnTo>
                  <a:lnTo>
                    <a:pt x="1381023" y="346438"/>
                  </a:lnTo>
                  <a:lnTo>
                    <a:pt x="1377465" y="387752"/>
                  </a:lnTo>
                  <a:lnTo>
                    <a:pt x="1368877" y="428320"/>
                  </a:lnTo>
                  <a:lnTo>
                    <a:pt x="1355385" y="467536"/>
                  </a:lnTo>
                  <a:lnTo>
                    <a:pt x="1337194" y="504806"/>
                  </a:lnTo>
                  <a:lnTo>
                    <a:pt x="1314581" y="539565"/>
                  </a:lnTo>
                  <a:lnTo>
                    <a:pt x="1287884" y="571295"/>
                  </a:lnTo>
                  <a:lnTo>
                    <a:pt x="1257498" y="599521"/>
                  </a:lnTo>
                  <a:lnTo>
                    <a:pt x="1223887" y="623814"/>
                  </a:lnTo>
                  <a:lnTo>
                    <a:pt x="1187558" y="643810"/>
                  </a:lnTo>
                  <a:lnTo>
                    <a:pt x="1149056" y="659207"/>
                  </a:lnTo>
                  <a:lnTo>
                    <a:pt x="1108954" y="669777"/>
                  </a:lnTo>
                  <a:lnTo>
                    <a:pt x="1067860" y="675359"/>
                  </a:lnTo>
                  <a:lnTo>
                    <a:pt x="1042987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438650" y="4324349"/>
              <a:ext cx="428625" cy="343535"/>
            </a:xfrm>
            <a:custGeom>
              <a:avLst/>
              <a:gdLst/>
              <a:ahLst/>
              <a:cxnLst/>
              <a:rect l="l" t="t" r="r" b="b"/>
              <a:pathLst>
                <a:path w="428625" h="343535">
                  <a:moveTo>
                    <a:pt x="155647" y="171449"/>
                  </a:moveTo>
                  <a:lnTo>
                    <a:pt x="144389" y="171449"/>
                  </a:lnTo>
                  <a:lnTo>
                    <a:pt x="138815" y="170900"/>
                  </a:lnTo>
                  <a:lnTo>
                    <a:pt x="97712" y="153875"/>
                  </a:lnTo>
                  <a:lnTo>
                    <a:pt x="72973" y="123730"/>
                  </a:lnTo>
                  <a:lnTo>
                    <a:pt x="64293" y="91353"/>
                  </a:lnTo>
                  <a:lnTo>
                    <a:pt x="64293" y="80096"/>
                  </a:lnTo>
                  <a:lnTo>
                    <a:pt x="75613" y="42778"/>
                  </a:lnTo>
                  <a:lnTo>
                    <a:pt x="107072" y="11320"/>
                  </a:lnTo>
                  <a:lnTo>
                    <a:pt x="144389" y="0"/>
                  </a:lnTo>
                  <a:lnTo>
                    <a:pt x="155647" y="0"/>
                  </a:lnTo>
                  <a:lnTo>
                    <a:pt x="192964" y="11320"/>
                  </a:lnTo>
                  <a:lnTo>
                    <a:pt x="224423" y="42778"/>
                  </a:lnTo>
                  <a:lnTo>
                    <a:pt x="235743" y="80096"/>
                  </a:lnTo>
                  <a:lnTo>
                    <a:pt x="235743" y="91353"/>
                  </a:lnTo>
                  <a:lnTo>
                    <a:pt x="224423" y="128671"/>
                  </a:lnTo>
                  <a:lnTo>
                    <a:pt x="192964" y="160129"/>
                  </a:lnTo>
                  <a:lnTo>
                    <a:pt x="155647" y="171449"/>
                  </a:lnTo>
                  <a:close/>
                </a:path>
                <a:path w="428625" h="343535">
                  <a:moveTo>
                    <a:pt x="334461" y="343368"/>
                  </a:moveTo>
                  <a:lnTo>
                    <a:pt x="329974" y="343368"/>
                  </a:lnTo>
                  <a:lnTo>
                    <a:pt x="326022" y="341694"/>
                  </a:lnTo>
                  <a:lnTo>
                    <a:pt x="281148" y="312413"/>
                  </a:lnTo>
                  <a:lnTo>
                    <a:pt x="253533" y="274462"/>
                  </a:lnTo>
                  <a:lnTo>
                    <a:pt x="239593" y="234263"/>
                  </a:lnTo>
                  <a:lnTo>
                    <a:pt x="235743" y="198239"/>
                  </a:lnTo>
                  <a:lnTo>
                    <a:pt x="235743" y="191675"/>
                  </a:lnTo>
                  <a:lnTo>
                    <a:pt x="239762" y="185782"/>
                  </a:lnTo>
                  <a:lnTo>
                    <a:pt x="330041" y="149616"/>
                  </a:lnTo>
                  <a:lnTo>
                    <a:pt x="334327" y="149616"/>
                  </a:lnTo>
                  <a:lnTo>
                    <a:pt x="418512" y="183304"/>
                  </a:lnTo>
                  <a:lnTo>
                    <a:pt x="332184" y="183304"/>
                  </a:lnTo>
                  <a:lnTo>
                    <a:pt x="332184" y="309212"/>
                  </a:lnTo>
                  <a:lnTo>
                    <a:pt x="385576" y="309212"/>
                  </a:lnTo>
                  <a:lnTo>
                    <a:pt x="383248" y="312413"/>
                  </a:lnTo>
                  <a:lnTo>
                    <a:pt x="338412" y="341694"/>
                  </a:lnTo>
                  <a:lnTo>
                    <a:pt x="334461" y="343368"/>
                  </a:lnTo>
                  <a:close/>
                </a:path>
                <a:path w="428625" h="343535">
                  <a:moveTo>
                    <a:pt x="385576" y="309212"/>
                  </a:moveTo>
                  <a:lnTo>
                    <a:pt x="332184" y="309212"/>
                  </a:lnTo>
                  <a:lnTo>
                    <a:pt x="361069" y="288998"/>
                  </a:lnTo>
                  <a:lnTo>
                    <a:pt x="380279" y="263529"/>
                  </a:lnTo>
                  <a:lnTo>
                    <a:pt x="391414" y="235836"/>
                  </a:lnTo>
                  <a:lnTo>
                    <a:pt x="396076" y="208954"/>
                  </a:lnTo>
                  <a:lnTo>
                    <a:pt x="332017" y="183304"/>
                  </a:lnTo>
                  <a:lnTo>
                    <a:pt x="418512" y="183304"/>
                  </a:lnTo>
                  <a:lnTo>
                    <a:pt x="424606" y="185782"/>
                  </a:lnTo>
                  <a:lnTo>
                    <a:pt x="428624" y="191675"/>
                  </a:lnTo>
                  <a:lnTo>
                    <a:pt x="428624" y="198239"/>
                  </a:lnTo>
                  <a:lnTo>
                    <a:pt x="424776" y="234263"/>
                  </a:lnTo>
                  <a:lnTo>
                    <a:pt x="410843" y="274462"/>
                  </a:lnTo>
                  <a:lnTo>
                    <a:pt x="385576" y="309212"/>
                  </a:lnTo>
                  <a:close/>
                </a:path>
                <a:path w="428625" h="343535">
                  <a:moveTo>
                    <a:pt x="281352" y="342899"/>
                  </a:moveTo>
                  <a:lnTo>
                    <a:pt x="19890" y="342899"/>
                  </a:lnTo>
                  <a:lnTo>
                    <a:pt x="12149" y="341336"/>
                  </a:lnTo>
                  <a:lnTo>
                    <a:pt x="5826" y="337073"/>
                  </a:lnTo>
                  <a:lnTo>
                    <a:pt x="1563" y="330750"/>
                  </a:lnTo>
                  <a:lnTo>
                    <a:pt x="0" y="323009"/>
                  </a:lnTo>
                  <a:lnTo>
                    <a:pt x="9381" y="276520"/>
                  </a:lnTo>
                  <a:lnTo>
                    <a:pt x="34968" y="238564"/>
                  </a:lnTo>
                  <a:lnTo>
                    <a:pt x="72923" y="212978"/>
                  </a:lnTo>
                  <a:lnTo>
                    <a:pt x="119412" y="203596"/>
                  </a:lnTo>
                  <a:lnTo>
                    <a:pt x="180692" y="203596"/>
                  </a:lnTo>
                  <a:lnTo>
                    <a:pt x="219182" y="240972"/>
                  </a:lnTo>
                  <a:lnTo>
                    <a:pt x="230826" y="276520"/>
                  </a:lnTo>
                  <a:lnTo>
                    <a:pt x="251660" y="311622"/>
                  </a:lnTo>
                  <a:lnTo>
                    <a:pt x="283696" y="342565"/>
                  </a:lnTo>
                  <a:lnTo>
                    <a:pt x="282490" y="342766"/>
                  </a:lnTo>
                  <a:lnTo>
                    <a:pt x="281352" y="34289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953124" y="4171949"/>
              <a:ext cx="1104900" cy="676275"/>
            </a:xfrm>
            <a:custGeom>
              <a:avLst/>
              <a:gdLst/>
              <a:ahLst/>
              <a:cxnLst/>
              <a:rect l="l" t="t" r="r" b="b"/>
              <a:pathLst>
                <a:path w="1104900" h="676275">
                  <a:moveTo>
                    <a:pt x="766762" y="676274"/>
                  </a:moveTo>
                  <a:lnTo>
                    <a:pt x="338137" y="676274"/>
                  </a:lnTo>
                  <a:lnTo>
                    <a:pt x="329836" y="676173"/>
                  </a:lnTo>
                  <a:lnTo>
                    <a:pt x="288523" y="672615"/>
                  </a:lnTo>
                  <a:lnTo>
                    <a:pt x="247954" y="664026"/>
                  </a:lnTo>
                  <a:lnTo>
                    <a:pt x="208737" y="650535"/>
                  </a:lnTo>
                  <a:lnTo>
                    <a:pt x="171467" y="632345"/>
                  </a:lnTo>
                  <a:lnTo>
                    <a:pt x="136708" y="609732"/>
                  </a:lnTo>
                  <a:lnTo>
                    <a:pt x="104980" y="583034"/>
                  </a:lnTo>
                  <a:lnTo>
                    <a:pt x="76754" y="552649"/>
                  </a:lnTo>
                  <a:lnTo>
                    <a:pt x="52459" y="519037"/>
                  </a:lnTo>
                  <a:lnTo>
                    <a:pt x="32464" y="482709"/>
                  </a:lnTo>
                  <a:lnTo>
                    <a:pt x="17066" y="444207"/>
                  </a:lnTo>
                  <a:lnTo>
                    <a:pt x="6497" y="404104"/>
                  </a:lnTo>
                  <a:lnTo>
                    <a:pt x="916" y="363010"/>
                  </a:lnTo>
                  <a:lnTo>
                    <a:pt x="0" y="338137"/>
                  </a:lnTo>
                  <a:lnTo>
                    <a:pt x="102" y="329836"/>
                  </a:lnTo>
                  <a:lnTo>
                    <a:pt x="3660" y="288522"/>
                  </a:lnTo>
                  <a:lnTo>
                    <a:pt x="12248" y="247954"/>
                  </a:lnTo>
                  <a:lnTo>
                    <a:pt x="25738" y="208737"/>
                  </a:lnTo>
                  <a:lnTo>
                    <a:pt x="43929" y="171467"/>
                  </a:lnTo>
                  <a:lnTo>
                    <a:pt x="66542" y="136709"/>
                  </a:lnTo>
                  <a:lnTo>
                    <a:pt x="93240" y="104979"/>
                  </a:lnTo>
                  <a:lnTo>
                    <a:pt x="123625" y="76753"/>
                  </a:lnTo>
                  <a:lnTo>
                    <a:pt x="157236" y="52459"/>
                  </a:lnTo>
                  <a:lnTo>
                    <a:pt x="193564" y="32464"/>
                  </a:lnTo>
                  <a:lnTo>
                    <a:pt x="232067" y="17067"/>
                  </a:lnTo>
                  <a:lnTo>
                    <a:pt x="272169" y="6497"/>
                  </a:lnTo>
                  <a:lnTo>
                    <a:pt x="313265" y="915"/>
                  </a:lnTo>
                  <a:lnTo>
                    <a:pt x="338137" y="0"/>
                  </a:lnTo>
                  <a:lnTo>
                    <a:pt x="766762" y="0"/>
                  </a:lnTo>
                  <a:lnTo>
                    <a:pt x="808156" y="2543"/>
                  </a:lnTo>
                  <a:lnTo>
                    <a:pt x="848922" y="10133"/>
                  </a:lnTo>
                  <a:lnTo>
                    <a:pt x="888453" y="22656"/>
                  </a:lnTo>
                  <a:lnTo>
                    <a:pt x="926159" y="39926"/>
                  </a:lnTo>
                  <a:lnTo>
                    <a:pt x="961466" y="61682"/>
                  </a:lnTo>
                  <a:lnTo>
                    <a:pt x="993841" y="87593"/>
                  </a:lnTo>
                  <a:lnTo>
                    <a:pt x="1022801" y="117273"/>
                  </a:lnTo>
                  <a:lnTo>
                    <a:pt x="1047913" y="150277"/>
                  </a:lnTo>
                  <a:lnTo>
                    <a:pt x="1068796" y="186108"/>
                  </a:lnTo>
                  <a:lnTo>
                    <a:pt x="1085134" y="224221"/>
                  </a:lnTo>
                  <a:lnTo>
                    <a:pt x="1096683" y="264048"/>
                  </a:lnTo>
                  <a:lnTo>
                    <a:pt x="1103271" y="304994"/>
                  </a:lnTo>
                  <a:lnTo>
                    <a:pt x="1104899" y="338137"/>
                  </a:lnTo>
                  <a:lnTo>
                    <a:pt x="1104798" y="346438"/>
                  </a:lnTo>
                  <a:lnTo>
                    <a:pt x="1101240" y="387752"/>
                  </a:lnTo>
                  <a:lnTo>
                    <a:pt x="1092652" y="428320"/>
                  </a:lnTo>
                  <a:lnTo>
                    <a:pt x="1079160" y="467536"/>
                  </a:lnTo>
                  <a:lnTo>
                    <a:pt x="1060970" y="504806"/>
                  </a:lnTo>
                  <a:lnTo>
                    <a:pt x="1038357" y="539565"/>
                  </a:lnTo>
                  <a:lnTo>
                    <a:pt x="1011659" y="571295"/>
                  </a:lnTo>
                  <a:lnTo>
                    <a:pt x="981274" y="599521"/>
                  </a:lnTo>
                  <a:lnTo>
                    <a:pt x="947662" y="623814"/>
                  </a:lnTo>
                  <a:lnTo>
                    <a:pt x="911333" y="643810"/>
                  </a:lnTo>
                  <a:lnTo>
                    <a:pt x="872832" y="659207"/>
                  </a:lnTo>
                  <a:lnTo>
                    <a:pt x="832729" y="669777"/>
                  </a:lnTo>
                  <a:lnTo>
                    <a:pt x="791635" y="675359"/>
                  </a:lnTo>
                  <a:lnTo>
                    <a:pt x="766762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6315074" y="4324349"/>
              <a:ext cx="386080" cy="342900"/>
            </a:xfrm>
            <a:custGeom>
              <a:avLst/>
              <a:gdLst/>
              <a:ahLst/>
              <a:cxnLst/>
              <a:rect l="l" t="t" r="r" b="b"/>
              <a:pathLst>
                <a:path w="386079" h="342900">
                  <a:moveTo>
                    <a:pt x="240050" y="118072"/>
                  </a:moveTo>
                  <a:lnTo>
                    <a:pt x="198707" y="118072"/>
                  </a:lnTo>
                  <a:lnTo>
                    <a:pt x="203462" y="116800"/>
                  </a:lnTo>
                  <a:lnTo>
                    <a:pt x="206208" y="115125"/>
                  </a:lnTo>
                  <a:lnTo>
                    <a:pt x="207481" y="114322"/>
                  </a:lnTo>
                  <a:lnTo>
                    <a:pt x="208084" y="113652"/>
                  </a:lnTo>
                  <a:lnTo>
                    <a:pt x="208351" y="113183"/>
                  </a:lnTo>
                  <a:lnTo>
                    <a:pt x="208619" y="112781"/>
                  </a:lnTo>
                  <a:lnTo>
                    <a:pt x="208815" y="112313"/>
                  </a:lnTo>
                  <a:lnTo>
                    <a:pt x="208887" y="108897"/>
                  </a:lnTo>
                  <a:lnTo>
                    <a:pt x="202391" y="104812"/>
                  </a:lnTo>
                  <a:lnTo>
                    <a:pt x="196631" y="102936"/>
                  </a:lnTo>
                  <a:lnTo>
                    <a:pt x="180999" y="98162"/>
                  </a:lnTo>
                  <a:lnTo>
                    <a:pt x="174748" y="96030"/>
                  </a:lnTo>
                  <a:lnTo>
                    <a:pt x="146134" y="70840"/>
                  </a:lnTo>
                  <a:lnTo>
                    <a:pt x="144593" y="60744"/>
                  </a:lnTo>
                  <a:lnTo>
                    <a:pt x="146070" y="50142"/>
                  </a:lnTo>
                  <a:lnTo>
                    <a:pt x="176673" y="23507"/>
                  </a:lnTo>
                  <a:lnTo>
                    <a:pt x="176673" y="7166"/>
                  </a:lnTo>
                  <a:lnTo>
                    <a:pt x="183839" y="0"/>
                  </a:lnTo>
                  <a:lnTo>
                    <a:pt x="201654" y="0"/>
                  </a:lnTo>
                  <a:lnTo>
                    <a:pt x="208820" y="7166"/>
                  </a:lnTo>
                  <a:lnTo>
                    <a:pt x="208820" y="16073"/>
                  </a:lnTo>
                  <a:lnTo>
                    <a:pt x="208954" y="16073"/>
                  </a:lnTo>
                  <a:lnTo>
                    <a:pt x="208954" y="23105"/>
                  </a:lnTo>
                  <a:lnTo>
                    <a:pt x="213240" y="23909"/>
                  </a:lnTo>
                  <a:lnTo>
                    <a:pt x="217393" y="24913"/>
                  </a:lnTo>
                  <a:lnTo>
                    <a:pt x="229716" y="28195"/>
                  </a:lnTo>
                  <a:lnTo>
                    <a:pt x="234806" y="37035"/>
                  </a:lnTo>
                  <a:lnTo>
                    <a:pt x="230412" y="53578"/>
                  </a:lnTo>
                  <a:lnTo>
                    <a:pt x="187724" y="53578"/>
                  </a:lnTo>
                  <a:lnTo>
                    <a:pt x="182768" y="54783"/>
                  </a:lnTo>
                  <a:lnTo>
                    <a:pt x="176807" y="60744"/>
                  </a:lnTo>
                  <a:lnTo>
                    <a:pt x="177410" y="61681"/>
                  </a:lnTo>
                  <a:lnTo>
                    <a:pt x="179017" y="62619"/>
                  </a:lnTo>
                  <a:lnTo>
                    <a:pt x="182902" y="64963"/>
                  </a:lnTo>
                  <a:lnTo>
                    <a:pt x="188661" y="66771"/>
                  </a:lnTo>
                  <a:lnTo>
                    <a:pt x="197368" y="69383"/>
                  </a:lnTo>
                  <a:lnTo>
                    <a:pt x="197971" y="69584"/>
                  </a:lnTo>
                  <a:lnTo>
                    <a:pt x="235559" y="91501"/>
                  </a:lnTo>
                  <a:lnTo>
                    <a:pt x="241027" y="109856"/>
                  </a:lnTo>
                  <a:lnTo>
                    <a:pt x="240203" y="116800"/>
                  </a:lnTo>
                  <a:lnTo>
                    <a:pt x="240106" y="117603"/>
                  </a:lnTo>
                  <a:lnTo>
                    <a:pt x="240050" y="118072"/>
                  </a:lnTo>
                  <a:close/>
                </a:path>
                <a:path w="386079" h="342900">
                  <a:moveTo>
                    <a:pt x="221411" y="59270"/>
                  </a:moveTo>
                  <a:lnTo>
                    <a:pt x="205539" y="55051"/>
                  </a:lnTo>
                  <a:lnTo>
                    <a:pt x="198024" y="53578"/>
                  </a:lnTo>
                  <a:lnTo>
                    <a:pt x="230412" y="53578"/>
                  </a:lnTo>
                  <a:lnTo>
                    <a:pt x="230251" y="54180"/>
                  </a:lnTo>
                  <a:lnTo>
                    <a:pt x="221411" y="59270"/>
                  </a:lnTo>
                  <a:close/>
                </a:path>
                <a:path w="386079" h="342900">
                  <a:moveTo>
                    <a:pt x="201721" y="171449"/>
                  </a:moveTo>
                  <a:lnTo>
                    <a:pt x="183906" y="171449"/>
                  </a:lnTo>
                  <a:lnTo>
                    <a:pt x="176740" y="164283"/>
                  </a:lnTo>
                  <a:lnTo>
                    <a:pt x="176740" y="147741"/>
                  </a:lnTo>
                  <a:lnTo>
                    <a:pt x="170378" y="146201"/>
                  </a:lnTo>
                  <a:lnTo>
                    <a:pt x="156849" y="141580"/>
                  </a:lnTo>
                  <a:lnTo>
                    <a:pt x="155577" y="141178"/>
                  </a:lnTo>
                  <a:lnTo>
                    <a:pt x="150031" y="137997"/>
                  </a:lnTo>
                  <a:lnTo>
                    <a:pt x="146268" y="133108"/>
                  </a:lnTo>
                  <a:lnTo>
                    <a:pt x="144614" y="127164"/>
                  </a:lnTo>
                  <a:lnTo>
                    <a:pt x="145397" y="120818"/>
                  </a:lnTo>
                  <a:lnTo>
                    <a:pt x="148578" y="115272"/>
                  </a:lnTo>
                  <a:lnTo>
                    <a:pt x="153467" y="111509"/>
                  </a:lnTo>
                  <a:lnTo>
                    <a:pt x="159411" y="109856"/>
                  </a:lnTo>
                  <a:lnTo>
                    <a:pt x="165757" y="110638"/>
                  </a:lnTo>
                  <a:lnTo>
                    <a:pt x="186317" y="117603"/>
                  </a:lnTo>
                  <a:lnTo>
                    <a:pt x="198707" y="118072"/>
                  </a:lnTo>
                  <a:lnTo>
                    <a:pt x="240050" y="118072"/>
                  </a:lnTo>
                  <a:lnTo>
                    <a:pt x="239766" y="120430"/>
                  </a:lnTo>
                  <a:lnTo>
                    <a:pt x="208887" y="148277"/>
                  </a:lnTo>
                  <a:lnTo>
                    <a:pt x="208887" y="164283"/>
                  </a:lnTo>
                  <a:lnTo>
                    <a:pt x="201721" y="171449"/>
                  </a:lnTo>
                  <a:close/>
                </a:path>
                <a:path w="386079" h="342900">
                  <a:moveTo>
                    <a:pt x="235743" y="257174"/>
                  </a:moveTo>
                  <a:lnTo>
                    <a:pt x="46077" y="257174"/>
                  </a:lnTo>
                  <a:lnTo>
                    <a:pt x="76147" y="233064"/>
                  </a:lnTo>
                  <a:lnTo>
                    <a:pt x="88192" y="224992"/>
                  </a:lnTo>
                  <a:lnTo>
                    <a:pt x="101329" y="219117"/>
                  </a:lnTo>
                  <a:lnTo>
                    <a:pt x="115270" y="215528"/>
                  </a:lnTo>
                  <a:lnTo>
                    <a:pt x="129726" y="214312"/>
                  </a:lnTo>
                  <a:lnTo>
                    <a:pt x="235743" y="214312"/>
                  </a:lnTo>
                  <a:lnTo>
                    <a:pt x="244093" y="215994"/>
                  </a:lnTo>
                  <a:lnTo>
                    <a:pt x="250904" y="220582"/>
                  </a:lnTo>
                  <a:lnTo>
                    <a:pt x="255493" y="227394"/>
                  </a:lnTo>
                  <a:lnTo>
                    <a:pt x="257174" y="235743"/>
                  </a:lnTo>
                  <a:lnTo>
                    <a:pt x="255493" y="244093"/>
                  </a:lnTo>
                  <a:lnTo>
                    <a:pt x="250904" y="250904"/>
                  </a:lnTo>
                  <a:lnTo>
                    <a:pt x="244093" y="255493"/>
                  </a:lnTo>
                  <a:lnTo>
                    <a:pt x="235743" y="257174"/>
                  </a:lnTo>
                  <a:close/>
                </a:path>
                <a:path w="386079" h="342900">
                  <a:moveTo>
                    <a:pt x="353217" y="278606"/>
                  </a:moveTo>
                  <a:lnTo>
                    <a:pt x="262934" y="278606"/>
                  </a:lnTo>
                  <a:lnTo>
                    <a:pt x="343100" y="219536"/>
                  </a:lnTo>
                  <a:lnTo>
                    <a:pt x="352746" y="215048"/>
                  </a:lnTo>
                  <a:lnTo>
                    <a:pt x="363000" y="214622"/>
                  </a:lnTo>
                  <a:lnTo>
                    <a:pt x="372664" y="218076"/>
                  </a:lnTo>
                  <a:lnTo>
                    <a:pt x="380538" y="225229"/>
                  </a:lnTo>
                  <a:lnTo>
                    <a:pt x="385026" y="234874"/>
                  </a:lnTo>
                  <a:lnTo>
                    <a:pt x="385409" y="244093"/>
                  </a:lnTo>
                  <a:lnTo>
                    <a:pt x="385452" y="245128"/>
                  </a:lnTo>
                  <a:lnTo>
                    <a:pt x="381998" y="254792"/>
                  </a:lnTo>
                  <a:lnTo>
                    <a:pt x="374845" y="262666"/>
                  </a:lnTo>
                  <a:lnTo>
                    <a:pt x="353217" y="278606"/>
                  </a:lnTo>
                  <a:close/>
                </a:path>
                <a:path w="386079" h="342900">
                  <a:moveTo>
                    <a:pt x="236011" y="342899"/>
                  </a:moveTo>
                  <a:lnTo>
                    <a:pt x="21431" y="342899"/>
                  </a:lnTo>
                  <a:lnTo>
                    <a:pt x="13081" y="341218"/>
                  </a:lnTo>
                  <a:lnTo>
                    <a:pt x="6270" y="336629"/>
                  </a:lnTo>
                  <a:lnTo>
                    <a:pt x="1681" y="329818"/>
                  </a:lnTo>
                  <a:lnTo>
                    <a:pt x="0" y="321468"/>
                  </a:lnTo>
                  <a:lnTo>
                    <a:pt x="0" y="278606"/>
                  </a:lnTo>
                  <a:lnTo>
                    <a:pt x="1681" y="270256"/>
                  </a:lnTo>
                  <a:lnTo>
                    <a:pt x="6270" y="263445"/>
                  </a:lnTo>
                  <a:lnTo>
                    <a:pt x="13081" y="258856"/>
                  </a:lnTo>
                  <a:lnTo>
                    <a:pt x="21431" y="257174"/>
                  </a:lnTo>
                  <a:lnTo>
                    <a:pt x="176272" y="257174"/>
                  </a:lnTo>
                  <a:lnTo>
                    <a:pt x="171449" y="261997"/>
                  </a:lnTo>
                  <a:lnTo>
                    <a:pt x="171449" y="273784"/>
                  </a:lnTo>
                  <a:lnTo>
                    <a:pt x="176272" y="278606"/>
                  </a:lnTo>
                  <a:lnTo>
                    <a:pt x="353217" y="278606"/>
                  </a:lnTo>
                  <a:lnTo>
                    <a:pt x="290058" y="325152"/>
                  </a:lnTo>
                  <a:lnTo>
                    <a:pt x="277742" y="332785"/>
                  </a:lnTo>
                  <a:lnTo>
                    <a:pt x="264466" y="338345"/>
                  </a:lnTo>
                  <a:lnTo>
                    <a:pt x="250474" y="341746"/>
                  </a:lnTo>
                  <a:lnTo>
                    <a:pt x="236011" y="34289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667624" y="4172034"/>
              <a:ext cx="561975" cy="676275"/>
            </a:xfrm>
            <a:custGeom>
              <a:avLst/>
              <a:gdLst/>
              <a:ahLst/>
              <a:cxnLst/>
              <a:rect l="l" t="t" r="r" b="b"/>
              <a:pathLst>
                <a:path w="561975" h="676275">
                  <a:moveTo>
                    <a:pt x="287885" y="676105"/>
                  </a:moveTo>
                  <a:lnTo>
                    <a:pt x="246588" y="674076"/>
                  </a:lnTo>
                  <a:lnTo>
                    <a:pt x="206045" y="666012"/>
                  </a:lnTo>
                  <a:lnTo>
                    <a:pt x="167117" y="652082"/>
                  </a:lnTo>
                  <a:lnTo>
                    <a:pt x="130660" y="632596"/>
                  </a:lnTo>
                  <a:lnTo>
                    <a:pt x="97452" y="607967"/>
                  </a:lnTo>
                  <a:lnTo>
                    <a:pt x="68222" y="578737"/>
                  </a:lnTo>
                  <a:lnTo>
                    <a:pt x="43592" y="545528"/>
                  </a:lnTo>
                  <a:lnTo>
                    <a:pt x="24106" y="509072"/>
                  </a:lnTo>
                  <a:lnTo>
                    <a:pt x="10177" y="470143"/>
                  </a:lnTo>
                  <a:lnTo>
                    <a:pt x="2113" y="429601"/>
                  </a:lnTo>
                  <a:lnTo>
                    <a:pt x="0" y="395202"/>
                  </a:lnTo>
                  <a:lnTo>
                    <a:pt x="84" y="274005"/>
                  </a:lnTo>
                  <a:lnTo>
                    <a:pt x="4136" y="232866"/>
                  </a:lnTo>
                  <a:lnTo>
                    <a:pt x="14182" y="192760"/>
                  </a:lnTo>
                  <a:lnTo>
                    <a:pt x="30001" y="154569"/>
                  </a:lnTo>
                  <a:lnTo>
                    <a:pt x="51256" y="119106"/>
                  </a:lnTo>
                  <a:lnTo>
                    <a:pt x="77481" y="87151"/>
                  </a:lnTo>
                  <a:lnTo>
                    <a:pt x="108116" y="59385"/>
                  </a:lnTo>
                  <a:lnTo>
                    <a:pt x="142486" y="36419"/>
                  </a:lnTo>
                  <a:lnTo>
                    <a:pt x="179862" y="18742"/>
                  </a:lnTo>
                  <a:lnTo>
                    <a:pt x="219420" y="6742"/>
                  </a:lnTo>
                  <a:lnTo>
                    <a:pt x="260318" y="676"/>
                  </a:lnTo>
                  <a:lnTo>
                    <a:pt x="287885" y="0"/>
                  </a:lnTo>
                  <a:lnTo>
                    <a:pt x="301655" y="676"/>
                  </a:lnTo>
                  <a:lnTo>
                    <a:pt x="342553" y="6743"/>
                  </a:lnTo>
                  <a:lnTo>
                    <a:pt x="382110" y="18742"/>
                  </a:lnTo>
                  <a:lnTo>
                    <a:pt x="419486" y="36419"/>
                  </a:lnTo>
                  <a:lnTo>
                    <a:pt x="453857" y="59385"/>
                  </a:lnTo>
                  <a:lnTo>
                    <a:pt x="484492" y="87151"/>
                  </a:lnTo>
                  <a:lnTo>
                    <a:pt x="510716" y="119105"/>
                  </a:lnTo>
                  <a:lnTo>
                    <a:pt x="531972" y="154569"/>
                  </a:lnTo>
                  <a:lnTo>
                    <a:pt x="547791" y="192760"/>
                  </a:lnTo>
                  <a:lnTo>
                    <a:pt x="557837" y="232866"/>
                  </a:lnTo>
                  <a:lnTo>
                    <a:pt x="561890" y="274005"/>
                  </a:lnTo>
                  <a:lnTo>
                    <a:pt x="561890" y="402100"/>
                  </a:lnTo>
                  <a:lnTo>
                    <a:pt x="561214" y="415871"/>
                  </a:lnTo>
                  <a:lnTo>
                    <a:pt x="555146" y="456769"/>
                  </a:lnTo>
                  <a:lnTo>
                    <a:pt x="543146" y="496326"/>
                  </a:lnTo>
                  <a:lnTo>
                    <a:pt x="525469" y="533703"/>
                  </a:lnTo>
                  <a:lnTo>
                    <a:pt x="502503" y="568073"/>
                  </a:lnTo>
                  <a:lnTo>
                    <a:pt x="474737" y="598708"/>
                  </a:lnTo>
                  <a:lnTo>
                    <a:pt x="442783" y="624932"/>
                  </a:lnTo>
                  <a:lnTo>
                    <a:pt x="407319" y="646188"/>
                  </a:lnTo>
                  <a:lnTo>
                    <a:pt x="369129" y="662007"/>
                  </a:lnTo>
                  <a:lnTo>
                    <a:pt x="329022" y="672053"/>
                  </a:lnTo>
                  <a:lnTo>
                    <a:pt x="287885" y="676105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820025" y="4324349"/>
              <a:ext cx="257175" cy="342900"/>
            </a:xfrm>
            <a:custGeom>
              <a:avLst/>
              <a:gdLst/>
              <a:ahLst/>
              <a:cxnLst/>
              <a:rect l="l" t="t" r="r" b="b"/>
              <a:pathLst>
                <a:path w="257175" h="342900">
                  <a:moveTo>
                    <a:pt x="214312" y="342899"/>
                  </a:moveTo>
                  <a:lnTo>
                    <a:pt x="42862" y="342899"/>
                  </a:lnTo>
                  <a:lnTo>
                    <a:pt x="26191" y="339527"/>
                  </a:lnTo>
                  <a:lnTo>
                    <a:pt x="12565" y="330334"/>
                  </a:lnTo>
                  <a:lnTo>
                    <a:pt x="3372" y="316708"/>
                  </a:lnTo>
                  <a:lnTo>
                    <a:pt x="0" y="300037"/>
                  </a:lnTo>
                  <a:lnTo>
                    <a:pt x="0" y="42862"/>
                  </a:lnTo>
                  <a:lnTo>
                    <a:pt x="3372" y="26191"/>
                  </a:lnTo>
                  <a:lnTo>
                    <a:pt x="12565" y="12565"/>
                  </a:lnTo>
                  <a:lnTo>
                    <a:pt x="26191" y="3372"/>
                  </a:lnTo>
                  <a:lnTo>
                    <a:pt x="42862" y="0"/>
                  </a:lnTo>
                  <a:lnTo>
                    <a:pt x="214312" y="0"/>
                  </a:lnTo>
                  <a:lnTo>
                    <a:pt x="230983" y="3372"/>
                  </a:lnTo>
                  <a:lnTo>
                    <a:pt x="244609" y="12565"/>
                  </a:lnTo>
                  <a:lnTo>
                    <a:pt x="253802" y="26191"/>
                  </a:lnTo>
                  <a:lnTo>
                    <a:pt x="257174" y="42862"/>
                  </a:lnTo>
                  <a:lnTo>
                    <a:pt x="90547" y="42862"/>
                  </a:lnTo>
                  <a:lnTo>
                    <a:pt x="85724" y="47684"/>
                  </a:lnTo>
                  <a:lnTo>
                    <a:pt x="85724" y="59471"/>
                  </a:lnTo>
                  <a:lnTo>
                    <a:pt x="90547" y="64293"/>
                  </a:lnTo>
                  <a:lnTo>
                    <a:pt x="257174" y="64293"/>
                  </a:lnTo>
                  <a:lnTo>
                    <a:pt x="257174" y="107156"/>
                  </a:lnTo>
                  <a:lnTo>
                    <a:pt x="122903" y="107156"/>
                  </a:lnTo>
                  <a:lnTo>
                    <a:pt x="117435" y="108243"/>
                  </a:lnTo>
                  <a:lnTo>
                    <a:pt x="86812" y="138867"/>
                  </a:lnTo>
                  <a:lnTo>
                    <a:pt x="85724" y="144334"/>
                  </a:lnTo>
                  <a:lnTo>
                    <a:pt x="85724" y="155702"/>
                  </a:lnTo>
                  <a:lnTo>
                    <a:pt x="106933" y="187443"/>
                  </a:lnTo>
                  <a:lnTo>
                    <a:pt x="122903" y="192881"/>
                  </a:lnTo>
                  <a:lnTo>
                    <a:pt x="257174" y="192881"/>
                  </a:lnTo>
                  <a:lnTo>
                    <a:pt x="257174" y="214312"/>
                  </a:lnTo>
                  <a:lnTo>
                    <a:pt x="107156" y="214312"/>
                  </a:lnTo>
                  <a:lnTo>
                    <a:pt x="86296" y="218521"/>
                  </a:lnTo>
                  <a:lnTo>
                    <a:pt x="69266" y="230000"/>
                  </a:lnTo>
                  <a:lnTo>
                    <a:pt x="57786" y="247030"/>
                  </a:lnTo>
                  <a:lnTo>
                    <a:pt x="53578" y="267890"/>
                  </a:lnTo>
                  <a:lnTo>
                    <a:pt x="53578" y="273784"/>
                  </a:lnTo>
                  <a:lnTo>
                    <a:pt x="58400" y="278606"/>
                  </a:lnTo>
                  <a:lnTo>
                    <a:pt x="257174" y="278606"/>
                  </a:lnTo>
                  <a:lnTo>
                    <a:pt x="257174" y="300037"/>
                  </a:lnTo>
                  <a:lnTo>
                    <a:pt x="253802" y="316708"/>
                  </a:lnTo>
                  <a:lnTo>
                    <a:pt x="244609" y="330334"/>
                  </a:lnTo>
                  <a:lnTo>
                    <a:pt x="230983" y="339527"/>
                  </a:lnTo>
                  <a:lnTo>
                    <a:pt x="214312" y="342899"/>
                  </a:lnTo>
                  <a:close/>
                </a:path>
                <a:path w="257175" h="342900">
                  <a:moveTo>
                    <a:pt x="257174" y="64293"/>
                  </a:moveTo>
                  <a:lnTo>
                    <a:pt x="166627" y="64293"/>
                  </a:lnTo>
                  <a:lnTo>
                    <a:pt x="171449" y="59471"/>
                  </a:lnTo>
                  <a:lnTo>
                    <a:pt x="171449" y="47684"/>
                  </a:lnTo>
                  <a:lnTo>
                    <a:pt x="166627" y="42862"/>
                  </a:lnTo>
                  <a:lnTo>
                    <a:pt x="257174" y="42862"/>
                  </a:lnTo>
                  <a:lnTo>
                    <a:pt x="257174" y="64293"/>
                  </a:lnTo>
                  <a:close/>
                </a:path>
                <a:path w="257175" h="342900">
                  <a:moveTo>
                    <a:pt x="257174" y="192881"/>
                  </a:moveTo>
                  <a:lnTo>
                    <a:pt x="134271" y="192881"/>
                  </a:lnTo>
                  <a:lnTo>
                    <a:pt x="139738" y="191793"/>
                  </a:lnTo>
                  <a:lnTo>
                    <a:pt x="150241" y="187443"/>
                  </a:lnTo>
                  <a:lnTo>
                    <a:pt x="171449" y="155702"/>
                  </a:lnTo>
                  <a:lnTo>
                    <a:pt x="171449" y="144334"/>
                  </a:lnTo>
                  <a:lnTo>
                    <a:pt x="150241" y="112594"/>
                  </a:lnTo>
                  <a:lnTo>
                    <a:pt x="134271" y="107156"/>
                  </a:lnTo>
                  <a:lnTo>
                    <a:pt x="257174" y="107156"/>
                  </a:lnTo>
                  <a:lnTo>
                    <a:pt x="257174" y="192881"/>
                  </a:lnTo>
                  <a:close/>
                </a:path>
                <a:path w="257175" h="342900">
                  <a:moveTo>
                    <a:pt x="257174" y="278606"/>
                  </a:moveTo>
                  <a:lnTo>
                    <a:pt x="198774" y="278606"/>
                  </a:lnTo>
                  <a:lnTo>
                    <a:pt x="203596" y="273784"/>
                  </a:lnTo>
                  <a:lnTo>
                    <a:pt x="203596" y="267890"/>
                  </a:lnTo>
                  <a:lnTo>
                    <a:pt x="199388" y="247030"/>
                  </a:lnTo>
                  <a:lnTo>
                    <a:pt x="187908" y="230000"/>
                  </a:lnTo>
                  <a:lnTo>
                    <a:pt x="170878" y="218521"/>
                  </a:lnTo>
                  <a:lnTo>
                    <a:pt x="150018" y="214312"/>
                  </a:lnTo>
                  <a:lnTo>
                    <a:pt x="257174" y="214312"/>
                  </a:lnTo>
                  <a:lnTo>
                    <a:pt x="257174" y="278606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0401299" y="6343650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481965">
              <a:lnSpc>
                <a:spcPct val="100000"/>
              </a:lnSpc>
              <a:spcBef>
                <a:spcPts val="114"/>
              </a:spcBef>
            </a:pPr>
            <a:r>
              <a:rPr dirty="0" spc="-145"/>
              <a:t>Always</a:t>
            </a:r>
            <a:r>
              <a:rPr dirty="0" spc="-25"/>
              <a:t> </a:t>
            </a:r>
            <a:r>
              <a:rPr dirty="0" spc="-130"/>
              <a:t>use</a:t>
            </a:r>
            <a:r>
              <a:rPr dirty="0" spc="-20"/>
              <a:t> </a:t>
            </a:r>
            <a:r>
              <a:rPr dirty="0" spc="-130"/>
              <a:t>your</a:t>
            </a:r>
            <a:r>
              <a:rPr dirty="0" spc="-20"/>
              <a:t> </a:t>
            </a:r>
            <a:r>
              <a:rPr dirty="0" spc="-175"/>
              <a:t>own</a:t>
            </a:r>
            <a:r>
              <a:rPr dirty="0" spc="-25"/>
              <a:t> </a:t>
            </a:r>
            <a:r>
              <a:rPr dirty="0" spc="-130"/>
              <a:t>login—</a:t>
            </a:r>
            <a:r>
              <a:rPr dirty="0" spc="-140"/>
              <a:t>never</a:t>
            </a:r>
            <a:r>
              <a:rPr dirty="0" spc="-20"/>
              <a:t> </a:t>
            </a:r>
            <a:r>
              <a:rPr dirty="0" spc="-130"/>
              <a:t>share</a:t>
            </a:r>
            <a:r>
              <a:rPr dirty="0" spc="-20"/>
              <a:t> </a:t>
            </a:r>
            <a:r>
              <a:rPr dirty="0" spc="-125"/>
              <a:t>devices</a:t>
            </a:r>
            <a:r>
              <a:rPr dirty="0" spc="-25"/>
              <a:t> </a:t>
            </a:r>
            <a:r>
              <a:rPr dirty="0" spc="-110"/>
              <a:t>or</a:t>
            </a:r>
            <a:r>
              <a:rPr dirty="0" spc="-20"/>
              <a:t> </a:t>
            </a:r>
            <a:r>
              <a:rPr dirty="0" spc="-10"/>
              <a:t>accounts.</a:t>
            </a:r>
          </a:p>
          <a:p>
            <a:pPr marL="415925">
              <a:lnSpc>
                <a:spcPct val="100000"/>
              </a:lnSpc>
              <a:spcBef>
                <a:spcPts val="2340"/>
              </a:spcBef>
            </a:pPr>
            <a:r>
              <a:rPr dirty="0" spc="-120"/>
              <a:t>Families</a:t>
            </a:r>
            <a:r>
              <a:rPr dirty="0" spc="-35"/>
              <a:t> </a:t>
            </a:r>
            <a:r>
              <a:rPr dirty="0" spc="-175"/>
              <a:t>may</a:t>
            </a:r>
            <a:r>
              <a:rPr dirty="0" spc="-30"/>
              <a:t> </a:t>
            </a:r>
            <a:r>
              <a:rPr dirty="0" spc="-135"/>
              <a:t>be</a:t>
            </a:r>
            <a:r>
              <a:rPr dirty="0" spc="-30"/>
              <a:t> </a:t>
            </a:r>
            <a:r>
              <a:rPr dirty="0" spc="-100"/>
              <a:t>billed</a:t>
            </a:r>
            <a:r>
              <a:rPr dirty="0" spc="-30"/>
              <a:t> </a:t>
            </a:r>
            <a:r>
              <a:rPr dirty="0" spc="-110"/>
              <a:t>for</a:t>
            </a:r>
            <a:r>
              <a:rPr dirty="0" spc="-35"/>
              <a:t> </a:t>
            </a:r>
            <a:r>
              <a:rPr dirty="0" spc="-150"/>
              <a:t>damaged</a:t>
            </a:r>
            <a:r>
              <a:rPr dirty="0" spc="-30"/>
              <a:t> </a:t>
            </a:r>
            <a:r>
              <a:rPr dirty="0" spc="-110"/>
              <a:t>or</a:t>
            </a:r>
            <a:r>
              <a:rPr dirty="0" spc="-30"/>
              <a:t> </a:t>
            </a:r>
            <a:r>
              <a:rPr dirty="0" spc="-95"/>
              <a:t>lost</a:t>
            </a:r>
            <a:r>
              <a:rPr dirty="0" spc="-30"/>
              <a:t> </a:t>
            </a:r>
            <a:r>
              <a:rPr dirty="0" spc="-10"/>
              <a:t>items.</a:t>
            </a:r>
          </a:p>
          <a:p>
            <a:pPr marL="415925" marR="5080">
              <a:lnSpc>
                <a:spcPct val="114100"/>
              </a:lnSpc>
              <a:spcBef>
                <a:spcPts val="1950"/>
              </a:spcBef>
            </a:pPr>
            <a:r>
              <a:rPr dirty="0" spc="-135"/>
              <a:t>Learning</a:t>
            </a:r>
            <a:r>
              <a:rPr dirty="0" spc="-20"/>
              <a:t> </a:t>
            </a:r>
            <a:r>
              <a:rPr dirty="0" spc="-65"/>
              <a:t>is</a:t>
            </a:r>
            <a:r>
              <a:rPr dirty="0" spc="-20"/>
              <a:t> </a:t>
            </a:r>
            <a:r>
              <a:rPr dirty="0" spc="-150"/>
              <a:t>documented</a:t>
            </a:r>
            <a:r>
              <a:rPr dirty="0" spc="-20"/>
              <a:t> </a:t>
            </a:r>
            <a:r>
              <a:rPr dirty="0" spc="-110"/>
              <a:t>for</a:t>
            </a:r>
            <a:r>
              <a:rPr dirty="0" spc="-20"/>
              <a:t> </a:t>
            </a:r>
            <a:r>
              <a:rPr dirty="0" spc="-145"/>
              <a:t>showcases</a:t>
            </a:r>
            <a:r>
              <a:rPr dirty="0" spc="-20"/>
              <a:t> </a:t>
            </a:r>
            <a:r>
              <a:rPr dirty="0" spc="-145"/>
              <a:t>and</a:t>
            </a:r>
            <a:r>
              <a:rPr dirty="0" spc="-20"/>
              <a:t> </a:t>
            </a:r>
            <a:r>
              <a:rPr dirty="0" spc="-105"/>
              <a:t>reports;</a:t>
            </a:r>
            <a:r>
              <a:rPr dirty="0" spc="-20"/>
              <a:t> </a:t>
            </a:r>
            <a:r>
              <a:rPr dirty="0" spc="-110"/>
              <a:t>families</a:t>
            </a:r>
            <a:r>
              <a:rPr dirty="0" spc="-20"/>
              <a:t> </a:t>
            </a:r>
            <a:r>
              <a:rPr dirty="0" spc="-145"/>
              <a:t>can</a:t>
            </a:r>
            <a:r>
              <a:rPr dirty="0" spc="-20"/>
              <a:t> </a:t>
            </a:r>
            <a:r>
              <a:rPr dirty="0" spc="-120"/>
              <a:t>opt</a:t>
            </a:r>
            <a:r>
              <a:rPr dirty="0" spc="-20"/>
              <a:t> out. </a:t>
            </a:r>
            <a:r>
              <a:rPr dirty="0" spc="-155"/>
              <a:t>No</a:t>
            </a:r>
            <a:r>
              <a:rPr dirty="0" spc="-15"/>
              <a:t> </a:t>
            </a:r>
            <a:r>
              <a:rPr dirty="0" spc="-150"/>
              <a:t>names</a:t>
            </a:r>
            <a:r>
              <a:rPr dirty="0" spc="-15"/>
              <a:t> </a:t>
            </a:r>
            <a:r>
              <a:rPr dirty="0" spc="-135"/>
              <a:t>posted</a:t>
            </a:r>
            <a:r>
              <a:rPr dirty="0" spc="-10"/>
              <a:t> </a:t>
            </a:r>
            <a:r>
              <a:rPr dirty="0" spc="-114"/>
              <a:t>publicly</a:t>
            </a:r>
            <a:r>
              <a:rPr dirty="0" spc="-15"/>
              <a:t> </a:t>
            </a:r>
            <a:r>
              <a:rPr dirty="0" spc="-130"/>
              <a:t>without</a:t>
            </a:r>
            <a:r>
              <a:rPr dirty="0" spc="-15"/>
              <a:t> </a:t>
            </a:r>
            <a:r>
              <a:rPr dirty="0" spc="-10"/>
              <a:t>permission.</a:t>
            </a:r>
          </a:p>
        </p:txBody>
      </p:sp>
      <p:sp>
        <p:nvSpPr>
          <p:cNvPr id="19" name="object 1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16" name="object 16" descr=""/>
          <p:cNvSpPr txBox="1"/>
          <p:nvPr/>
        </p:nvSpPr>
        <p:spPr>
          <a:xfrm>
            <a:off x="3946128" y="4900207"/>
            <a:ext cx="1412240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100" b="1">
                <a:solidFill>
                  <a:srgbClr val="1D40AF"/>
                </a:solidFill>
                <a:latin typeface="Montserrat SemiBold"/>
                <a:cs typeface="Montserrat SemiBold"/>
              </a:rPr>
              <a:t>Personal</a:t>
            </a:r>
            <a:r>
              <a:rPr dirty="0" sz="1350" spc="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50" spc="-95" b="1">
                <a:solidFill>
                  <a:srgbClr val="1D40AF"/>
                </a:solidFill>
                <a:latin typeface="Montserrat SemiBold"/>
                <a:cs typeface="Montserrat SemiBold"/>
              </a:rPr>
              <a:t>Account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942508" y="4900207"/>
            <a:ext cx="1123950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85" b="1">
                <a:solidFill>
                  <a:srgbClr val="1D40AF"/>
                </a:solidFill>
                <a:latin typeface="Montserrat SemiBold"/>
                <a:cs typeface="Montserrat SemiBold"/>
              </a:rPr>
              <a:t>Responsibility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7650757" y="4900207"/>
            <a:ext cx="595630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85" b="1">
                <a:solidFill>
                  <a:srgbClr val="1D40AF"/>
                </a:solidFill>
                <a:latin typeface="Montserrat SemiBold"/>
                <a:cs typeface="Montserrat SemiBold"/>
              </a:rPr>
              <a:t>Privacy</a:t>
            </a:r>
            <a:endParaRPr sz="1350">
              <a:latin typeface="Montserrat SemiBold"/>
              <a:cs typeface="Montserrat Semi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9885680" cy="6757670"/>
            <a:chOff x="0" y="0"/>
            <a:chExt cx="9885680" cy="6757670"/>
          </a:xfrm>
        </p:grpSpPr>
        <p:sp>
          <p:nvSpPr>
            <p:cNvPr id="3" name="object 3" descr=""/>
            <p:cNvSpPr/>
            <p:nvPr/>
          </p:nvSpPr>
          <p:spPr>
            <a:xfrm>
              <a:off x="0" y="92675"/>
              <a:ext cx="9885680" cy="6664959"/>
            </a:xfrm>
            <a:custGeom>
              <a:avLst/>
              <a:gdLst/>
              <a:ahLst/>
              <a:cxnLst/>
              <a:rect l="l" t="t" r="r" b="b"/>
              <a:pathLst>
                <a:path w="9885680" h="6664959">
                  <a:moveTo>
                    <a:pt x="0" y="6664925"/>
                  </a:moveTo>
                  <a:lnTo>
                    <a:pt x="9885405" y="6664925"/>
                  </a:lnTo>
                  <a:lnTo>
                    <a:pt x="9885405" y="0"/>
                  </a:lnTo>
                  <a:lnTo>
                    <a:pt x="0" y="0"/>
                  </a:lnTo>
                  <a:lnTo>
                    <a:pt x="0" y="6664925"/>
                  </a:lnTo>
                  <a:close/>
                </a:path>
              </a:pathLst>
            </a:custGeom>
            <a:solidFill>
              <a:srgbClr val="F7FA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0"/>
              <a:ext cx="9885680" cy="92710"/>
            </a:xfrm>
            <a:custGeom>
              <a:avLst/>
              <a:gdLst/>
              <a:ahLst/>
              <a:cxnLst/>
              <a:rect l="l" t="t" r="r" b="b"/>
              <a:pathLst>
                <a:path w="9885680" h="92710">
                  <a:moveTo>
                    <a:pt x="9885405" y="92675"/>
                  </a:moveTo>
                  <a:lnTo>
                    <a:pt x="0" y="92675"/>
                  </a:lnTo>
                  <a:lnTo>
                    <a:pt x="0" y="0"/>
                  </a:lnTo>
                  <a:lnTo>
                    <a:pt x="9885405" y="0"/>
                  </a:lnTo>
                  <a:lnTo>
                    <a:pt x="9885405" y="9267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44174" y="617837"/>
              <a:ext cx="273050" cy="278130"/>
            </a:xfrm>
            <a:custGeom>
              <a:avLst/>
              <a:gdLst/>
              <a:ahLst/>
              <a:cxnLst/>
              <a:rect l="l" t="t" r="r" b="b"/>
              <a:pathLst>
                <a:path w="273050" h="278130">
                  <a:moveTo>
                    <a:pt x="153620" y="17376"/>
                  </a:moveTo>
                  <a:lnTo>
                    <a:pt x="118867" y="17376"/>
                  </a:lnTo>
                  <a:lnTo>
                    <a:pt x="118867" y="7765"/>
                  </a:lnTo>
                  <a:lnTo>
                    <a:pt x="126632" y="0"/>
                  </a:lnTo>
                  <a:lnTo>
                    <a:pt x="145855" y="0"/>
                  </a:lnTo>
                  <a:lnTo>
                    <a:pt x="153620" y="7765"/>
                  </a:lnTo>
                  <a:lnTo>
                    <a:pt x="153620" y="17376"/>
                  </a:lnTo>
                  <a:close/>
                </a:path>
                <a:path w="273050" h="278130">
                  <a:moveTo>
                    <a:pt x="239200" y="86883"/>
                  </a:moveTo>
                  <a:lnTo>
                    <a:pt x="22372" y="86883"/>
                  </a:lnTo>
                  <a:lnTo>
                    <a:pt x="14607" y="79118"/>
                  </a:lnTo>
                  <a:lnTo>
                    <a:pt x="14607" y="25141"/>
                  </a:lnTo>
                  <a:lnTo>
                    <a:pt x="22372" y="17376"/>
                  </a:lnTo>
                  <a:lnTo>
                    <a:pt x="239200" y="17376"/>
                  </a:lnTo>
                  <a:lnTo>
                    <a:pt x="241427" y="18299"/>
                  </a:lnTo>
                  <a:lnTo>
                    <a:pt x="272488" y="49360"/>
                  </a:lnTo>
                  <a:lnTo>
                    <a:pt x="272488" y="54899"/>
                  </a:lnTo>
                  <a:lnTo>
                    <a:pt x="241427" y="85960"/>
                  </a:lnTo>
                  <a:lnTo>
                    <a:pt x="239200" y="86883"/>
                  </a:lnTo>
                  <a:close/>
                </a:path>
                <a:path w="273050" h="278130">
                  <a:moveTo>
                    <a:pt x="153620" y="121636"/>
                  </a:moveTo>
                  <a:lnTo>
                    <a:pt x="118867" y="121636"/>
                  </a:lnTo>
                  <a:lnTo>
                    <a:pt x="118867" y="104260"/>
                  </a:lnTo>
                  <a:lnTo>
                    <a:pt x="153620" y="104260"/>
                  </a:lnTo>
                  <a:lnTo>
                    <a:pt x="153620" y="121636"/>
                  </a:lnTo>
                  <a:close/>
                </a:path>
                <a:path w="273050" h="278130">
                  <a:moveTo>
                    <a:pt x="250115" y="191143"/>
                  </a:moveTo>
                  <a:lnTo>
                    <a:pt x="33287" y="191143"/>
                  </a:lnTo>
                  <a:lnTo>
                    <a:pt x="31060" y="190220"/>
                  </a:lnTo>
                  <a:lnTo>
                    <a:pt x="0" y="159159"/>
                  </a:lnTo>
                  <a:lnTo>
                    <a:pt x="0" y="153620"/>
                  </a:lnTo>
                  <a:lnTo>
                    <a:pt x="31060" y="122559"/>
                  </a:lnTo>
                  <a:lnTo>
                    <a:pt x="33287" y="121636"/>
                  </a:lnTo>
                  <a:lnTo>
                    <a:pt x="250115" y="121636"/>
                  </a:lnTo>
                  <a:lnTo>
                    <a:pt x="257880" y="129402"/>
                  </a:lnTo>
                  <a:lnTo>
                    <a:pt x="257880" y="183378"/>
                  </a:lnTo>
                  <a:lnTo>
                    <a:pt x="250115" y="191143"/>
                  </a:lnTo>
                  <a:close/>
                </a:path>
                <a:path w="273050" h="278130">
                  <a:moveTo>
                    <a:pt x="145855" y="278027"/>
                  </a:moveTo>
                  <a:lnTo>
                    <a:pt x="126632" y="278027"/>
                  </a:lnTo>
                  <a:lnTo>
                    <a:pt x="118867" y="270261"/>
                  </a:lnTo>
                  <a:lnTo>
                    <a:pt x="118867" y="208520"/>
                  </a:lnTo>
                  <a:lnTo>
                    <a:pt x="153620" y="208520"/>
                  </a:lnTo>
                  <a:lnTo>
                    <a:pt x="153620" y="270261"/>
                  </a:lnTo>
                  <a:lnTo>
                    <a:pt x="145855" y="278027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92083" y="495383"/>
            <a:ext cx="519112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270"/>
              <a:t>Pathways</a:t>
            </a:r>
            <a:r>
              <a:rPr dirty="0" sz="2800" spc="-95"/>
              <a:t> </a:t>
            </a:r>
            <a:r>
              <a:rPr dirty="0" sz="2800" spc="-290"/>
              <a:t>&amp;</a:t>
            </a:r>
            <a:r>
              <a:rPr dirty="0" sz="2800" spc="-95"/>
              <a:t> </a:t>
            </a:r>
            <a:r>
              <a:rPr dirty="0" sz="2800" spc="-265"/>
              <a:t>Programs</a:t>
            </a:r>
            <a:r>
              <a:rPr dirty="0" sz="2800" spc="-95"/>
              <a:t> </a:t>
            </a:r>
            <a:r>
              <a:rPr dirty="0" sz="2800" spc="-200"/>
              <a:t>Overview</a:t>
            </a:r>
            <a:endParaRPr sz="2800"/>
          </a:p>
        </p:txBody>
      </p:sp>
      <p:grpSp>
        <p:nvGrpSpPr>
          <p:cNvPr id="7" name="object 7" descr=""/>
          <p:cNvGrpSpPr/>
          <p:nvPr/>
        </p:nvGrpSpPr>
        <p:grpSpPr>
          <a:xfrm>
            <a:off x="864972" y="1297459"/>
            <a:ext cx="8279130" cy="3135630"/>
            <a:chOff x="864972" y="1297459"/>
            <a:chExt cx="8279130" cy="3135630"/>
          </a:xfrm>
        </p:grpSpPr>
        <p:sp>
          <p:nvSpPr>
            <p:cNvPr id="8" name="object 8" descr=""/>
            <p:cNvSpPr/>
            <p:nvPr/>
          </p:nvSpPr>
          <p:spPr>
            <a:xfrm>
              <a:off x="888141" y="1297459"/>
              <a:ext cx="8256270" cy="541020"/>
            </a:xfrm>
            <a:custGeom>
              <a:avLst/>
              <a:gdLst/>
              <a:ahLst/>
              <a:cxnLst/>
              <a:rect l="l" t="t" r="r" b="b"/>
              <a:pathLst>
                <a:path w="8256270" h="541019">
                  <a:moveTo>
                    <a:pt x="8198130" y="540607"/>
                  </a:moveTo>
                  <a:lnTo>
                    <a:pt x="36079" y="540607"/>
                  </a:lnTo>
                  <a:lnTo>
                    <a:pt x="33568" y="540212"/>
                  </a:lnTo>
                  <a:lnTo>
                    <a:pt x="5099" y="509776"/>
                  </a:lnTo>
                  <a:lnTo>
                    <a:pt x="0" y="482881"/>
                  </a:lnTo>
                  <a:lnTo>
                    <a:pt x="0" y="478824"/>
                  </a:lnTo>
                  <a:lnTo>
                    <a:pt x="0" y="57726"/>
                  </a:lnTo>
                  <a:lnTo>
                    <a:pt x="13102" y="15227"/>
                  </a:lnTo>
                  <a:lnTo>
                    <a:pt x="36079" y="0"/>
                  </a:lnTo>
                  <a:lnTo>
                    <a:pt x="8198130" y="0"/>
                  </a:lnTo>
                  <a:lnTo>
                    <a:pt x="8234891" y="15227"/>
                  </a:lnTo>
                  <a:lnTo>
                    <a:pt x="8255461" y="53709"/>
                  </a:lnTo>
                  <a:lnTo>
                    <a:pt x="8255857" y="57726"/>
                  </a:lnTo>
                  <a:lnTo>
                    <a:pt x="8255857" y="482881"/>
                  </a:lnTo>
                  <a:lnTo>
                    <a:pt x="8240629" y="519643"/>
                  </a:lnTo>
                  <a:lnTo>
                    <a:pt x="8202147" y="540212"/>
                  </a:lnTo>
                  <a:lnTo>
                    <a:pt x="8198130" y="540607"/>
                  </a:lnTo>
                  <a:close/>
                </a:path>
              </a:pathLst>
            </a:custGeom>
            <a:solidFill>
              <a:srgbClr val="F0F6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864972" y="1297459"/>
              <a:ext cx="60325" cy="541020"/>
            </a:xfrm>
            <a:custGeom>
              <a:avLst/>
              <a:gdLst/>
              <a:ahLst/>
              <a:cxnLst/>
              <a:rect l="l" t="t" r="r" b="b"/>
              <a:pathLst>
                <a:path w="60325" h="541019">
                  <a:moveTo>
                    <a:pt x="59735" y="540608"/>
                  </a:moveTo>
                  <a:lnTo>
                    <a:pt x="53590" y="540608"/>
                  </a:lnTo>
                  <a:lnTo>
                    <a:pt x="45709" y="539040"/>
                  </a:lnTo>
                  <a:lnTo>
                    <a:pt x="12302" y="516718"/>
                  </a:lnTo>
                  <a:lnTo>
                    <a:pt x="0" y="487017"/>
                  </a:lnTo>
                  <a:lnTo>
                    <a:pt x="0" y="53590"/>
                  </a:lnTo>
                  <a:lnTo>
                    <a:pt x="23889" y="12302"/>
                  </a:lnTo>
                  <a:lnTo>
                    <a:pt x="53590" y="0"/>
                  </a:lnTo>
                  <a:lnTo>
                    <a:pt x="59735" y="0"/>
                  </a:lnTo>
                  <a:lnTo>
                    <a:pt x="57765" y="1567"/>
                  </a:lnTo>
                  <a:lnTo>
                    <a:pt x="53980" y="7838"/>
                  </a:lnTo>
                  <a:lnTo>
                    <a:pt x="46729" y="45709"/>
                  </a:lnTo>
                  <a:lnTo>
                    <a:pt x="46337" y="53590"/>
                  </a:lnTo>
                  <a:lnTo>
                    <a:pt x="46337" y="487017"/>
                  </a:lnTo>
                  <a:lnTo>
                    <a:pt x="52310" y="528305"/>
                  </a:lnTo>
                  <a:lnTo>
                    <a:pt x="57765" y="539040"/>
                  </a:lnTo>
                  <a:lnTo>
                    <a:pt x="59735" y="54060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888141" y="1946189"/>
              <a:ext cx="8256270" cy="541020"/>
            </a:xfrm>
            <a:custGeom>
              <a:avLst/>
              <a:gdLst/>
              <a:ahLst/>
              <a:cxnLst/>
              <a:rect l="l" t="t" r="r" b="b"/>
              <a:pathLst>
                <a:path w="8256270" h="541019">
                  <a:moveTo>
                    <a:pt x="8198130" y="540608"/>
                  </a:moveTo>
                  <a:lnTo>
                    <a:pt x="36079" y="540608"/>
                  </a:lnTo>
                  <a:lnTo>
                    <a:pt x="33568" y="540212"/>
                  </a:lnTo>
                  <a:lnTo>
                    <a:pt x="5099" y="509776"/>
                  </a:lnTo>
                  <a:lnTo>
                    <a:pt x="0" y="482880"/>
                  </a:lnTo>
                  <a:lnTo>
                    <a:pt x="0" y="478824"/>
                  </a:lnTo>
                  <a:lnTo>
                    <a:pt x="0" y="57726"/>
                  </a:lnTo>
                  <a:lnTo>
                    <a:pt x="13102" y="15227"/>
                  </a:lnTo>
                  <a:lnTo>
                    <a:pt x="36079" y="0"/>
                  </a:lnTo>
                  <a:lnTo>
                    <a:pt x="8198130" y="0"/>
                  </a:lnTo>
                  <a:lnTo>
                    <a:pt x="8234891" y="15227"/>
                  </a:lnTo>
                  <a:lnTo>
                    <a:pt x="8255461" y="53709"/>
                  </a:lnTo>
                  <a:lnTo>
                    <a:pt x="8255857" y="57726"/>
                  </a:lnTo>
                  <a:lnTo>
                    <a:pt x="8255857" y="482880"/>
                  </a:lnTo>
                  <a:lnTo>
                    <a:pt x="8240629" y="519643"/>
                  </a:lnTo>
                  <a:lnTo>
                    <a:pt x="8202147" y="540212"/>
                  </a:lnTo>
                  <a:lnTo>
                    <a:pt x="8198130" y="540608"/>
                  </a:lnTo>
                  <a:close/>
                </a:path>
              </a:pathLst>
            </a:custGeom>
            <a:solidFill>
              <a:srgbClr val="F0F6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64972" y="1946189"/>
              <a:ext cx="60325" cy="541020"/>
            </a:xfrm>
            <a:custGeom>
              <a:avLst/>
              <a:gdLst/>
              <a:ahLst/>
              <a:cxnLst/>
              <a:rect l="l" t="t" r="r" b="b"/>
              <a:pathLst>
                <a:path w="60325" h="541019">
                  <a:moveTo>
                    <a:pt x="59735" y="540608"/>
                  </a:moveTo>
                  <a:lnTo>
                    <a:pt x="53590" y="540608"/>
                  </a:lnTo>
                  <a:lnTo>
                    <a:pt x="45709" y="539040"/>
                  </a:lnTo>
                  <a:lnTo>
                    <a:pt x="12302" y="516718"/>
                  </a:lnTo>
                  <a:lnTo>
                    <a:pt x="0" y="487017"/>
                  </a:lnTo>
                  <a:lnTo>
                    <a:pt x="0" y="53590"/>
                  </a:lnTo>
                  <a:lnTo>
                    <a:pt x="23889" y="12302"/>
                  </a:lnTo>
                  <a:lnTo>
                    <a:pt x="53590" y="0"/>
                  </a:lnTo>
                  <a:lnTo>
                    <a:pt x="59735" y="0"/>
                  </a:lnTo>
                  <a:lnTo>
                    <a:pt x="57765" y="1567"/>
                  </a:lnTo>
                  <a:lnTo>
                    <a:pt x="53980" y="7838"/>
                  </a:lnTo>
                  <a:lnTo>
                    <a:pt x="46729" y="45709"/>
                  </a:lnTo>
                  <a:lnTo>
                    <a:pt x="46337" y="53590"/>
                  </a:lnTo>
                  <a:lnTo>
                    <a:pt x="46337" y="487017"/>
                  </a:lnTo>
                  <a:lnTo>
                    <a:pt x="52310" y="528305"/>
                  </a:lnTo>
                  <a:lnTo>
                    <a:pt x="57765" y="539040"/>
                  </a:lnTo>
                  <a:lnTo>
                    <a:pt x="59735" y="54060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888141" y="2594918"/>
              <a:ext cx="8256270" cy="541020"/>
            </a:xfrm>
            <a:custGeom>
              <a:avLst/>
              <a:gdLst/>
              <a:ahLst/>
              <a:cxnLst/>
              <a:rect l="l" t="t" r="r" b="b"/>
              <a:pathLst>
                <a:path w="8256270" h="541019">
                  <a:moveTo>
                    <a:pt x="8198130" y="540607"/>
                  </a:moveTo>
                  <a:lnTo>
                    <a:pt x="36079" y="540607"/>
                  </a:lnTo>
                  <a:lnTo>
                    <a:pt x="33568" y="540212"/>
                  </a:lnTo>
                  <a:lnTo>
                    <a:pt x="5099" y="509776"/>
                  </a:lnTo>
                  <a:lnTo>
                    <a:pt x="0" y="482880"/>
                  </a:lnTo>
                  <a:lnTo>
                    <a:pt x="0" y="478824"/>
                  </a:lnTo>
                  <a:lnTo>
                    <a:pt x="0" y="57726"/>
                  </a:lnTo>
                  <a:lnTo>
                    <a:pt x="13102" y="15227"/>
                  </a:lnTo>
                  <a:lnTo>
                    <a:pt x="36079" y="0"/>
                  </a:lnTo>
                  <a:lnTo>
                    <a:pt x="8198130" y="0"/>
                  </a:lnTo>
                  <a:lnTo>
                    <a:pt x="8234891" y="15227"/>
                  </a:lnTo>
                  <a:lnTo>
                    <a:pt x="8255461" y="53708"/>
                  </a:lnTo>
                  <a:lnTo>
                    <a:pt x="8255857" y="57726"/>
                  </a:lnTo>
                  <a:lnTo>
                    <a:pt x="8255857" y="482880"/>
                  </a:lnTo>
                  <a:lnTo>
                    <a:pt x="8240629" y="519643"/>
                  </a:lnTo>
                  <a:lnTo>
                    <a:pt x="8202147" y="540212"/>
                  </a:lnTo>
                  <a:lnTo>
                    <a:pt x="8198130" y="540607"/>
                  </a:lnTo>
                  <a:close/>
                </a:path>
              </a:pathLst>
            </a:custGeom>
            <a:solidFill>
              <a:srgbClr val="F0F6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864972" y="2594919"/>
              <a:ext cx="60325" cy="541020"/>
            </a:xfrm>
            <a:custGeom>
              <a:avLst/>
              <a:gdLst/>
              <a:ahLst/>
              <a:cxnLst/>
              <a:rect l="l" t="t" r="r" b="b"/>
              <a:pathLst>
                <a:path w="60325" h="541019">
                  <a:moveTo>
                    <a:pt x="59735" y="540608"/>
                  </a:moveTo>
                  <a:lnTo>
                    <a:pt x="53590" y="540608"/>
                  </a:lnTo>
                  <a:lnTo>
                    <a:pt x="45709" y="539039"/>
                  </a:lnTo>
                  <a:lnTo>
                    <a:pt x="12302" y="516718"/>
                  </a:lnTo>
                  <a:lnTo>
                    <a:pt x="0" y="487016"/>
                  </a:lnTo>
                  <a:lnTo>
                    <a:pt x="0" y="53590"/>
                  </a:lnTo>
                  <a:lnTo>
                    <a:pt x="23889" y="12302"/>
                  </a:lnTo>
                  <a:lnTo>
                    <a:pt x="53590" y="0"/>
                  </a:lnTo>
                  <a:lnTo>
                    <a:pt x="59735" y="0"/>
                  </a:lnTo>
                  <a:lnTo>
                    <a:pt x="57765" y="1567"/>
                  </a:lnTo>
                  <a:lnTo>
                    <a:pt x="53980" y="7837"/>
                  </a:lnTo>
                  <a:lnTo>
                    <a:pt x="46729" y="45709"/>
                  </a:lnTo>
                  <a:lnTo>
                    <a:pt x="46337" y="53590"/>
                  </a:lnTo>
                  <a:lnTo>
                    <a:pt x="46337" y="487016"/>
                  </a:lnTo>
                  <a:lnTo>
                    <a:pt x="52310" y="528304"/>
                  </a:lnTo>
                  <a:lnTo>
                    <a:pt x="57765" y="539039"/>
                  </a:lnTo>
                  <a:lnTo>
                    <a:pt x="59735" y="54060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88141" y="3243648"/>
              <a:ext cx="8256270" cy="541020"/>
            </a:xfrm>
            <a:custGeom>
              <a:avLst/>
              <a:gdLst/>
              <a:ahLst/>
              <a:cxnLst/>
              <a:rect l="l" t="t" r="r" b="b"/>
              <a:pathLst>
                <a:path w="8256270" h="541020">
                  <a:moveTo>
                    <a:pt x="8198130" y="540607"/>
                  </a:moveTo>
                  <a:lnTo>
                    <a:pt x="36079" y="540607"/>
                  </a:lnTo>
                  <a:lnTo>
                    <a:pt x="33568" y="540211"/>
                  </a:lnTo>
                  <a:lnTo>
                    <a:pt x="5099" y="509775"/>
                  </a:lnTo>
                  <a:lnTo>
                    <a:pt x="0" y="482880"/>
                  </a:lnTo>
                  <a:lnTo>
                    <a:pt x="0" y="478824"/>
                  </a:lnTo>
                  <a:lnTo>
                    <a:pt x="0" y="57726"/>
                  </a:lnTo>
                  <a:lnTo>
                    <a:pt x="13102" y="15227"/>
                  </a:lnTo>
                  <a:lnTo>
                    <a:pt x="36079" y="0"/>
                  </a:lnTo>
                  <a:lnTo>
                    <a:pt x="8198130" y="0"/>
                  </a:lnTo>
                  <a:lnTo>
                    <a:pt x="8234891" y="15227"/>
                  </a:lnTo>
                  <a:lnTo>
                    <a:pt x="8255461" y="53709"/>
                  </a:lnTo>
                  <a:lnTo>
                    <a:pt x="8255857" y="57726"/>
                  </a:lnTo>
                  <a:lnTo>
                    <a:pt x="8255857" y="482880"/>
                  </a:lnTo>
                  <a:lnTo>
                    <a:pt x="8240629" y="519643"/>
                  </a:lnTo>
                  <a:lnTo>
                    <a:pt x="8202147" y="540212"/>
                  </a:lnTo>
                  <a:lnTo>
                    <a:pt x="8198130" y="540607"/>
                  </a:lnTo>
                  <a:close/>
                </a:path>
              </a:pathLst>
            </a:custGeom>
            <a:solidFill>
              <a:srgbClr val="F0F6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864972" y="3243648"/>
              <a:ext cx="60325" cy="541020"/>
            </a:xfrm>
            <a:custGeom>
              <a:avLst/>
              <a:gdLst/>
              <a:ahLst/>
              <a:cxnLst/>
              <a:rect l="l" t="t" r="r" b="b"/>
              <a:pathLst>
                <a:path w="60325" h="541020">
                  <a:moveTo>
                    <a:pt x="59735" y="540608"/>
                  </a:moveTo>
                  <a:lnTo>
                    <a:pt x="53590" y="540608"/>
                  </a:lnTo>
                  <a:lnTo>
                    <a:pt x="45709" y="539039"/>
                  </a:lnTo>
                  <a:lnTo>
                    <a:pt x="12302" y="516718"/>
                  </a:lnTo>
                  <a:lnTo>
                    <a:pt x="0" y="487016"/>
                  </a:lnTo>
                  <a:lnTo>
                    <a:pt x="0" y="53590"/>
                  </a:lnTo>
                  <a:lnTo>
                    <a:pt x="23889" y="12302"/>
                  </a:lnTo>
                  <a:lnTo>
                    <a:pt x="53590" y="0"/>
                  </a:lnTo>
                  <a:lnTo>
                    <a:pt x="59735" y="0"/>
                  </a:lnTo>
                  <a:lnTo>
                    <a:pt x="57765" y="1567"/>
                  </a:lnTo>
                  <a:lnTo>
                    <a:pt x="53980" y="7837"/>
                  </a:lnTo>
                  <a:lnTo>
                    <a:pt x="46729" y="45708"/>
                  </a:lnTo>
                  <a:lnTo>
                    <a:pt x="46337" y="53590"/>
                  </a:lnTo>
                  <a:lnTo>
                    <a:pt x="46337" y="487016"/>
                  </a:lnTo>
                  <a:lnTo>
                    <a:pt x="52310" y="528305"/>
                  </a:lnTo>
                  <a:lnTo>
                    <a:pt x="57765" y="539039"/>
                  </a:lnTo>
                  <a:lnTo>
                    <a:pt x="59735" y="54060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88141" y="3892378"/>
              <a:ext cx="8256270" cy="541020"/>
            </a:xfrm>
            <a:custGeom>
              <a:avLst/>
              <a:gdLst/>
              <a:ahLst/>
              <a:cxnLst/>
              <a:rect l="l" t="t" r="r" b="b"/>
              <a:pathLst>
                <a:path w="8256270" h="541020">
                  <a:moveTo>
                    <a:pt x="8198130" y="540607"/>
                  </a:moveTo>
                  <a:lnTo>
                    <a:pt x="36079" y="540607"/>
                  </a:lnTo>
                  <a:lnTo>
                    <a:pt x="33568" y="540212"/>
                  </a:lnTo>
                  <a:lnTo>
                    <a:pt x="5099" y="509776"/>
                  </a:lnTo>
                  <a:lnTo>
                    <a:pt x="0" y="482880"/>
                  </a:lnTo>
                  <a:lnTo>
                    <a:pt x="0" y="478824"/>
                  </a:lnTo>
                  <a:lnTo>
                    <a:pt x="0" y="57726"/>
                  </a:lnTo>
                  <a:lnTo>
                    <a:pt x="13102" y="15227"/>
                  </a:lnTo>
                  <a:lnTo>
                    <a:pt x="36079" y="0"/>
                  </a:lnTo>
                  <a:lnTo>
                    <a:pt x="8198130" y="0"/>
                  </a:lnTo>
                  <a:lnTo>
                    <a:pt x="8234891" y="15227"/>
                  </a:lnTo>
                  <a:lnTo>
                    <a:pt x="8255461" y="53708"/>
                  </a:lnTo>
                  <a:lnTo>
                    <a:pt x="8255857" y="57726"/>
                  </a:lnTo>
                  <a:lnTo>
                    <a:pt x="8255857" y="482880"/>
                  </a:lnTo>
                  <a:lnTo>
                    <a:pt x="8240629" y="519643"/>
                  </a:lnTo>
                  <a:lnTo>
                    <a:pt x="8202147" y="540212"/>
                  </a:lnTo>
                  <a:lnTo>
                    <a:pt x="8198130" y="540607"/>
                  </a:lnTo>
                  <a:close/>
                </a:path>
              </a:pathLst>
            </a:custGeom>
            <a:solidFill>
              <a:srgbClr val="F0F6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64972" y="3892378"/>
              <a:ext cx="60325" cy="541020"/>
            </a:xfrm>
            <a:custGeom>
              <a:avLst/>
              <a:gdLst/>
              <a:ahLst/>
              <a:cxnLst/>
              <a:rect l="l" t="t" r="r" b="b"/>
              <a:pathLst>
                <a:path w="60325" h="541020">
                  <a:moveTo>
                    <a:pt x="59735" y="540608"/>
                  </a:moveTo>
                  <a:lnTo>
                    <a:pt x="53590" y="540608"/>
                  </a:lnTo>
                  <a:lnTo>
                    <a:pt x="45709" y="539040"/>
                  </a:lnTo>
                  <a:lnTo>
                    <a:pt x="12302" y="516718"/>
                  </a:lnTo>
                  <a:lnTo>
                    <a:pt x="0" y="487017"/>
                  </a:lnTo>
                  <a:lnTo>
                    <a:pt x="0" y="53590"/>
                  </a:lnTo>
                  <a:lnTo>
                    <a:pt x="23889" y="12302"/>
                  </a:lnTo>
                  <a:lnTo>
                    <a:pt x="53590" y="0"/>
                  </a:lnTo>
                  <a:lnTo>
                    <a:pt x="59735" y="0"/>
                  </a:lnTo>
                  <a:lnTo>
                    <a:pt x="57765" y="1567"/>
                  </a:lnTo>
                  <a:lnTo>
                    <a:pt x="53980" y="7838"/>
                  </a:lnTo>
                  <a:lnTo>
                    <a:pt x="46729" y="45709"/>
                  </a:lnTo>
                  <a:lnTo>
                    <a:pt x="46337" y="53590"/>
                  </a:lnTo>
                  <a:lnTo>
                    <a:pt x="46337" y="487017"/>
                  </a:lnTo>
                  <a:lnTo>
                    <a:pt x="52310" y="528304"/>
                  </a:lnTo>
                  <a:lnTo>
                    <a:pt x="57765" y="539040"/>
                  </a:lnTo>
                  <a:lnTo>
                    <a:pt x="59735" y="54060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4878" y="1504048"/>
              <a:ext cx="243273" cy="189212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1034878" y="2166293"/>
              <a:ext cx="270510" cy="162560"/>
            </a:xfrm>
            <a:custGeom>
              <a:avLst/>
              <a:gdLst/>
              <a:ahLst/>
              <a:cxnLst/>
              <a:rect l="l" t="t" r="r" b="b"/>
              <a:pathLst>
                <a:path w="270509" h="162560">
                  <a:moveTo>
                    <a:pt x="77881" y="162182"/>
                  </a:moveTo>
                  <a:lnTo>
                    <a:pt x="27030" y="162182"/>
                  </a:lnTo>
                  <a:lnTo>
                    <a:pt x="16517" y="160055"/>
                  </a:lnTo>
                  <a:lnTo>
                    <a:pt x="7924" y="154258"/>
                  </a:lnTo>
                  <a:lnTo>
                    <a:pt x="2126" y="145665"/>
                  </a:lnTo>
                  <a:lnTo>
                    <a:pt x="0" y="135152"/>
                  </a:lnTo>
                  <a:lnTo>
                    <a:pt x="0" y="27030"/>
                  </a:lnTo>
                  <a:lnTo>
                    <a:pt x="2126" y="16517"/>
                  </a:lnTo>
                  <a:lnTo>
                    <a:pt x="7924" y="7924"/>
                  </a:lnTo>
                  <a:lnTo>
                    <a:pt x="16517" y="2126"/>
                  </a:lnTo>
                  <a:lnTo>
                    <a:pt x="27030" y="0"/>
                  </a:lnTo>
                  <a:lnTo>
                    <a:pt x="243273" y="0"/>
                  </a:lnTo>
                  <a:lnTo>
                    <a:pt x="253786" y="2126"/>
                  </a:lnTo>
                  <a:lnTo>
                    <a:pt x="262379" y="7924"/>
                  </a:lnTo>
                  <a:lnTo>
                    <a:pt x="268177" y="16517"/>
                  </a:lnTo>
                  <a:lnTo>
                    <a:pt x="270304" y="27030"/>
                  </a:lnTo>
                  <a:lnTo>
                    <a:pt x="270304" y="47303"/>
                  </a:lnTo>
                  <a:lnTo>
                    <a:pt x="63991" y="47303"/>
                  </a:lnTo>
                  <a:lnTo>
                    <a:pt x="60543" y="47989"/>
                  </a:lnTo>
                  <a:lnTo>
                    <a:pt x="40545" y="70749"/>
                  </a:lnTo>
                  <a:lnTo>
                    <a:pt x="40545" y="77918"/>
                  </a:lnTo>
                  <a:lnTo>
                    <a:pt x="63991" y="101364"/>
                  </a:lnTo>
                  <a:lnTo>
                    <a:pt x="270304" y="101364"/>
                  </a:lnTo>
                  <a:lnTo>
                    <a:pt x="270304" y="108121"/>
                  </a:lnTo>
                  <a:lnTo>
                    <a:pt x="126831" y="108121"/>
                  </a:lnTo>
                  <a:lnTo>
                    <a:pt x="119271" y="112809"/>
                  </a:lnTo>
                  <a:lnTo>
                    <a:pt x="115554" y="120200"/>
                  </a:lnTo>
                  <a:lnTo>
                    <a:pt x="102039" y="147231"/>
                  </a:lnTo>
                  <a:lnTo>
                    <a:pt x="97778" y="153433"/>
                  </a:lnTo>
                  <a:lnTo>
                    <a:pt x="92082" y="158143"/>
                  </a:lnTo>
                  <a:lnTo>
                    <a:pt x="85326" y="161135"/>
                  </a:lnTo>
                  <a:lnTo>
                    <a:pt x="77881" y="162182"/>
                  </a:lnTo>
                  <a:close/>
                </a:path>
                <a:path w="270509" h="162560">
                  <a:moveTo>
                    <a:pt x="199143" y="101364"/>
                  </a:moveTo>
                  <a:lnTo>
                    <a:pt x="71160" y="101364"/>
                  </a:lnTo>
                  <a:lnTo>
                    <a:pt x="74608" y="100678"/>
                  </a:lnTo>
                  <a:lnTo>
                    <a:pt x="81231" y="97934"/>
                  </a:lnTo>
                  <a:lnTo>
                    <a:pt x="94606" y="77918"/>
                  </a:lnTo>
                  <a:lnTo>
                    <a:pt x="94606" y="70749"/>
                  </a:lnTo>
                  <a:lnTo>
                    <a:pt x="71160" y="47303"/>
                  </a:lnTo>
                  <a:lnTo>
                    <a:pt x="199143" y="47303"/>
                  </a:lnTo>
                  <a:lnTo>
                    <a:pt x="175697" y="70749"/>
                  </a:lnTo>
                  <a:lnTo>
                    <a:pt x="175697" y="77918"/>
                  </a:lnTo>
                  <a:lnTo>
                    <a:pt x="195695" y="100678"/>
                  </a:lnTo>
                  <a:lnTo>
                    <a:pt x="199143" y="101364"/>
                  </a:lnTo>
                  <a:close/>
                </a:path>
                <a:path w="270509" h="162560">
                  <a:moveTo>
                    <a:pt x="270304" y="101364"/>
                  </a:moveTo>
                  <a:lnTo>
                    <a:pt x="206312" y="101364"/>
                  </a:lnTo>
                  <a:lnTo>
                    <a:pt x="209760" y="100678"/>
                  </a:lnTo>
                  <a:lnTo>
                    <a:pt x="216383" y="97934"/>
                  </a:lnTo>
                  <a:lnTo>
                    <a:pt x="229758" y="77918"/>
                  </a:lnTo>
                  <a:lnTo>
                    <a:pt x="229758" y="70749"/>
                  </a:lnTo>
                  <a:lnTo>
                    <a:pt x="206312" y="47303"/>
                  </a:lnTo>
                  <a:lnTo>
                    <a:pt x="270304" y="47303"/>
                  </a:lnTo>
                  <a:lnTo>
                    <a:pt x="270304" y="101364"/>
                  </a:lnTo>
                  <a:close/>
                </a:path>
                <a:path w="270509" h="162560">
                  <a:moveTo>
                    <a:pt x="243273" y="162182"/>
                  </a:moveTo>
                  <a:lnTo>
                    <a:pt x="192338" y="162182"/>
                  </a:lnTo>
                  <a:lnTo>
                    <a:pt x="184892" y="161135"/>
                  </a:lnTo>
                  <a:lnTo>
                    <a:pt x="178136" y="158143"/>
                  </a:lnTo>
                  <a:lnTo>
                    <a:pt x="172441" y="153433"/>
                  </a:lnTo>
                  <a:lnTo>
                    <a:pt x="168179" y="147231"/>
                  </a:lnTo>
                  <a:lnTo>
                    <a:pt x="154664" y="120200"/>
                  </a:lnTo>
                  <a:lnTo>
                    <a:pt x="150947" y="112809"/>
                  </a:lnTo>
                  <a:lnTo>
                    <a:pt x="143387" y="108121"/>
                  </a:lnTo>
                  <a:lnTo>
                    <a:pt x="270304" y="108121"/>
                  </a:lnTo>
                  <a:lnTo>
                    <a:pt x="270304" y="135152"/>
                  </a:lnTo>
                  <a:lnTo>
                    <a:pt x="268177" y="145665"/>
                  </a:lnTo>
                  <a:lnTo>
                    <a:pt x="262379" y="154258"/>
                  </a:lnTo>
                  <a:lnTo>
                    <a:pt x="253786" y="160055"/>
                  </a:lnTo>
                  <a:lnTo>
                    <a:pt x="243273" y="16218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4878" y="2801508"/>
              <a:ext cx="216243" cy="189212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1697" y="3436722"/>
              <a:ext cx="229644" cy="216243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4878" y="4085452"/>
              <a:ext cx="243273" cy="216243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1346543" y="1386193"/>
            <a:ext cx="5166995" cy="291592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9370">
              <a:lnSpc>
                <a:spcPct val="100000"/>
              </a:lnSpc>
              <a:spcBef>
                <a:spcPts val="135"/>
              </a:spcBef>
            </a:pPr>
            <a:r>
              <a:rPr dirty="0" sz="1900" spc="-135" b="1">
                <a:solidFill>
                  <a:srgbClr val="1D40AF"/>
                </a:solidFill>
                <a:latin typeface="Montserrat SemiBold"/>
                <a:cs typeface="Montserrat SemiBold"/>
              </a:rPr>
              <a:t>Standard</a:t>
            </a:r>
            <a:r>
              <a:rPr dirty="0" sz="1900" spc="-1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30" b="1">
                <a:solidFill>
                  <a:srgbClr val="1D40AF"/>
                </a:solidFill>
                <a:latin typeface="Montserrat SemiBold"/>
                <a:cs typeface="Montserrat SemiBold"/>
              </a:rPr>
              <a:t>VILS</a:t>
            </a:r>
            <a:r>
              <a:rPr dirty="0" sz="1900" spc="-1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0" b="1">
                <a:solidFill>
                  <a:srgbClr val="1D40AF"/>
                </a:solidFill>
                <a:latin typeface="Montserrat SemiBold"/>
                <a:cs typeface="Montserrat SemiBold"/>
              </a:rPr>
              <a:t>Pathway</a:t>
            </a:r>
            <a:endParaRPr sz="19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484"/>
              </a:spcBef>
            </a:pPr>
            <a:endParaRPr sz="1700">
              <a:latin typeface="Montserrat SemiBold"/>
              <a:cs typeface="Montserrat SemiBold"/>
            </a:endParaRPr>
          </a:p>
          <a:p>
            <a:pPr marL="66675">
              <a:lnSpc>
                <a:spcPct val="100000"/>
              </a:lnSpc>
            </a:pPr>
            <a:r>
              <a:rPr dirty="0" sz="1900" spc="-130" b="1">
                <a:solidFill>
                  <a:srgbClr val="1D40AF"/>
                </a:solidFill>
                <a:latin typeface="Montserrat SemiBold"/>
                <a:cs typeface="Montserrat SemiBold"/>
              </a:rPr>
              <a:t>Immersive</a:t>
            </a:r>
            <a:r>
              <a:rPr dirty="0" sz="190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35" b="1">
                <a:solidFill>
                  <a:srgbClr val="1D40AF"/>
                </a:solidFill>
                <a:latin typeface="Montserrat SemiBold"/>
                <a:cs typeface="Montserrat SemiBold"/>
              </a:rPr>
              <a:t>Media</a:t>
            </a:r>
            <a:r>
              <a:rPr dirty="0" sz="190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30" b="1">
                <a:solidFill>
                  <a:srgbClr val="1D40AF"/>
                </a:solidFill>
                <a:latin typeface="Montserrat SemiBold"/>
                <a:cs typeface="Montserrat SemiBold"/>
              </a:rPr>
              <a:t>+</a:t>
            </a:r>
            <a:r>
              <a:rPr dirty="0" sz="190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40" b="1">
                <a:solidFill>
                  <a:srgbClr val="1D40AF"/>
                </a:solidFill>
                <a:latin typeface="Montserrat SemiBold"/>
                <a:cs typeface="Montserrat SemiBold"/>
              </a:rPr>
              <a:t>DPI</a:t>
            </a:r>
            <a:r>
              <a:rPr dirty="0" sz="1900" spc="-2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950" spc="-70" b="1">
                <a:solidFill>
                  <a:srgbClr val="049569"/>
                </a:solidFill>
                <a:latin typeface="Montserrat SemiBold"/>
                <a:cs typeface="Montserrat SemiBold"/>
              </a:rPr>
              <a:t>(high</a:t>
            </a:r>
            <a:r>
              <a:rPr dirty="0" sz="950" spc="-20" b="1">
                <a:solidFill>
                  <a:srgbClr val="049569"/>
                </a:solidFill>
                <a:latin typeface="Montserrat SemiBold"/>
                <a:cs typeface="Montserrat SemiBold"/>
              </a:rPr>
              <a:t> </a:t>
            </a:r>
            <a:r>
              <a:rPr dirty="0" sz="950" spc="-65" b="1">
                <a:solidFill>
                  <a:srgbClr val="049569"/>
                </a:solidFill>
                <a:latin typeface="Montserrat SemiBold"/>
                <a:cs typeface="Montserrat SemiBold"/>
              </a:rPr>
              <a:t>school</a:t>
            </a:r>
            <a:r>
              <a:rPr dirty="0" sz="950" spc="-15" b="1">
                <a:solidFill>
                  <a:srgbClr val="049569"/>
                </a:solidFill>
                <a:latin typeface="Montserrat SemiBold"/>
                <a:cs typeface="Montserrat SemiBold"/>
              </a:rPr>
              <a:t> </a:t>
            </a:r>
            <a:r>
              <a:rPr dirty="0" sz="950" spc="-10" b="1">
                <a:solidFill>
                  <a:srgbClr val="049569"/>
                </a:solidFill>
                <a:latin typeface="Montserrat SemiBold"/>
                <a:cs typeface="Montserrat SemiBold"/>
              </a:rPr>
              <a:t>credit)</a:t>
            </a:r>
            <a:endParaRPr sz="95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</a:pPr>
            <a:endParaRPr sz="85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484"/>
              </a:spcBef>
            </a:pPr>
            <a:endParaRPr sz="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</a:pPr>
            <a:r>
              <a:rPr dirty="0" sz="1900" spc="-155" b="1">
                <a:solidFill>
                  <a:srgbClr val="1D40AF"/>
                </a:solidFill>
                <a:latin typeface="Montserrat SemiBold"/>
                <a:cs typeface="Montserrat SemiBold"/>
              </a:rPr>
              <a:t>Yearbook</a:t>
            </a:r>
            <a:r>
              <a:rPr dirty="0" sz="1900" spc="-2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50" b="1">
                <a:solidFill>
                  <a:srgbClr val="1D40AF"/>
                </a:solidFill>
                <a:latin typeface="Montserrat SemiBold"/>
                <a:cs typeface="Montserrat SemiBold"/>
              </a:rPr>
              <a:t>&amp;</a:t>
            </a:r>
            <a:r>
              <a:rPr dirty="0" sz="1900" spc="-20" b="1">
                <a:solidFill>
                  <a:srgbClr val="1D40AF"/>
                </a:solidFill>
                <a:latin typeface="Montserrat SemiBold"/>
                <a:cs typeface="Montserrat SemiBold"/>
              </a:rPr>
              <a:t> Journalism</a:t>
            </a:r>
            <a:endParaRPr sz="1900">
              <a:latin typeface="Montserrat SemiBold"/>
              <a:cs typeface="Montserrat SemiBold"/>
            </a:endParaRPr>
          </a:p>
          <a:p>
            <a:pPr marL="39370" marR="5080">
              <a:lnSpc>
                <a:spcPct val="224000"/>
              </a:lnSpc>
            </a:pPr>
            <a:r>
              <a:rPr dirty="0" sz="1900" spc="-130" b="1">
                <a:solidFill>
                  <a:srgbClr val="1D40AF"/>
                </a:solidFill>
                <a:latin typeface="Montserrat SemiBold"/>
                <a:cs typeface="Montserrat SemiBold"/>
              </a:rPr>
              <a:t>VILS</a:t>
            </a:r>
            <a:r>
              <a:rPr dirty="0" sz="1900" spc="-1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20" b="1">
                <a:solidFill>
                  <a:srgbClr val="1D40AF"/>
                </a:solidFill>
                <a:latin typeface="Montserrat SemiBold"/>
                <a:cs typeface="Montserrat SemiBold"/>
              </a:rPr>
              <a:t>Store:</a:t>
            </a:r>
            <a:r>
              <a:rPr dirty="0" sz="1900" spc="-1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10" b="1">
                <a:solidFill>
                  <a:srgbClr val="1D40AF"/>
                </a:solidFill>
                <a:latin typeface="Montserrat SemiBold"/>
                <a:cs typeface="Montserrat SemiBold"/>
              </a:rPr>
              <a:t>Business,</a:t>
            </a:r>
            <a:r>
              <a:rPr dirty="0" sz="1900" spc="-1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30" b="1">
                <a:solidFill>
                  <a:srgbClr val="1D40AF"/>
                </a:solidFill>
                <a:latin typeface="Montserrat SemiBold"/>
                <a:cs typeface="Montserrat SemiBold"/>
              </a:rPr>
              <a:t>Marketing,</a:t>
            </a:r>
            <a:r>
              <a:rPr dirty="0" sz="1900" spc="-1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35" b="1">
                <a:solidFill>
                  <a:srgbClr val="1D40AF"/>
                </a:solidFill>
                <a:latin typeface="Montserrat SemiBold"/>
                <a:cs typeface="Montserrat SemiBold"/>
              </a:rPr>
              <a:t>Management Competition</a:t>
            </a:r>
            <a:r>
              <a:rPr dirty="0" sz="190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45" b="1">
                <a:solidFill>
                  <a:srgbClr val="1D40AF"/>
                </a:solidFill>
                <a:latin typeface="Montserrat SemiBold"/>
                <a:cs typeface="Montserrat SemiBold"/>
              </a:rPr>
              <a:t>Pathway:</a:t>
            </a:r>
            <a:r>
              <a:rPr dirty="0" sz="190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150" b="1">
                <a:solidFill>
                  <a:srgbClr val="1D40AF"/>
                </a:solidFill>
                <a:latin typeface="Montserrat SemiBold"/>
                <a:cs typeface="Montserrat SemiBold"/>
              </a:rPr>
              <a:t>TSA</a:t>
            </a:r>
            <a:r>
              <a:rPr dirty="0" sz="190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900" spc="-20" b="1">
                <a:solidFill>
                  <a:srgbClr val="1D40AF"/>
                </a:solidFill>
                <a:latin typeface="Montserrat SemiBold"/>
                <a:cs typeface="Montserrat SemiBold"/>
              </a:rPr>
              <a:t>Leadership</a:t>
            </a:r>
            <a:endParaRPr sz="1900">
              <a:latin typeface="Montserrat SemiBold"/>
              <a:cs typeface="Montserrat SemiBold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05432" y="4788243"/>
            <a:ext cx="3274540" cy="1536871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3477359" y="4935303"/>
            <a:ext cx="2931160" cy="2787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50" spc="-120" b="1">
                <a:solidFill>
                  <a:srgbClr val="1D40AF"/>
                </a:solidFill>
                <a:latin typeface="Montserrat SemiBold"/>
                <a:cs typeface="Montserrat SemiBold"/>
              </a:rPr>
              <a:t>Find</a:t>
            </a:r>
            <a:r>
              <a:rPr dirty="0" sz="1650" spc="-2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650" spc="-150" b="1">
                <a:solidFill>
                  <a:srgbClr val="1D40AF"/>
                </a:solidFill>
                <a:latin typeface="Montserrat SemiBold"/>
                <a:cs typeface="Montserrat SemiBold"/>
              </a:rPr>
              <a:t>Your</a:t>
            </a:r>
            <a:r>
              <a:rPr dirty="0" sz="1650" spc="-2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650" spc="-150" b="1">
                <a:solidFill>
                  <a:srgbClr val="1D40AF"/>
                </a:solidFill>
                <a:latin typeface="Montserrat SemiBold"/>
                <a:cs typeface="Montserrat SemiBold"/>
              </a:rPr>
              <a:t>Pathway</a:t>
            </a:r>
            <a:r>
              <a:rPr dirty="0" sz="1650" spc="-2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650" spc="-130" b="1">
                <a:solidFill>
                  <a:srgbClr val="1D40AF"/>
                </a:solidFill>
                <a:latin typeface="Montserrat SemiBold"/>
                <a:cs typeface="Montserrat SemiBold"/>
              </a:rPr>
              <a:t>to</a:t>
            </a:r>
            <a:r>
              <a:rPr dirty="0" sz="1650" spc="-2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650" spc="-90" b="1">
                <a:solidFill>
                  <a:srgbClr val="1D40AF"/>
                </a:solidFill>
                <a:latin typeface="Montserrat SemiBold"/>
                <a:cs typeface="Montserrat SemiBold"/>
              </a:rPr>
              <a:t>Success!</a:t>
            </a:r>
            <a:endParaRPr sz="1650">
              <a:latin typeface="Montserrat SemiBold"/>
              <a:cs typeface="Montserrat SemiBold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690344" y="5932373"/>
            <a:ext cx="574040" cy="1943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75" b="1">
                <a:solidFill>
                  <a:srgbClr val="1D40AF"/>
                </a:solidFill>
                <a:latin typeface="Montserrat SemiBold"/>
                <a:cs typeface="Montserrat SemiBold"/>
              </a:rPr>
              <a:t>Discover</a:t>
            </a:r>
            <a:endParaRPr sz="1100">
              <a:latin typeface="Montserrat SemiBold"/>
              <a:cs typeface="Montserrat SemiBold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727153" y="5932373"/>
            <a:ext cx="384810" cy="1943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75" b="1">
                <a:solidFill>
                  <a:srgbClr val="1D40AF"/>
                </a:solidFill>
                <a:latin typeface="Montserrat SemiBold"/>
                <a:cs typeface="Montserrat SemiBold"/>
              </a:rPr>
              <a:t>Learn</a:t>
            </a:r>
            <a:endParaRPr sz="1100">
              <a:latin typeface="Montserrat SemiBold"/>
              <a:cs typeface="Montserrat SemiBold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619398" y="5932373"/>
            <a:ext cx="531495" cy="1943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00" spc="-80" b="1">
                <a:solidFill>
                  <a:srgbClr val="1D40AF"/>
                </a:solidFill>
                <a:latin typeface="Montserrat SemiBold"/>
                <a:cs typeface="Montserrat SemiBold"/>
              </a:rPr>
              <a:t>Achieve</a:t>
            </a:r>
            <a:endParaRPr sz="1100">
              <a:latin typeface="Montserrat SemiBold"/>
              <a:cs typeface="Montserrat SemiBold"/>
            </a:endParaRPr>
          </a:p>
        </p:txBody>
      </p:sp>
      <p:grpSp>
        <p:nvGrpSpPr>
          <p:cNvPr id="29" name="object 29" descr=""/>
          <p:cNvGrpSpPr/>
          <p:nvPr/>
        </p:nvGrpSpPr>
        <p:grpSpPr>
          <a:xfrm>
            <a:off x="0" y="6440959"/>
            <a:ext cx="9885680" cy="409575"/>
            <a:chOff x="0" y="6440959"/>
            <a:chExt cx="9885680" cy="409575"/>
          </a:xfrm>
        </p:grpSpPr>
        <p:sp>
          <p:nvSpPr>
            <p:cNvPr id="30" name="object 30" descr=""/>
            <p:cNvSpPr/>
            <p:nvPr/>
          </p:nvSpPr>
          <p:spPr>
            <a:xfrm>
              <a:off x="0" y="6757601"/>
              <a:ext cx="9885680" cy="92710"/>
            </a:xfrm>
            <a:custGeom>
              <a:avLst/>
              <a:gdLst/>
              <a:ahLst/>
              <a:cxnLst/>
              <a:rect l="l" t="t" r="r" b="b"/>
              <a:pathLst>
                <a:path w="9885680" h="92709">
                  <a:moveTo>
                    <a:pt x="9885405" y="92675"/>
                  </a:moveTo>
                  <a:lnTo>
                    <a:pt x="0" y="92675"/>
                  </a:lnTo>
                  <a:lnTo>
                    <a:pt x="0" y="0"/>
                  </a:lnTo>
                  <a:lnTo>
                    <a:pt x="9885405" y="0"/>
                  </a:lnTo>
                  <a:lnTo>
                    <a:pt x="9885405" y="9267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8433486" y="6440959"/>
              <a:ext cx="1297940" cy="262890"/>
            </a:xfrm>
            <a:custGeom>
              <a:avLst/>
              <a:gdLst/>
              <a:ahLst/>
              <a:cxnLst/>
              <a:rect l="l" t="t" r="r" b="b"/>
              <a:pathLst>
                <a:path w="1297940" h="262890">
                  <a:moveTo>
                    <a:pt x="1270663" y="262581"/>
                  </a:moveTo>
                  <a:lnTo>
                    <a:pt x="26795" y="262581"/>
                  </a:lnTo>
                  <a:lnTo>
                    <a:pt x="22854" y="261797"/>
                  </a:lnTo>
                  <a:lnTo>
                    <a:pt x="0" y="235785"/>
                  </a:lnTo>
                  <a:lnTo>
                    <a:pt x="0" y="231689"/>
                  </a:lnTo>
                  <a:lnTo>
                    <a:pt x="0" y="26795"/>
                  </a:lnTo>
                  <a:lnTo>
                    <a:pt x="26795" y="0"/>
                  </a:lnTo>
                  <a:lnTo>
                    <a:pt x="1270663" y="0"/>
                  </a:lnTo>
                  <a:lnTo>
                    <a:pt x="1297459" y="26795"/>
                  </a:lnTo>
                  <a:lnTo>
                    <a:pt x="1297459" y="235785"/>
                  </a:lnTo>
                  <a:lnTo>
                    <a:pt x="1274604" y="261797"/>
                  </a:lnTo>
                  <a:lnTo>
                    <a:pt x="1270663" y="262581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26161" y="6518188"/>
              <a:ext cx="108121" cy="108121"/>
            </a:xfrm>
            <a:prstGeom prst="rect">
              <a:avLst/>
            </a:prstGeom>
          </p:spPr>
        </p:pic>
      </p:grpSp>
      <p:sp>
        <p:nvSpPr>
          <p:cNvPr id="33" name="object 33" descr=""/>
          <p:cNvSpPr txBox="1"/>
          <p:nvPr/>
        </p:nvSpPr>
        <p:spPr>
          <a:xfrm>
            <a:off x="8664542" y="6488189"/>
            <a:ext cx="986790" cy="1485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60">
                <a:solidFill>
                  <a:srgbClr val="FFFFFF"/>
                </a:solidFill>
                <a:latin typeface="Montserrat"/>
                <a:cs typeface="Montserrat"/>
              </a:rPr>
              <a:t>Made</a:t>
            </a:r>
            <a:r>
              <a:rPr dirty="0" sz="80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800" spc="-45">
                <a:solidFill>
                  <a:srgbClr val="FFFFFF"/>
                </a:solidFill>
                <a:latin typeface="Montserrat"/>
                <a:cs typeface="Montserrat"/>
              </a:rPr>
              <a:t>with</a:t>
            </a:r>
            <a:r>
              <a:rPr dirty="0" sz="80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800" spc="-40">
                <a:solidFill>
                  <a:srgbClr val="FFFFFF"/>
                </a:solidFill>
                <a:latin typeface="Montserrat"/>
                <a:cs typeface="Montserrat"/>
              </a:rPr>
              <a:t>Genspark</a:t>
            </a:r>
            <a:endParaRPr sz="8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743700"/>
            <a:chOff x="0" y="0"/>
            <a:chExt cx="12192000" cy="6743700"/>
          </a:xfrm>
        </p:grpSpPr>
        <p:sp>
          <p:nvSpPr>
            <p:cNvPr id="3" name="object 3" descr=""/>
            <p:cNvSpPr/>
            <p:nvPr/>
          </p:nvSpPr>
          <p:spPr>
            <a:xfrm>
              <a:off x="4571999" y="942974"/>
              <a:ext cx="762000" cy="762000"/>
            </a:xfrm>
            <a:custGeom>
              <a:avLst/>
              <a:gdLst/>
              <a:ahLst/>
              <a:cxnLst/>
              <a:rect l="l" t="t" r="r" b="b"/>
              <a:pathLst>
                <a:path w="762000" h="762000">
                  <a:moveTo>
                    <a:pt x="380999" y="761999"/>
                  </a:moveTo>
                  <a:lnTo>
                    <a:pt x="334358" y="759134"/>
                  </a:lnTo>
                  <a:lnTo>
                    <a:pt x="288424" y="750582"/>
                  </a:lnTo>
                  <a:lnTo>
                    <a:pt x="243882" y="736471"/>
                  </a:lnTo>
                  <a:lnTo>
                    <a:pt x="201397" y="717011"/>
                  </a:lnTo>
                  <a:lnTo>
                    <a:pt x="161614" y="692498"/>
                  </a:lnTo>
                  <a:lnTo>
                    <a:pt x="125135" y="663302"/>
                  </a:lnTo>
                  <a:lnTo>
                    <a:pt x="92505" y="629860"/>
                  </a:lnTo>
                  <a:lnTo>
                    <a:pt x="64209" y="592671"/>
                  </a:lnTo>
                  <a:lnTo>
                    <a:pt x="40679" y="552299"/>
                  </a:lnTo>
                  <a:lnTo>
                    <a:pt x="22271" y="509354"/>
                  </a:lnTo>
                  <a:lnTo>
                    <a:pt x="9257" y="464479"/>
                  </a:lnTo>
                  <a:lnTo>
                    <a:pt x="1834" y="418344"/>
                  </a:lnTo>
                  <a:lnTo>
                    <a:pt x="0" y="380999"/>
                  </a:lnTo>
                  <a:lnTo>
                    <a:pt x="114" y="371646"/>
                  </a:lnTo>
                  <a:lnTo>
                    <a:pt x="4123" y="325095"/>
                  </a:lnTo>
                  <a:lnTo>
                    <a:pt x="13800" y="279385"/>
                  </a:lnTo>
                  <a:lnTo>
                    <a:pt x="29001" y="235197"/>
                  </a:lnTo>
                  <a:lnTo>
                    <a:pt x="49498" y="193203"/>
                  </a:lnTo>
                  <a:lnTo>
                    <a:pt x="74977" y="154038"/>
                  </a:lnTo>
                  <a:lnTo>
                    <a:pt x="105059" y="118286"/>
                  </a:lnTo>
                  <a:lnTo>
                    <a:pt x="139296" y="86482"/>
                  </a:lnTo>
                  <a:lnTo>
                    <a:pt x="177167" y="59109"/>
                  </a:lnTo>
                  <a:lnTo>
                    <a:pt x="218101" y="36579"/>
                  </a:lnTo>
                  <a:lnTo>
                    <a:pt x="261484" y="19230"/>
                  </a:lnTo>
                  <a:lnTo>
                    <a:pt x="306670" y="7320"/>
                  </a:lnTo>
                  <a:lnTo>
                    <a:pt x="352974" y="1032"/>
                  </a:lnTo>
                  <a:lnTo>
                    <a:pt x="380999" y="0"/>
                  </a:lnTo>
                  <a:lnTo>
                    <a:pt x="390353" y="114"/>
                  </a:lnTo>
                  <a:lnTo>
                    <a:pt x="436904" y="4123"/>
                  </a:lnTo>
                  <a:lnTo>
                    <a:pt x="482614" y="13800"/>
                  </a:lnTo>
                  <a:lnTo>
                    <a:pt x="526801" y="29001"/>
                  </a:lnTo>
                  <a:lnTo>
                    <a:pt x="568796" y="49498"/>
                  </a:lnTo>
                  <a:lnTo>
                    <a:pt x="607961" y="74977"/>
                  </a:lnTo>
                  <a:lnTo>
                    <a:pt x="643712" y="105059"/>
                  </a:lnTo>
                  <a:lnTo>
                    <a:pt x="675516" y="139296"/>
                  </a:lnTo>
                  <a:lnTo>
                    <a:pt x="702890" y="177168"/>
                  </a:lnTo>
                  <a:lnTo>
                    <a:pt x="725420" y="218101"/>
                  </a:lnTo>
                  <a:lnTo>
                    <a:pt x="742769" y="261484"/>
                  </a:lnTo>
                  <a:lnTo>
                    <a:pt x="754678" y="306670"/>
                  </a:lnTo>
                  <a:lnTo>
                    <a:pt x="760968" y="352974"/>
                  </a:lnTo>
                  <a:lnTo>
                    <a:pt x="761999" y="380999"/>
                  </a:lnTo>
                  <a:lnTo>
                    <a:pt x="761885" y="390352"/>
                  </a:lnTo>
                  <a:lnTo>
                    <a:pt x="757877" y="436904"/>
                  </a:lnTo>
                  <a:lnTo>
                    <a:pt x="748199" y="482614"/>
                  </a:lnTo>
                  <a:lnTo>
                    <a:pt x="732997" y="526802"/>
                  </a:lnTo>
                  <a:lnTo>
                    <a:pt x="712501" y="568796"/>
                  </a:lnTo>
                  <a:lnTo>
                    <a:pt x="687021" y="607961"/>
                  </a:lnTo>
                  <a:lnTo>
                    <a:pt x="656939" y="643712"/>
                  </a:lnTo>
                  <a:lnTo>
                    <a:pt x="622703" y="675517"/>
                  </a:lnTo>
                  <a:lnTo>
                    <a:pt x="584831" y="702890"/>
                  </a:lnTo>
                  <a:lnTo>
                    <a:pt x="543898" y="725420"/>
                  </a:lnTo>
                  <a:lnTo>
                    <a:pt x="500515" y="742769"/>
                  </a:lnTo>
                  <a:lnTo>
                    <a:pt x="455329" y="754679"/>
                  </a:lnTo>
                  <a:lnTo>
                    <a:pt x="409025" y="760967"/>
                  </a:lnTo>
                  <a:lnTo>
                    <a:pt x="380999" y="76199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850605" y="1157287"/>
              <a:ext cx="214629" cy="333375"/>
            </a:xfrm>
            <a:custGeom>
              <a:avLst/>
              <a:gdLst/>
              <a:ahLst/>
              <a:cxnLst/>
              <a:rect l="l" t="t" r="r" b="b"/>
              <a:pathLst>
                <a:path w="214629" h="333375">
                  <a:moveTo>
                    <a:pt x="23812" y="119062"/>
                  </a:moveTo>
                  <a:lnTo>
                    <a:pt x="14535" y="117194"/>
                  </a:lnTo>
                  <a:lnTo>
                    <a:pt x="6967" y="112095"/>
                  </a:lnTo>
                  <a:lnTo>
                    <a:pt x="1868" y="104527"/>
                  </a:lnTo>
                  <a:lnTo>
                    <a:pt x="0" y="95250"/>
                  </a:lnTo>
                  <a:lnTo>
                    <a:pt x="7484" y="58172"/>
                  </a:lnTo>
                  <a:lnTo>
                    <a:pt x="27895" y="27895"/>
                  </a:lnTo>
                  <a:lnTo>
                    <a:pt x="58172" y="7484"/>
                  </a:lnTo>
                  <a:lnTo>
                    <a:pt x="95250" y="0"/>
                  </a:lnTo>
                  <a:lnTo>
                    <a:pt x="119062" y="0"/>
                  </a:lnTo>
                  <a:lnTo>
                    <a:pt x="156140" y="7484"/>
                  </a:lnTo>
                  <a:lnTo>
                    <a:pt x="186416" y="27895"/>
                  </a:lnTo>
                  <a:lnTo>
                    <a:pt x="199717" y="47625"/>
                  </a:lnTo>
                  <a:lnTo>
                    <a:pt x="95250" y="47625"/>
                  </a:lnTo>
                  <a:lnTo>
                    <a:pt x="76726" y="51372"/>
                  </a:lnTo>
                  <a:lnTo>
                    <a:pt x="61586" y="61586"/>
                  </a:lnTo>
                  <a:lnTo>
                    <a:pt x="51372" y="76726"/>
                  </a:lnTo>
                  <a:lnTo>
                    <a:pt x="45756" y="104527"/>
                  </a:lnTo>
                  <a:lnTo>
                    <a:pt x="40657" y="112095"/>
                  </a:lnTo>
                  <a:lnTo>
                    <a:pt x="33089" y="117194"/>
                  </a:lnTo>
                  <a:lnTo>
                    <a:pt x="23812" y="119062"/>
                  </a:lnTo>
                  <a:close/>
                </a:path>
                <a:path w="214629" h="333375">
                  <a:moveTo>
                    <a:pt x="107156" y="238125"/>
                  </a:moveTo>
                  <a:lnTo>
                    <a:pt x="97878" y="236256"/>
                  </a:lnTo>
                  <a:lnTo>
                    <a:pt x="90310" y="231157"/>
                  </a:lnTo>
                  <a:lnTo>
                    <a:pt x="85212" y="223589"/>
                  </a:lnTo>
                  <a:lnTo>
                    <a:pt x="83343" y="214312"/>
                  </a:lnTo>
                  <a:lnTo>
                    <a:pt x="83343" y="213196"/>
                  </a:lnTo>
                  <a:lnTo>
                    <a:pt x="100798" y="168690"/>
                  </a:lnTo>
                  <a:lnTo>
                    <a:pt x="144809" y="137963"/>
                  </a:lnTo>
                  <a:lnTo>
                    <a:pt x="153973" y="130316"/>
                  </a:lnTo>
                  <a:lnTo>
                    <a:pt x="160855" y="120764"/>
                  </a:lnTo>
                  <a:lnTo>
                    <a:pt x="165184" y="109803"/>
                  </a:lnTo>
                  <a:lnTo>
                    <a:pt x="166687" y="97928"/>
                  </a:lnTo>
                  <a:lnTo>
                    <a:pt x="166687" y="95250"/>
                  </a:lnTo>
                  <a:lnTo>
                    <a:pt x="162940" y="76726"/>
                  </a:lnTo>
                  <a:lnTo>
                    <a:pt x="152725" y="61586"/>
                  </a:lnTo>
                  <a:lnTo>
                    <a:pt x="137585" y="51372"/>
                  </a:lnTo>
                  <a:lnTo>
                    <a:pt x="119062" y="47625"/>
                  </a:lnTo>
                  <a:lnTo>
                    <a:pt x="199717" y="47625"/>
                  </a:lnTo>
                  <a:lnTo>
                    <a:pt x="206828" y="58172"/>
                  </a:lnTo>
                  <a:lnTo>
                    <a:pt x="214312" y="95250"/>
                  </a:lnTo>
                  <a:lnTo>
                    <a:pt x="214312" y="97928"/>
                  </a:lnTo>
                  <a:lnTo>
                    <a:pt x="202648" y="143581"/>
                  </a:lnTo>
                  <a:lnTo>
                    <a:pt x="170557" y="178072"/>
                  </a:lnTo>
                  <a:lnTo>
                    <a:pt x="134094" y="201513"/>
                  </a:lnTo>
                  <a:lnTo>
                    <a:pt x="130968" y="207168"/>
                  </a:lnTo>
                  <a:lnTo>
                    <a:pt x="130968" y="214312"/>
                  </a:lnTo>
                  <a:lnTo>
                    <a:pt x="129100" y="223589"/>
                  </a:lnTo>
                  <a:lnTo>
                    <a:pt x="124001" y="231157"/>
                  </a:lnTo>
                  <a:lnTo>
                    <a:pt x="116433" y="236256"/>
                  </a:lnTo>
                  <a:lnTo>
                    <a:pt x="107156" y="238125"/>
                  </a:lnTo>
                  <a:close/>
                </a:path>
                <a:path w="214629" h="333375">
                  <a:moveTo>
                    <a:pt x="111103" y="333374"/>
                  </a:moveTo>
                  <a:lnTo>
                    <a:pt x="103209" y="333374"/>
                  </a:lnTo>
                  <a:lnTo>
                    <a:pt x="99412" y="332619"/>
                  </a:lnTo>
                  <a:lnTo>
                    <a:pt x="77390" y="307556"/>
                  </a:lnTo>
                  <a:lnTo>
                    <a:pt x="77390" y="299662"/>
                  </a:lnTo>
                  <a:lnTo>
                    <a:pt x="103209" y="273843"/>
                  </a:lnTo>
                  <a:lnTo>
                    <a:pt x="111103" y="273843"/>
                  </a:lnTo>
                  <a:lnTo>
                    <a:pt x="136921" y="299662"/>
                  </a:lnTo>
                  <a:lnTo>
                    <a:pt x="136921" y="307556"/>
                  </a:lnTo>
                  <a:lnTo>
                    <a:pt x="111103" y="333374"/>
                  </a:lnTo>
                  <a:close/>
                </a:path>
              </a:pathLst>
            </a:custGeom>
            <a:solidFill>
              <a:srgbClr val="1D40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714999" y="942974"/>
              <a:ext cx="762000" cy="762000"/>
            </a:xfrm>
            <a:custGeom>
              <a:avLst/>
              <a:gdLst/>
              <a:ahLst/>
              <a:cxnLst/>
              <a:rect l="l" t="t" r="r" b="b"/>
              <a:pathLst>
                <a:path w="762000" h="762000">
                  <a:moveTo>
                    <a:pt x="380999" y="761999"/>
                  </a:moveTo>
                  <a:lnTo>
                    <a:pt x="334358" y="759134"/>
                  </a:lnTo>
                  <a:lnTo>
                    <a:pt x="288424" y="750582"/>
                  </a:lnTo>
                  <a:lnTo>
                    <a:pt x="243881" y="736471"/>
                  </a:lnTo>
                  <a:lnTo>
                    <a:pt x="201397" y="717011"/>
                  </a:lnTo>
                  <a:lnTo>
                    <a:pt x="161614" y="692498"/>
                  </a:lnTo>
                  <a:lnTo>
                    <a:pt x="125135" y="663302"/>
                  </a:lnTo>
                  <a:lnTo>
                    <a:pt x="92505" y="629860"/>
                  </a:lnTo>
                  <a:lnTo>
                    <a:pt x="64209" y="592671"/>
                  </a:lnTo>
                  <a:lnTo>
                    <a:pt x="40679" y="552299"/>
                  </a:lnTo>
                  <a:lnTo>
                    <a:pt x="22271" y="509354"/>
                  </a:lnTo>
                  <a:lnTo>
                    <a:pt x="9257" y="464479"/>
                  </a:lnTo>
                  <a:lnTo>
                    <a:pt x="1834" y="418344"/>
                  </a:lnTo>
                  <a:lnTo>
                    <a:pt x="0" y="380999"/>
                  </a:lnTo>
                  <a:lnTo>
                    <a:pt x="114" y="371646"/>
                  </a:lnTo>
                  <a:lnTo>
                    <a:pt x="4122" y="325095"/>
                  </a:lnTo>
                  <a:lnTo>
                    <a:pt x="13799" y="279385"/>
                  </a:lnTo>
                  <a:lnTo>
                    <a:pt x="29001" y="235197"/>
                  </a:lnTo>
                  <a:lnTo>
                    <a:pt x="49498" y="193203"/>
                  </a:lnTo>
                  <a:lnTo>
                    <a:pt x="74977" y="154038"/>
                  </a:lnTo>
                  <a:lnTo>
                    <a:pt x="105059" y="118286"/>
                  </a:lnTo>
                  <a:lnTo>
                    <a:pt x="139296" y="86482"/>
                  </a:lnTo>
                  <a:lnTo>
                    <a:pt x="177167" y="59109"/>
                  </a:lnTo>
                  <a:lnTo>
                    <a:pt x="218100" y="36579"/>
                  </a:lnTo>
                  <a:lnTo>
                    <a:pt x="261484" y="19230"/>
                  </a:lnTo>
                  <a:lnTo>
                    <a:pt x="306670" y="7320"/>
                  </a:lnTo>
                  <a:lnTo>
                    <a:pt x="352975" y="1032"/>
                  </a:lnTo>
                  <a:lnTo>
                    <a:pt x="380999" y="0"/>
                  </a:lnTo>
                  <a:lnTo>
                    <a:pt x="390353" y="114"/>
                  </a:lnTo>
                  <a:lnTo>
                    <a:pt x="436904" y="4123"/>
                  </a:lnTo>
                  <a:lnTo>
                    <a:pt x="482615" y="13800"/>
                  </a:lnTo>
                  <a:lnTo>
                    <a:pt x="526802" y="29001"/>
                  </a:lnTo>
                  <a:lnTo>
                    <a:pt x="568796" y="49498"/>
                  </a:lnTo>
                  <a:lnTo>
                    <a:pt x="607961" y="74977"/>
                  </a:lnTo>
                  <a:lnTo>
                    <a:pt x="643712" y="105059"/>
                  </a:lnTo>
                  <a:lnTo>
                    <a:pt x="675516" y="139296"/>
                  </a:lnTo>
                  <a:lnTo>
                    <a:pt x="702890" y="177168"/>
                  </a:lnTo>
                  <a:lnTo>
                    <a:pt x="725420" y="218101"/>
                  </a:lnTo>
                  <a:lnTo>
                    <a:pt x="742770" y="261484"/>
                  </a:lnTo>
                  <a:lnTo>
                    <a:pt x="754678" y="306670"/>
                  </a:lnTo>
                  <a:lnTo>
                    <a:pt x="760968" y="352974"/>
                  </a:lnTo>
                  <a:lnTo>
                    <a:pt x="761999" y="380999"/>
                  </a:lnTo>
                  <a:lnTo>
                    <a:pt x="761885" y="390352"/>
                  </a:lnTo>
                  <a:lnTo>
                    <a:pt x="757876" y="436904"/>
                  </a:lnTo>
                  <a:lnTo>
                    <a:pt x="748199" y="482614"/>
                  </a:lnTo>
                  <a:lnTo>
                    <a:pt x="732997" y="526802"/>
                  </a:lnTo>
                  <a:lnTo>
                    <a:pt x="712501" y="568796"/>
                  </a:lnTo>
                  <a:lnTo>
                    <a:pt x="687021" y="607961"/>
                  </a:lnTo>
                  <a:lnTo>
                    <a:pt x="656939" y="643712"/>
                  </a:lnTo>
                  <a:lnTo>
                    <a:pt x="622703" y="675517"/>
                  </a:lnTo>
                  <a:lnTo>
                    <a:pt x="584831" y="702890"/>
                  </a:lnTo>
                  <a:lnTo>
                    <a:pt x="543898" y="725420"/>
                  </a:lnTo>
                  <a:lnTo>
                    <a:pt x="500515" y="742769"/>
                  </a:lnTo>
                  <a:lnTo>
                    <a:pt x="455329" y="754679"/>
                  </a:lnTo>
                  <a:lnTo>
                    <a:pt x="409025" y="760967"/>
                  </a:lnTo>
                  <a:lnTo>
                    <a:pt x="380999" y="76199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993605" y="1157287"/>
              <a:ext cx="214629" cy="333375"/>
            </a:xfrm>
            <a:custGeom>
              <a:avLst/>
              <a:gdLst/>
              <a:ahLst/>
              <a:cxnLst/>
              <a:rect l="l" t="t" r="r" b="b"/>
              <a:pathLst>
                <a:path w="214629" h="333375">
                  <a:moveTo>
                    <a:pt x="23812" y="119062"/>
                  </a:moveTo>
                  <a:lnTo>
                    <a:pt x="14535" y="117194"/>
                  </a:lnTo>
                  <a:lnTo>
                    <a:pt x="6967" y="112095"/>
                  </a:lnTo>
                  <a:lnTo>
                    <a:pt x="1868" y="104527"/>
                  </a:lnTo>
                  <a:lnTo>
                    <a:pt x="0" y="95250"/>
                  </a:lnTo>
                  <a:lnTo>
                    <a:pt x="7484" y="58172"/>
                  </a:lnTo>
                  <a:lnTo>
                    <a:pt x="27895" y="27895"/>
                  </a:lnTo>
                  <a:lnTo>
                    <a:pt x="58172" y="7484"/>
                  </a:lnTo>
                  <a:lnTo>
                    <a:pt x="95250" y="0"/>
                  </a:lnTo>
                  <a:lnTo>
                    <a:pt x="119062" y="0"/>
                  </a:lnTo>
                  <a:lnTo>
                    <a:pt x="156140" y="7484"/>
                  </a:lnTo>
                  <a:lnTo>
                    <a:pt x="186416" y="27895"/>
                  </a:lnTo>
                  <a:lnTo>
                    <a:pt x="199717" y="47625"/>
                  </a:lnTo>
                  <a:lnTo>
                    <a:pt x="95250" y="47625"/>
                  </a:lnTo>
                  <a:lnTo>
                    <a:pt x="76726" y="51372"/>
                  </a:lnTo>
                  <a:lnTo>
                    <a:pt x="61586" y="61586"/>
                  </a:lnTo>
                  <a:lnTo>
                    <a:pt x="51372" y="76726"/>
                  </a:lnTo>
                  <a:lnTo>
                    <a:pt x="45756" y="104527"/>
                  </a:lnTo>
                  <a:lnTo>
                    <a:pt x="40657" y="112095"/>
                  </a:lnTo>
                  <a:lnTo>
                    <a:pt x="33089" y="117194"/>
                  </a:lnTo>
                  <a:lnTo>
                    <a:pt x="23812" y="119062"/>
                  </a:lnTo>
                  <a:close/>
                </a:path>
                <a:path w="214629" h="333375">
                  <a:moveTo>
                    <a:pt x="107156" y="238125"/>
                  </a:moveTo>
                  <a:lnTo>
                    <a:pt x="97878" y="236256"/>
                  </a:lnTo>
                  <a:lnTo>
                    <a:pt x="90310" y="231157"/>
                  </a:lnTo>
                  <a:lnTo>
                    <a:pt x="85212" y="223589"/>
                  </a:lnTo>
                  <a:lnTo>
                    <a:pt x="83343" y="214312"/>
                  </a:lnTo>
                  <a:lnTo>
                    <a:pt x="83343" y="213196"/>
                  </a:lnTo>
                  <a:lnTo>
                    <a:pt x="100798" y="168690"/>
                  </a:lnTo>
                  <a:lnTo>
                    <a:pt x="144809" y="137963"/>
                  </a:lnTo>
                  <a:lnTo>
                    <a:pt x="153973" y="130316"/>
                  </a:lnTo>
                  <a:lnTo>
                    <a:pt x="160855" y="120764"/>
                  </a:lnTo>
                  <a:lnTo>
                    <a:pt x="165184" y="109803"/>
                  </a:lnTo>
                  <a:lnTo>
                    <a:pt x="166687" y="97928"/>
                  </a:lnTo>
                  <a:lnTo>
                    <a:pt x="166687" y="95250"/>
                  </a:lnTo>
                  <a:lnTo>
                    <a:pt x="162940" y="76726"/>
                  </a:lnTo>
                  <a:lnTo>
                    <a:pt x="152725" y="61586"/>
                  </a:lnTo>
                  <a:lnTo>
                    <a:pt x="137585" y="51372"/>
                  </a:lnTo>
                  <a:lnTo>
                    <a:pt x="119062" y="47625"/>
                  </a:lnTo>
                  <a:lnTo>
                    <a:pt x="199717" y="47625"/>
                  </a:lnTo>
                  <a:lnTo>
                    <a:pt x="206828" y="58172"/>
                  </a:lnTo>
                  <a:lnTo>
                    <a:pt x="214312" y="95250"/>
                  </a:lnTo>
                  <a:lnTo>
                    <a:pt x="214312" y="97928"/>
                  </a:lnTo>
                  <a:lnTo>
                    <a:pt x="202648" y="143581"/>
                  </a:lnTo>
                  <a:lnTo>
                    <a:pt x="170557" y="178072"/>
                  </a:lnTo>
                  <a:lnTo>
                    <a:pt x="134094" y="201513"/>
                  </a:lnTo>
                  <a:lnTo>
                    <a:pt x="130968" y="207168"/>
                  </a:lnTo>
                  <a:lnTo>
                    <a:pt x="130968" y="214312"/>
                  </a:lnTo>
                  <a:lnTo>
                    <a:pt x="129100" y="223589"/>
                  </a:lnTo>
                  <a:lnTo>
                    <a:pt x="124001" y="231157"/>
                  </a:lnTo>
                  <a:lnTo>
                    <a:pt x="116433" y="236256"/>
                  </a:lnTo>
                  <a:lnTo>
                    <a:pt x="107156" y="238125"/>
                  </a:lnTo>
                  <a:close/>
                </a:path>
                <a:path w="214629" h="333375">
                  <a:moveTo>
                    <a:pt x="111103" y="333374"/>
                  </a:moveTo>
                  <a:lnTo>
                    <a:pt x="103209" y="333374"/>
                  </a:lnTo>
                  <a:lnTo>
                    <a:pt x="99412" y="332619"/>
                  </a:lnTo>
                  <a:lnTo>
                    <a:pt x="77390" y="307556"/>
                  </a:lnTo>
                  <a:lnTo>
                    <a:pt x="77390" y="299662"/>
                  </a:lnTo>
                  <a:lnTo>
                    <a:pt x="103209" y="273843"/>
                  </a:lnTo>
                  <a:lnTo>
                    <a:pt x="111103" y="273843"/>
                  </a:lnTo>
                  <a:lnTo>
                    <a:pt x="136921" y="299662"/>
                  </a:lnTo>
                  <a:lnTo>
                    <a:pt x="136921" y="307556"/>
                  </a:lnTo>
                  <a:lnTo>
                    <a:pt x="111103" y="333374"/>
                  </a:lnTo>
                  <a:close/>
                </a:path>
              </a:pathLst>
            </a:custGeom>
            <a:solidFill>
              <a:srgbClr val="1D40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6857999" y="942974"/>
              <a:ext cx="762000" cy="762000"/>
            </a:xfrm>
            <a:custGeom>
              <a:avLst/>
              <a:gdLst/>
              <a:ahLst/>
              <a:cxnLst/>
              <a:rect l="l" t="t" r="r" b="b"/>
              <a:pathLst>
                <a:path w="762000" h="762000">
                  <a:moveTo>
                    <a:pt x="380999" y="761999"/>
                  </a:moveTo>
                  <a:lnTo>
                    <a:pt x="334358" y="759134"/>
                  </a:lnTo>
                  <a:lnTo>
                    <a:pt x="288424" y="750582"/>
                  </a:lnTo>
                  <a:lnTo>
                    <a:pt x="243882" y="736471"/>
                  </a:lnTo>
                  <a:lnTo>
                    <a:pt x="201397" y="717011"/>
                  </a:lnTo>
                  <a:lnTo>
                    <a:pt x="161614" y="692498"/>
                  </a:lnTo>
                  <a:lnTo>
                    <a:pt x="125135" y="663302"/>
                  </a:lnTo>
                  <a:lnTo>
                    <a:pt x="92505" y="629860"/>
                  </a:lnTo>
                  <a:lnTo>
                    <a:pt x="64209" y="592671"/>
                  </a:lnTo>
                  <a:lnTo>
                    <a:pt x="40679" y="552299"/>
                  </a:lnTo>
                  <a:lnTo>
                    <a:pt x="22271" y="509354"/>
                  </a:lnTo>
                  <a:lnTo>
                    <a:pt x="9257" y="464479"/>
                  </a:lnTo>
                  <a:lnTo>
                    <a:pt x="1834" y="418344"/>
                  </a:lnTo>
                  <a:lnTo>
                    <a:pt x="0" y="380999"/>
                  </a:lnTo>
                  <a:lnTo>
                    <a:pt x="114" y="371646"/>
                  </a:lnTo>
                  <a:lnTo>
                    <a:pt x="4123" y="325095"/>
                  </a:lnTo>
                  <a:lnTo>
                    <a:pt x="13800" y="279385"/>
                  </a:lnTo>
                  <a:lnTo>
                    <a:pt x="29001" y="235197"/>
                  </a:lnTo>
                  <a:lnTo>
                    <a:pt x="49498" y="193203"/>
                  </a:lnTo>
                  <a:lnTo>
                    <a:pt x="74978" y="154038"/>
                  </a:lnTo>
                  <a:lnTo>
                    <a:pt x="105059" y="118286"/>
                  </a:lnTo>
                  <a:lnTo>
                    <a:pt x="139296" y="86482"/>
                  </a:lnTo>
                  <a:lnTo>
                    <a:pt x="177168" y="59109"/>
                  </a:lnTo>
                  <a:lnTo>
                    <a:pt x="218101" y="36579"/>
                  </a:lnTo>
                  <a:lnTo>
                    <a:pt x="261484" y="19230"/>
                  </a:lnTo>
                  <a:lnTo>
                    <a:pt x="306670" y="7320"/>
                  </a:lnTo>
                  <a:lnTo>
                    <a:pt x="352975" y="1032"/>
                  </a:lnTo>
                  <a:lnTo>
                    <a:pt x="380999" y="0"/>
                  </a:lnTo>
                  <a:lnTo>
                    <a:pt x="390353" y="114"/>
                  </a:lnTo>
                  <a:lnTo>
                    <a:pt x="436903" y="4123"/>
                  </a:lnTo>
                  <a:lnTo>
                    <a:pt x="482614" y="13800"/>
                  </a:lnTo>
                  <a:lnTo>
                    <a:pt x="526801" y="29001"/>
                  </a:lnTo>
                  <a:lnTo>
                    <a:pt x="568795" y="49498"/>
                  </a:lnTo>
                  <a:lnTo>
                    <a:pt x="607960" y="74977"/>
                  </a:lnTo>
                  <a:lnTo>
                    <a:pt x="643712" y="105059"/>
                  </a:lnTo>
                  <a:lnTo>
                    <a:pt x="675516" y="139296"/>
                  </a:lnTo>
                  <a:lnTo>
                    <a:pt x="702889" y="177168"/>
                  </a:lnTo>
                  <a:lnTo>
                    <a:pt x="725419" y="218101"/>
                  </a:lnTo>
                  <a:lnTo>
                    <a:pt x="742769" y="261484"/>
                  </a:lnTo>
                  <a:lnTo>
                    <a:pt x="754678" y="306670"/>
                  </a:lnTo>
                  <a:lnTo>
                    <a:pt x="760968" y="352974"/>
                  </a:lnTo>
                  <a:lnTo>
                    <a:pt x="761999" y="380999"/>
                  </a:lnTo>
                  <a:lnTo>
                    <a:pt x="761885" y="390352"/>
                  </a:lnTo>
                  <a:lnTo>
                    <a:pt x="757876" y="436904"/>
                  </a:lnTo>
                  <a:lnTo>
                    <a:pt x="748198" y="482614"/>
                  </a:lnTo>
                  <a:lnTo>
                    <a:pt x="732996" y="526802"/>
                  </a:lnTo>
                  <a:lnTo>
                    <a:pt x="712500" y="568796"/>
                  </a:lnTo>
                  <a:lnTo>
                    <a:pt x="687021" y="607961"/>
                  </a:lnTo>
                  <a:lnTo>
                    <a:pt x="656939" y="643712"/>
                  </a:lnTo>
                  <a:lnTo>
                    <a:pt x="622703" y="675517"/>
                  </a:lnTo>
                  <a:lnTo>
                    <a:pt x="584830" y="702890"/>
                  </a:lnTo>
                  <a:lnTo>
                    <a:pt x="543898" y="725420"/>
                  </a:lnTo>
                  <a:lnTo>
                    <a:pt x="500514" y="742769"/>
                  </a:lnTo>
                  <a:lnTo>
                    <a:pt x="455328" y="754679"/>
                  </a:lnTo>
                  <a:lnTo>
                    <a:pt x="409025" y="760967"/>
                  </a:lnTo>
                  <a:lnTo>
                    <a:pt x="380999" y="76199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7136606" y="1157287"/>
              <a:ext cx="214629" cy="333375"/>
            </a:xfrm>
            <a:custGeom>
              <a:avLst/>
              <a:gdLst/>
              <a:ahLst/>
              <a:cxnLst/>
              <a:rect l="l" t="t" r="r" b="b"/>
              <a:pathLst>
                <a:path w="214629" h="333375">
                  <a:moveTo>
                    <a:pt x="23812" y="119062"/>
                  </a:moveTo>
                  <a:lnTo>
                    <a:pt x="14535" y="117194"/>
                  </a:lnTo>
                  <a:lnTo>
                    <a:pt x="6967" y="112095"/>
                  </a:lnTo>
                  <a:lnTo>
                    <a:pt x="1868" y="104527"/>
                  </a:lnTo>
                  <a:lnTo>
                    <a:pt x="0" y="95250"/>
                  </a:lnTo>
                  <a:lnTo>
                    <a:pt x="7484" y="58172"/>
                  </a:lnTo>
                  <a:lnTo>
                    <a:pt x="27895" y="27895"/>
                  </a:lnTo>
                  <a:lnTo>
                    <a:pt x="58172" y="7484"/>
                  </a:lnTo>
                  <a:lnTo>
                    <a:pt x="95250" y="0"/>
                  </a:lnTo>
                  <a:lnTo>
                    <a:pt x="119062" y="0"/>
                  </a:lnTo>
                  <a:lnTo>
                    <a:pt x="156140" y="7484"/>
                  </a:lnTo>
                  <a:lnTo>
                    <a:pt x="186416" y="27895"/>
                  </a:lnTo>
                  <a:lnTo>
                    <a:pt x="199717" y="47625"/>
                  </a:lnTo>
                  <a:lnTo>
                    <a:pt x="95250" y="47625"/>
                  </a:lnTo>
                  <a:lnTo>
                    <a:pt x="76726" y="51372"/>
                  </a:lnTo>
                  <a:lnTo>
                    <a:pt x="61586" y="61586"/>
                  </a:lnTo>
                  <a:lnTo>
                    <a:pt x="51372" y="76726"/>
                  </a:lnTo>
                  <a:lnTo>
                    <a:pt x="45756" y="104527"/>
                  </a:lnTo>
                  <a:lnTo>
                    <a:pt x="40657" y="112095"/>
                  </a:lnTo>
                  <a:lnTo>
                    <a:pt x="33089" y="117194"/>
                  </a:lnTo>
                  <a:lnTo>
                    <a:pt x="23812" y="119062"/>
                  </a:lnTo>
                  <a:close/>
                </a:path>
                <a:path w="214629" h="333375">
                  <a:moveTo>
                    <a:pt x="107156" y="238125"/>
                  </a:moveTo>
                  <a:lnTo>
                    <a:pt x="97878" y="236256"/>
                  </a:lnTo>
                  <a:lnTo>
                    <a:pt x="90310" y="231157"/>
                  </a:lnTo>
                  <a:lnTo>
                    <a:pt x="85212" y="223589"/>
                  </a:lnTo>
                  <a:lnTo>
                    <a:pt x="83343" y="214312"/>
                  </a:lnTo>
                  <a:lnTo>
                    <a:pt x="83343" y="213196"/>
                  </a:lnTo>
                  <a:lnTo>
                    <a:pt x="100798" y="168690"/>
                  </a:lnTo>
                  <a:lnTo>
                    <a:pt x="144809" y="137963"/>
                  </a:lnTo>
                  <a:lnTo>
                    <a:pt x="153973" y="130316"/>
                  </a:lnTo>
                  <a:lnTo>
                    <a:pt x="160855" y="120764"/>
                  </a:lnTo>
                  <a:lnTo>
                    <a:pt x="165184" y="109803"/>
                  </a:lnTo>
                  <a:lnTo>
                    <a:pt x="166687" y="97928"/>
                  </a:lnTo>
                  <a:lnTo>
                    <a:pt x="166687" y="95250"/>
                  </a:lnTo>
                  <a:lnTo>
                    <a:pt x="162940" y="76726"/>
                  </a:lnTo>
                  <a:lnTo>
                    <a:pt x="152725" y="61586"/>
                  </a:lnTo>
                  <a:lnTo>
                    <a:pt x="137585" y="51372"/>
                  </a:lnTo>
                  <a:lnTo>
                    <a:pt x="119062" y="47625"/>
                  </a:lnTo>
                  <a:lnTo>
                    <a:pt x="199717" y="47625"/>
                  </a:lnTo>
                  <a:lnTo>
                    <a:pt x="206828" y="58172"/>
                  </a:lnTo>
                  <a:lnTo>
                    <a:pt x="214312" y="95250"/>
                  </a:lnTo>
                  <a:lnTo>
                    <a:pt x="214312" y="97928"/>
                  </a:lnTo>
                  <a:lnTo>
                    <a:pt x="202648" y="143581"/>
                  </a:lnTo>
                  <a:lnTo>
                    <a:pt x="170557" y="178072"/>
                  </a:lnTo>
                  <a:lnTo>
                    <a:pt x="134094" y="201513"/>
                  </a:lnTo>
                  <a:lnTo>
                    <a:pt x="130968" y="207168"/>
                  </a:lnTo>
                  <a:lnTo>
                    <a:pt x="130968" y="214312"/>
                  </a:lnTo>
                  <a:lnTo>
                    <a:pt x="129100" y="223589"/>
                  </a:lnTo>
                  <a:lnTo>
                    <a:pt x="124001" y="231157"/>
                  </a:lnTo>
                  <a:lnTo>
                    <a:pt x="116433" y="236256"/>
                  </a:lnTo>
                  <a:lnTo>
                    <a:pt x="107156" y="238125"/>
                  </a:lnTo>
                  <a:close/>
                </a:path>
                <a:path w="214629" h="333375">
                  <a:moveTo>
                    <a:pt x="111103" y="333374"/>
                  </a:moveTo>
                  <a:lnTo>
                    <a:pt x="103209" y="333374"/>
                  </a:lnTo>
                  <a:lnTo>
                    <a:pt x="99412" y="332619"/>
                  </a:lnTo>
                  <a:lnTo>
                    <a:pt x="77390" y="307556"/>
                  </a:lnTo>
                  <a:lnTo>
                    <a:pt x="77390" y="299662"/>
                  </a:lnTo>
                  <a:lnTo>
                    <a:pt x="103209" y="273843"/>
                  </a:lnTo>
                  <a:lnTo>
                    <a:pt x="111103" y="273843"/>
                  </a:lnTo>
                  <a:lnTo>
                    <a:pt x="136921" y="299662"/>
                  </a:lnTo>
                  <a:lnTo>
                    <a:pt x="136921" y="307556"/>
                  </a:lnTo>
                  <a:lnTo>
                    <a:pt x="111103" y="333374"/>
                  </a:lnTo>
                  <a:close/>
                </a:path>
              </a:pathLst>
            </a:custGeom>
            <a:solidFill>
              <a:srgbClr val="1D40A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605014" y="2049904"/>
            <a:ext cx="4982210" cy="6597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150" spc="-345"/>
              <a:t>Questions</a:t>
            </a:r>
            <a:r>
              <a:rPr dirty="0" sz="4150" spc="-155"/>
              <a:t> </a:t>
            </a:r>
            <a:r>
              <a:rPr dirty="0" sz="4150" spc="-425"/>
              <a:t>&amp;</a:t>
            </a:r>
            <a:r>
              <a:rPr dirty="0" sz="4150" spc="-145"/>
              <a:t> </a:t>
            </a:r>
            <a:r>
              <a:rPr dirty="0" sz="4150" spc="-355"/>
              <a:t>Support</a:t>
            </a:r>
            <a:endParaRPr sz="4150"/>
          </a:p>
        </p:txBody>
      </p:sp>
      <p:sp>
        <p:nvSpPr>
          <p:cNvPr id="10" name="object 10" descr=""/>
          <p:cNvSpPr txBox="1"/>
          <p:nvPr/>
        </p:nvSpPr>
        <p:spPr>
          <a:xfrm>
            <a:off x="2398166" y="3139121"/>
            <a:ext cx="7395845" cy="156591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651510" indent="-158115">
              <a:lnSpc>
                <a:spcPct val="100000"/>
              </a:lnSpc>
              <a:spcBef>
                <a:spcPts val="130"/>
              </a:spcBef>
              <a:buChar char="•"/>
              <a:tabLst>
                <a:tab pos="651510" algn="l"/>
              </a:tabLst>
            </a:pPr>
            <a:r>
              <a:rPr dirty="0" sz="2450" spc="-165">
                <a:solidFill>
                  <a:srgbClr val="4A5462"/>
                </a:solidFill>
                <a:latin typeface="Montserrat"/>
                <a:cs typeface="Montserrat"/>
              </a:rPr>
              <a:t>Any</a:t>
            </a:r>
            <a:r>
              <a:rPr dirty="0" sz="24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25">
                <a:solidFill>
                  <a:srgbClr val="4A5462"/>
                </a:solidFill>
                <a:latin typeface="Montserrat"/>
                <a:cs typeface="Montserrat"/>
              </a:rPr>
              <a:t>questions</a:t>
            </a:r>
            <a:r>
              <a:rPr dirty="0" sz="24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35">
                <a:solidFill>
                  <a:srgbClr val="4A5462"/>
                </a:solidFill>
                <a:latin typeface="Montserrat"/>
                <a:cs typeface="Montserrat"/>
              </a:rPr>
              <a:t>about</a:t>
            </a:r>
            <a:r>
              <a:rPr dirty="0" sz="24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25">
                <a:solidFill>
                  <a:srgbClr val="4A5462"/>
                </a:solidFill>
                <a:latin typeface="Montserrat"/>
                <a:cs typeface="Montserrat"/>
              </a:rPr>
              <a:t>our</a:t>
            </a:r>
            <a:r>
              <a:rPr dirty="0" sz="24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05">
                <a:solidFill>
                  <a:srgbClr val="4A5462"/>
                </a:solidFill>
                <a:latin typeface="Montserrat"/>
                <a:cs typeface="Montserrat"/>
              </a:rPr>
              <a:t>rules</a:t>
            </a:r>
            <a:r>
              <a:rPr dirty="0" sz="24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14">
                <a:solidFill>
                  <a:srgbClr val="4A5462"/>
                </a:solidFill>
                <a:latin typeface="Montserrat"/>
                <a:cs typeface="Montserrat"/>
              </a:rPr>
              <a:t>or</a:t>
            </a:r>
            <a:r>
              <a:rPr dirty="0" sz="24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0">
                <a:solidFill>
                  <a:srgbClr val="4A5462"/>
                </a:solidFill>
                <a:latin typeface="Montserrat"/>
                <a:cs typeface="Montserrat"/>
              </a:rPr>
              <a:t>pathways?</a:t>
            </a:r>
            <a:endParaRPr sz="2450">
              <a:latin typeface="Montserrat"/>
              <a:cs typeface="Montserrat"/>
            </a:endParaRPr>
          </a:p>
          <a:p>
            <a:pPr marL="170180" marR="5080" indent="-158115">
              <a:lnSpc>
                <a:spcPct val="114799"/>
              </a:lnSpc>
              <a:spcBef>
                <a:spcPts val="2400"/>
              </a:spcBef>
              <a:buChar char="•"/>
              <a:tabLst>
                <a:tab pos="1759585" algn="l"/>
              </a:tabLst>
            </a:pPr>
            <a:r>
              <a:rPr dirty="0" sz="2450" spc="-150">
                <a:solidFill>
                  <a:srgbClr val="4A5462"/>
                </a:solidFill>
                <a:latin typeface="Montserrat"/>
                <a:cs typeface="Montserrat"/>
              </a:rPr>
              <a:t>Reach</a:t>
            </a:r>
            <a:r>
              <a:rPr dirty="0" sz="2450" spc="-4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30">
                <a:solidFill>
                  <a:srgbClr val="4A5462"/>
                </a:solidFill>
                <a:latin typeface="Montserrat"/>
                <a:cs typeface="Montserrat"/>
              </a:rPr>
              <a:t>out</a:t>
            </a:r>
            <a:r>
              <a:rPr dirty="0" sz="24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45">
                <a:solidFill>
                  <a:srgbClr val="4A5462"/>
                </a:solidFill>
                <a:latin typeface="Montserrat"/>
                <a:cs typeface="Montserrat"/>
              </a:rPr>
              <a:t>to</a:t>
            </a:r>
            <a:r>
              <a:rPr dirty="0" sz="24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35">
                <a:solidFill>
                  <a:srgbClr val="4A5462"/>
                </a:solidFill>
                <a:latin typeface="Montserrat"/>
                <a:cs typeface="Montserrat"/>
              </a:rPr>
              <a:t>your</a:t>
            </a:r>
            <a:r>
              <a:rPr dirty="0" sz="24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35">
                <a:solidFill>
                  <a:srgbClr val="4A5462"/>
                </a:solidFill>
                <a:latin typeface="Montserrat"/>
                <a:cs typeface="Montserrat"/>
              </a:rPr>
              <a:t>teacher</a:t>
            </a:r>
            <a:r>
              <a:rPr dirty="0" sz="24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10">
                <a:solidFill>
                  <a:srgbClr val="4A5462"/>
                </a:solidFill>
                <a:latin typeface="Montserrat"/>
                <a:cs typeface="Montserrat"/>
              </a:rPr>
              <a:t>for</a:t>
            </a:r>
            <a:r>
              <a:rPr dirty="0" sz="24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25">
                <a:solidFill>
                  <a:srgbClr val="4A5462"/>
                </a:solidFill>
                <a:latin typeface="Montserrat"/>
                <a:cs typeface="Montserrat"/>
              </a:rPr>
              <a:t>help</a:t>
            </a:r>
            <a:r>
              <a:rPr dirty="0" sz="24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4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4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05">
                <a:solidFill>
                  <a:srgbClr val="4A5462"/>
                </a:solidFill>
                <a:latin typeface="Montserrat"/>
                <a:cs typeface="Montserrat"/>
              </a:rPr>
              <a:t>guidance— </a:t>
            </a:r>
            <a:r>
              <a:rPr dirty="0" sz="2450" spc="-105">
                <a:solidFill>
                  <a:srgbClr val="4A5462"/>
                </a:solidFill>
                <a:latin typeface="Montserrat"/>
                <a:cs typeface="Montserrat"/>
              </a:rPr>
              <a:t>	</a:t>
            </a:r>
            <a:r>
              <a:rPr dirty="0" sz="2450" spc="-85">
                <a:solidFill>
                  <a:srgbClr val="4A5462"/>
                </a:solidFill>
                <a:latin typeface="Montserrat"/>
                <a:cs typeface="Montserrat"/>
              </a:rPr>
              <a:t>let's</a:t>
            </a:r>
            <a:r>
              <a:rPr dirty="0" sz="24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75">
                <a:solidFill>
                  <a:srgbClr val="4A5462"/>
                </a:solidFill>
                <a:latin typeface="Montserrat"/>
                <a:cs typeface="Montserrat"/>
              </a:rPr>
              <a:t>make</a:t>
            </a:r>
            <a:r>
              <a:rPr dirty="0" sz="24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00">
                <a:solidFill>
                  <a:srgbClr val="4A5462"/>
                </a:solidFill>
                <a:latin typeface="Montserrat"/>
                <a:cs typeface="Montserrat"/>
              </a:rPr>
              <a:t>this</a:t>
            </a:r>
            <a:r>
              <a:rPr dirty="0" sz="24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20">
                <a:solidFill>
                  <a:srgbClr val="4A5462"/>
                </a:solidFill>
                <a:latin typeface="Montserrat"/>
                <a:cs typeface="Montserrat"/>
              </a:rPr>
              <a:t>a</a:t>
            </a:r>
            <a:r>
              <a:rPr dirty="0" sz="24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30">
                <a:solidFill>
                  <a:srgbClr val="4A5462"/>
                </a:solidFill>
                <a:latin typeface="Montserrat"/>
                <a:cs typeface="Montserrat"/>
              </a:rPr>
              <a:t>great</a:t>
            </a:r>
            <a:r>
              <a:rPr dirty="0" sz="2450" spc="-4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450" spc="-10">
                <a:solidFill>
                  <a:srgbClr val="4A5462"/>
                </a:solidFill>
                <a:latin typeface="Montserrat"/>
                <a:cs typeface="Montserrat"/>
              </a:rPr>
              <a:t>year!</a:t>
            </a:r>
            <a:endParaRPr sz="2450">
              <a:latin typeface="Montserrat"/>
              <a:cs typeface="Montserrat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4829174" y="5429249"/>
            <a:ext cx="2533650" cy="495300"/>
            <a:chOff x="4829174" y="5429249"/>
            <a:chExt cx="2533650" cy="495300"/>
          </a:xfrm>
        </p:grpSpPr>
        <p:sp>
          <p:nvSpPr>
            <p:cNvPr id="12" name="object 12" descr=""/>
            <p:cNvSpPr/>
            <p:nvPr/>
          </p:nvSpPr>
          <p:spPr>
            <a:xfrm>
              <a:off x="4829174" y="5429249"/>
              <a:ext cx="2533650" cy="495300"/>
            </a:xfrm>
            <a:custGeom>
              <a:avLst/>
              <a:gdLst/>
              <a:ahLst/>
              <a:cxnLst/>
              <a:rect l="l" t="t" r="r" b="b"/>
              <a:pathLst>
                <a:path w="2533650" h="495300">
                  <a:moveTo>
                    <a:pt x="2462453" y="495299"/>
                  </a:moveTo>
                  <a:lnTo>
                    <a:pt x="71196" y="495299"/>
                  </a:lnTo>
                  <a:lnTo>
                    <a:pt x="66241" y="494811"/>
                  </a:lnTo>
                  <a:lnTo>
                    <a:pt x="29704" y="479677"/>
                  </a:lnTo>
                  <a:lnTo>
                    <a:pt x="3885" y="443637"/>
                  </a:lnTo>
                  <a:lnTo>
                    <a:pt x="0" y="424103"/>
                  </a:lnTo>
                  <a:lnTo>
                    <a:pt x="0" y="4190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2462453" y="0"/>
                  </a:lnTo>
                  <a:lnTo>
                    <a:pt x="2503944" y="15621"/>
                  </a:lnTo>
                  <a:lnTo>
                    <a:pt x="2529763" y="51661"/>
                  </a:lnTo>
                  <a:lnTo>
                    <a:pt x="2533649" y="71196"/>
                  </a:lnTo>
                  <a:lnTo>
                    <a:pt x="2533649" y="424103"/>
                  </a:lnTo>
                  <a:lnTo>
                    <a:pt x="2518027" y="465593"/>
                  </a:lnTo>
                  <a:lnTo>
                    <a:pt x="2481987" y="491413"/>
                  </a:lnTo>
                  <a:lnTo>
                    <a:pt x="2467407" y="494811"/>
                  </a:lnTo>
                  <a:lnTo>
                    <a:pt x="2462453" y="49529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32374" y="5572124"/>
              <a:ext cx="180193" cy="190499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5438171" y="5514072"/>
            <a:ext cx="1635125" cy="285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00" spc="-130" b="1">
                <a:solidFill>
                  <a:srgbClr val="FFFFFF"/>
                </a:solidFill>
                <a:latin typeface="Montserrat SemiBold"/>
                <a:cs typeface="Montserrat SemiBold"/>
              </a:rPr>
              <a:t>Raise</a:t>
            </a:r>
            <a:r>
              <a:rPr dirty="0" sz="1700" spc="-30" b="1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dirty="0" sz="1700" spc="-155" b="1">
                <a:solidFill>
                  <a:srgbClr val="FFFFFF"/>
                </a:solidFill>
                <a:latin typeface="Montserrat SemiBold"/>
                <a:cs typeface="Montserrat SemiBold"/>
              </a:rPr>
              <a:t>Your</a:t>
            </a:r>
            <a:r>
              <a:rPr dirty="0" sz="1700" spc="-25" b="1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dirty="0" sz="1700" spc="-114" b="1">
                <a:solidFill>
                  <a:srgbClr val="FFFFFF"/>
                </a:solidFill>
                <a:latin typeface="Montserrat SemiBold"/>
                <a:cs typeface="Montserrat SemiBold"/>
              </a:rPr>
              <a:t>Hand</a:t>
            </a:r>
            <a:endParaRPr sz="1700">
              <a:latin typeface="Montserrat SemiBold"/>
              <a:cs typeface="Montserrat SemiBold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0" y="6343649"/>
            <a:ext cx="12192000" cy="514350"/>
            <a:chOff x="0" y="6343649"/>
            <a:chExt cx="12192000" cy="514350"/>
          </a:xfrm>
        </p:grpSpPr>
        <p:sp>
          <p:nvSpPr>
            <p:cNvPr id="16" name="object 16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0401299" y="6343649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10689232" y="6404863"/>
            <a:ext cx="1210945" cy="1771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000" spc="-80">
                <a:solidFill>
                  <a:srgbClr val="FFFFFF"/>
                </a:solidFill>
                <a:latin typeface="Montserrat"/>
                <a:cs typeface="Montserrat"/>
              </a:rPr>
              <a:t>Made</a:t>
            </a:r>
            <a:r>
              <a:rPr dirty="0" sz="1000" spc="-15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1000" spc="-60">
                <a:solidFill>
                  <a:srgbClr val="FFFFFF"/>
                </a:solidFill>
                <a:latin typeface="Montserrat"/>
                <a:cs typeface="Montserrat"/>
              </a:rPr>
              <a:t>with</a:t>
            </a:r>
            <a:r>
              <a:rPr dirty="0" sz="1000" spc="-1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1000" spc="-55">
                <a:solidFill>
                  <a:srgbClr val="FFFFFF"/>
                </a:solidFill>
                <a:latin typeface="Montserrat"/>
                <a:cs typeface="Montserrat"/>
              </a:rPr>
              <a:t>Genspark</a:t>
            </a:r>
            <a:endParaRPr sz="10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0" y="114299"/>
              <a:ext cx="12192000" cy="6743700"/>
            </a:xfrm>
            <a:custGeom>
              <a:avLst/>
              <a:gdLst/>
              <a:ahLst/>
              <a:cxnLst/>
              <a:rect l="l" t="t" r="r" b="b"/>
              <a:pathLst>
                <a:path w="12192000" h="6743700">
                  <a:moveTo>
                    <a:pt x="0" y="6743699"/>
                  </a:moveTo>
                  <a:lnTo>
                    <a:pt x="12191999" y="6743699"/>
                  </a:lnTo>
                  <a:lnTo>
                    <a:pt x="12191999" y="0"/>
                  </a:lnTo>
                  <a:lnTo>
                    <a:pt x="0" y="0"/>
                  </a:lnTo>
                  <a:lnTo>
                    <a:pt x="0" y="6743699"/>
                  </a:lnTo>
                  <a:close/>
                </a:path>
              </a:pathLst>
            </a:custGeom>
            <a:solidFill>
              <a:srgbClr val="F7FA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0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914400" y="761999"/>
              <a:ext cx="342900" cy="342900"/>
            </a:xfrm>
            <a:custGeom>
              <a:avLst/>
              <a:gdLst/>
              <a:ahLst/>
              <a:cxnLst/>
              <a:rect l="l" t="t" r="r" b="b"/>
              <a:pathLst>
                <a:path w="342900" h="342900">
                  <a:moveTo>
                    <a:pt x="171449" y="342899"/>
                  </a:moveTo>
                  <a:lnTo>
                    <a:pt x="129780" y="337760"/>
                  </a:lnTo>
                  <a:lnTo>
                    <a:pt x="90628" y="322657"/>
                  </a:lnTo>
                  <a:lnTo>
                    <a:pt x="56318" y="298493"/>
                  </a:lnTo>
                  <a:lnTo>
                    <a:pt x="28894" y="266702"/>
                  </a:lnTo>
                  <a:lnTo>
                    <a:pt x="10017" y="229200"/>
                  </a:lnTo>
                  <a:lnTo>
                    <a:pt x="3417" y="205448"/>
                  </a:lnTo>
                  <a:lnTo>
                    <a:pt x="3294" y="204898"/>
                  </a:lnTo>
                  <a:lnTo>
                    <a:pt x="1853" y="196597"/>
                  </a:lnTo>
                  <a:lnTo>
                    <a:pt x="823" y="188255"/>
                  </a:lnTo>
                  <a:lnTo>
                    <a:pt x="205" y="179872"/>
                  </a:lnTo>
                  <a:lnTo>
                    <a:pt x="0" y="171449"/>
                  </a:lnTo>
                  <a:lnTo>
                    <a:pt x="205" y="163027"/>
                  </a:lnTo>
                  <a:lnTo>
                    <a:pt x="7380" y="121680"/>
                  </a:lnTo>
                  <a:lnTo>
                    <a:pt x="24386" y="83315"/>
                  </a:lnTo>
                  <a:lnTo>
                    <a:pt x="50216" y="50216"/>
                  </a:lnTo>
                  <a:lnTo>
                    <a:pt x="83315" y="24386"/>
                  </a:lnTo>
                  <a:lnTo>
                    <a:pt x="121680" y="7380"/>
                  </a:lnTo>
                  <a:lnTo>
                    <a:pt x="163027" y="205"/>
                  </a:lnTo>
                  <a:lnTo>
                    <a:pt x="171449" y="0"/>
                  </a:lnTo>
                  <a:lnTo>
                    <a:pt x="179872" y="205"/>
                  </a:lnTo>
                  <a:lnTo>
                    <a:pt x="221219" y="7380"/>
                  </a:lnTo>
                  <a:lnTo>
                    <a:pt x="259584" y="24386"/>
                  </a:lnTo>
                  <a:lnTo>
                    <a:pt x="292683" y="50216"/>
                  </a:lnTo>
                  <a:lnTo>
                    <a:pt x="305241" y="64293"/>
                  </a:lnTo>
                  <a:lnTo>
                    <a:pt x="162542" y="64293"/>
                  </a:lnTo>
                  <a:lnTo>
                    <a:pt x="155376" y="71459"/>
                  </a:lnTo>
                  <a:lnTo>
                    <a:pt x="155376" y="176807"/>
                  </a:lnTo>
                  <a:lnTo>
                    <a:pt x="158055" y="181830"/>
                  </a:lnTo>
                  <a:lnTo>
                    <a:pt x="226836" y="227707"/>
                  </a:lnTo>
                  <a:lnTo>
                    <a:pt x="232653" y="230109"/>
                  </a:lnTo>
                  <a:lnTo>
                    <a:pt x="332531" y="230109"/>
                  </a:lnTo>
                  <a:lnTo>
                    <a:pt x="329849" y="237061"/>
                  </a:lnTo>
                  <a:lnTo>
                    <a:pt x="309154" y="273591"/>
                  </a:lnTo>
                  <a:lnTo>
                    <a:pt x="280217" y="303984"/>
                  </a:lnTo>
                  <a:lnTo>
                    <a:pt x="244764" y="326435"/>
                  </a:lnTo>
                  <a:lnTo>
                    <a:pt x="204898" y="339605"/>
                  </a:lnTo>
                  <a:lnTo>
                    <a:pt x="179872" y="342694"/>
                  </a:lnTo>
                  <a:lnTo>
                    <a:pt x="171449" y="342899"/>
                  </a:lnTo>
                  <a:close/>
                </a:path>
                <a:path w="342900" h="342900">
                  <a:moveTo>
                    <a:pt x="332531" y="230109"/>
                  </a:moveTo>
                  <a:lnTo>
                    <a:pt x="238891" y="230109"/>
                  </a:lnTo>
                  <a:lnTo>
                    <a:pt x="244645" y="227707"/>
                  </a:lnTo>
                  <a:lnTo>
                    <a:pt x="249138" y="223219"/>
                  </a:lnTo>
                  <a:lnTo>
                    <a:pt x="251573" y="217295"/>
                  </a:lnTo>
                  <a:lnTo>
                    <a:pt x="251540" y="211139"/>
                  </a:lnTo>
                  <a:lnTo>
                    <a:pt x="249185" y="205448"/>
                  </a:lnTo>
                  <a:lnTo>
                    <a:pt x="244651" y="200917"/>
                  </a:lnTo>
                  <a:lnTo>
                    <a:pt x="187523" y="162877"/>
                  </a:lnTo>
                  <a:lnTo>
                    <a:pt x="187523" y="71459"/>
                  </a:lnTo>
                  <a:lnTo>
                    <a:pt x="180357" y="64293"/>
                  </a:lnTo>
                  <a:lnTo>
                    <a:pt x="305241" y="64293"/>
                  </a:lnTo>
                  <a:lnTo>
                    <a:pt x="326435" y="98135"/>
                  </a:lnTo>
                  <a:lnTo>
                    <a:pt x="339605" y="138001"/>
                  </a:lnTo>
                  <a:lnTo>
                    <a:pt x="342899" y="171449"/>
                  </a:lnTo>
                  <a:lnTo>
                    <a:pt x="342769" y="176807"/>
                  </a:lnTo>
                  <a:lnTo>
                    <a:pt x="342694" y="179872"/>
                  </a:lnTo>
                  <a:lnTo>
                    <a:pt x="335519" y="221219"/>
                  </a:lnTo>
                  <a:lnTo>
                    <a:pt x="332882" y="229200"/>
                  </a:lnTo>
                  <a:lnTo>
                    <a:pt x="332531" y="23010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395"/>
              <a:t>How</a:t>
            </a:r>
            <a:r>
              <a:rPr dirty="0" spc="-125"/>
              <a:t> </a:t>
            </a:r>
            <a:r>
              <a:rPr dirty="0" spc="-254"/>
              <a:t>This</a:t>
            </a:r>
            <a:r>
              <a:rPr dirty="0" spc="-114"/>
              <a:t> </a:t>
            </a:r>
            <a:r>
              <a:rPr dirty="0" spc="-254"/>
              <a:t>Class</a:t>
            </a:r>
            <a:r>
              <a:rPr dirty="0" spc="-120"/>
              <a:t> </a:t>
            </a:r>
            <a:r>
              <a:rPr dirty="0" spc="-275"/>
              <a:t>Runs:</a:t>
            </a:r>
            <a:r>
              <a:rPr dirty="0" spc="-114"/>
              <a:t> </a:t>
            </a:r>
            <a:r>
              <a:rPr dirty="0" spc="-370"/>
              <a:t>TVB</a:t>
            </a:r>
            <a:r>
              <a:rPr dirty="0" spc="-114"/>
              <a:t> </a:t>
            </a:r>
            <a:r>
              <a:rPr dirty="0" spc="-325"/>
              <a:t>System</a:t>
            </a:r>
          </a:p>
        </p:txBody>
      </p:sp>
      <p:sp>
        <p:nvSpPr>
          <p:cNvPr id="7" name="object 7" descr=""/>
          <p:cNvSpPr/>
          <p:nvPr/>
        </p:nvSpPr>
        <p:spPr>
          <a:xfrm>
            <a:off x="1066749" y="1743074"/>
            <a:ext cx="5696585" cy="1562100"/>
          </a:xfrm>
          <a:custGeom>
            <a:avLst/>
            <a:gdLst/>
            <a:ahLst/>
            <a:cxnLst/>
            <a:rect l="l" t="t" r="r" b="b"/>
            <a:pathLst>
              <a:path w="5696584" h="1562100">
                <a:moveTo>
                  <a:pt x="73698" y="1497825"/>
                </a:moveTo>
                <a:lnTo>
                  <a:pt x="52501" y="1474698"/>
                </a:lnTo>
                <a:lnTo>
                  <a:pt x="51193" y="1473238"/>
                </a:lnTo>
                <a:lnTo>
                  <a:pt x="49949" y="1471777"/>
                </a:lnTo>
                <a:lnTo>
                  <a:pt x="48856" y="1470215"/>
                </a:lnTo>
                <a:lnTo>
                  <a:pt x="35826" y="1502727"/>
                </a:lnTo>
                <a:lnTo>
                  <a:pt x="4889" y="1533613"/>
                </a:lnTo>
                <a:lnTo>
                  <a:pt x="1231" y="1539125"/>
                </a:lnTo>
                <a:lnTo>
                  <a:pt x="0" y="1545412"/>
                </a:lnTo>
                <a:lnTo>
                  <a:pt x="1231" y="1551686"/>
                </a:lnTo>
                <a:lnTo>
                  <a:pt x="4889" y="1557210"/>
                </a:lnTo>
                <a:lnTo>
                  <a:pt x="10401" y="1560868"/>
                </a:lnTo>
                <a:lnTo>
                  <a:pt x="16687" y="1562087"/>
                </a:lnTo>
                <a:lnTo>
                  <a:pt x="22961" y="1560868"/>
                </a:lnTo>
                <a:lnTo>
                  <a:pt x="28486" y="1557210"/>
                </a:lnTo>
                <a:lnTo>
                  <a:pt x="63017" y="1522679"/>
                </a:lnTo>
                <a:lnTo>
                  <a:pt x="64897" y="1519809"/>
                </a:lnTo>
                <a:lnTo>
                  <a:pt x="73698" y="1497825"/>
                </a:lnTo>
                <a:close/>
              </a:path>
              <a:path w="5696584" h="1562100">
                <a:moveTo>
                  <a:pt x="133388" y="1317091"/>
                </a:moveTo>
                <a:lnTo>
                  <a:pt x="111709" y="1295400"/>
                </a:lnTo>
                <a:lnTo>
                  <a:pt x="105079" y="1295400"/>
                </a:lnTo>
                <a:lnTo>
                  <a:pt x="83388" y="1317091"/>
                </a:lnTo>
                <a:lnTo>
                  <a:pt x="83388" y="1323721"/>
                </a:lnTo>
                <a:lnTo>
                  <a:pt x="105079" y="1345412"/>
                </a:lnTo>
                <a:lnTo>
                  <a:pt x="111709" y="1345412"/>
                </a:lnTo>
                <a:lnTo>
                  <a:pt x="133388" y="1323721"/>
                </a:lnTo>
                <a:lnTo>
                  <a:pt x="133388" y="1317091"/>
                </a:lnTo>
                <a:close/>
              </a:path>
              <a:path w="5696584" h="1562100">
                <a:moveTo>
                  <a:pt x="166725" y="674484"/>
                </a:moveTo>
                <a:lnTo>
                  <a:pt x="162877" y="668540"/>
                </a:lnTo>
                <a:lnTo>
                  <a:pt x="150901" y="663181"/>
                </a:lnTo>
                <a:lnTo>
                  <a:pt x="143865" y="664222"/>
                </a:lnTo>
                <a:lnTo>
                  <a:pt x="68694" y="731050"/>
                </a:lnTo>
                <a:lnTo>
                  <a:pt x="33375" y="731050"/>
                </a:lnTo>
                <a:lnTo>
                  <a:pt x="20421" y="733679"/>
                </a:lnTo>
                <a:lnTo>
                  <a:pt x="9817" y="740829"/>
                </a:lnTo>
                <a:lnTo>
                  <a:pt x="2667" y="751420"/>
                </a:lnTo>
                <a:lnTo>
                  <a:pt x="38" y="764387"/>
                </a:lnTo>
                <a:lnTo>
                  <a:pt x="38" y="797725"/>
                </a:lnTo>
                <a:lnTo>
                  <a:pt x="2667" y="810691"/>
                </a:lnTo>
                <a:lnTo>
                  <a:pt x="9817" y="821283"/>
                </a:lnTo>
                <a:lnTo>
                  <a:pt x="20421" y="828433"/>
                </a:lnTo>
                <a:lnTo>
                  <a:pt x="33375" y="831062"/>
                </a:lnTo>
                <a:lnTo>
                  <a:pt x="68694" y="831062"/>
                </a:lnTo>
                <a:lnTo>
                  <a:pt x="143865" y="897890"/>
                </a:lnTo>
                <a:lnTo>
                  <a:pt x="150901" y="898982"/>
                </a:lnTo>
                <a:lnTo>
                  <a:pt x="162915" y="893521"/>
                </a:lnTo>
                <a:lnTo>
                  <a:pt x="166725" y="887628"/>
                </a:lnTo>
                <a:lnTo>
                  <a:pt x="166725" y="674484"/>
                </a:lnTo>
                <a:close/>
              </a:path>
              <a:path w="5696584" h="1562100">
                <a:moveTo>
                  <a:pt x="166738" y="1438160"/>
                </a:moveTo>
                <a:lnTo>
                  <a:pt x="166700" y="1437868"/>
                </a:lnTo>
                <a:lnTo>
                  <a:pt x="166585" y="1436966"/>
                </a:lnTo>
                <a:lnTo>
                  <a:pt x="166484" y="1436154"/>
                </a:lnTo>
                <a:lnTo>
                  <a:pt x="166370" y="1435265"/>
                </a:lnTo>
                <a:lnTo>
                  <a:pt x="165912" y="1431823"/>
                </a:lnTo>
                <a:lnTo>
                  <a:pt x="162775" y="1426260"/>
                </a:lnTo>
                <a:lnTo>
                  <a:pt x="157568" y="1422196"/>
                </a:lnTo>
                <a:lnTo>
                  <a:pt x="153809" y="1420317"/>
                </a:lnTo>
                <a:lnTo>
                  <a:pt x="146418" y="1416621"/>
                </a:lnTo>
                <a:lnTo>
                  <a:pt x="139153" y="1399222"/>
                </a:lnTo>
                <a:lnTo>
                  <a:pt x="138391" y="1397393"/>
                </a:lnTo>
                <a:lnTo>
                  <a:pt x="129616" y="1382839"/>
                </a:lnTo>
                <a:lnTo>
                  <a:pt x="117221" y="1371688"/>
                </a:lnTo>
                <a:lnTo>
                  <a:pt x="102158" y="1364538"/>
                </a:lnTo>
                <a:lnTo>
                  <a:pt x="85318" y="1362024"/>
                </a:lnTo>
                <a:lnTo>
                  <a:pt x="76454" y="1362494"/>
                </a:lnTo>
                <a:lnTo>
                  <a:pt x="34696" y="1378077"/>
                </a:lnTo>
                <a:lnTo>
                  <a:pt x="10566" y="1410995"/>
                </a:lnTo>
                <a:lnTo>
                  <a:pt x="8407" y="1421561"/>
                </a:lnTo>
                <a:lnTo>
                  <a:pt x="8547" y="1422196"/>
                </a:lnTo>
                <a:lnTo>
                  <a:pt x="10096" y="1427797"/>
                </a:lnTo>
                <a:lnTo>
                  <a:pt x="13982" y="1432852"/>
                </a:lnTo>
                <a:lnTo>
                  <a:pt x="19735" y="1436154"/>
                </a:lnTo>
                <a:lnTo>
                  <a:pt x="26314" y="1436966"/>
                </a:lnTo>
                <a:lnTo>
                  <a:pt x="32473" y="1435265"/>
                </a:lnTo>
                <a:lnTo>
                  <a:pt x="37528" y="1431378"/>
                </a:lnTo>
                <a:lnTo>
                  <a:pt x="40830" y="1425625"/>
                </a:lnTo>
                <a:lnTo>
                  <a:pt x="42189" y="1421561"/>
                </a:lnTo>
                <a:lnTo>
                  <a:pt x="45059" y="1415262"/>
                </a:lnTo>
                <a:lnTo>
                  <a:pt x="65874" y="1399247"/>
                </a:lnTo>
                <a:lnTo>
                  <a:pt x="57086" y="1432293"/>
                </a:lnTo>
                <a:lnTo>
                  <a:pt x="57010" y="1432852"/>
                </a:lnTo>
                <a:lnTo>
                  <a:pt x="55968" y="1440611"/>
                </a:lnTo>
                <a:lnTo>
                  <a:pt x="56921" y="1448828"/>
                </a:lnTo>
                <a:lnTo>
                  <a:pt x="59880" y="1456550"/>
                </a:lnTo>
                <a:lnTo>
                  <a:pt x="64744" y="1463395"/>
                </a:lnTo>
                <a:lnTo>
                  <a:pt x="101561" y="1503553"/>
                </a:lnTo>
                <a:lnTo>
                  <a:pt x="113030" y="1549450"/>
                </a:lnTo>
                <a:lnTo>
                  <a:pt x="115874" y="1555445"/>
                </a:lnTo>
                <a:lnTo>
                  <a:pt x="120611" y="1559712"/>
                </a:lnTo>
                <a:lnTo>
                  <a:pt x="126619" y="1561896"/>
                </a:lnTo>
                <a:lnTo>
                  <a:pt x="133235" y="1561579"/>
                </a:lnTo>
                <a:lnTo>
                  <a:pt x="139230" y="1558734"/>
                </a:lnTo>
                <a:lnTo>
                  <a:pt x="143510" y="1553984"/>
                </a:lnTo>
                <a:lnTo>
                  <a:pt x="145681" y="1547977"/>
                </a:lnTo>
                <a:lnTo>
                  <a:pt x="145567" y="1545412"/>
                </a:lnTo>
                <a:lnTo>
                  <a:pt x="133388" y="1493405"/>
                </a:lnTo>
                <a:lnTo>
                  <a:pt x="101777" y="1454442"/>
                </a:lnTo>
                <a:lnTo>
                  <a:pt x="111823" y="1420317"/>
                </a:lnTo>
                <a:lnTo>
                  <a:pt x="116827" y="1432293"/>
                </a:lnTo>
                <a:lnTo>
                  <a:pt x="119126" y="1437868"/>
                </a:lnTo>
                <a:lnTo>
                  <a:pt x="123342" y="1442351"/>
                </a:lnTo>
                <a:lnTo>
                  <a:pt x="142671" y="1451991"/>
                </a:lnTo>
                <a:lnTo>
                  <a:pt x="149047" y="1453718"/>
                </a:lnTo>
                <a:lnTo>
                  <a:pt x="155384" y="1452892"/>
                </a:lnTo>
                <a:lnTo>
                  <a:pt x="160947" y="1449755"/>
                </a:lnTo>
                <a:lnTo>
                  <a:pt x="165011" y="1444536"/>
                </a:lnTo>
                <a:lnTo>
                  <a:pt x="166738" y="1438160"/>
                </a:lnTo>
                <a:close/>
              </a:path>
              <a:path w="5696584" h="1562100">
                <a:moveTo>
                  <a:pt x="233400" y="781050"/>
                </a:moveTo>
                <a:lnTo>
                  <a:pt x="232105" y="769670"/>
                </a:lnTo>
                <a:lnTo>
                  <a:pt x="228384" y="759206"/>
                </a:lnTo>
                <a:lnTo>
                  <a:pt x="222567" y="749973"/>
                </a:lnTo>
                <a:lnTo>
                  <a:pt x="219544" y="746899"/>
                </a:lnTo>
                <a:lnTo>
                  <a:pt x="214998" y="742213"/>
                </a:lnTo>
                <a:lnTo>
                  <a:pt x="209600" y="737870"/>
                </a:lnTo>
                <a:lnTo>
                  <a:pt x="201688" y="738657"/>
                </a:lnTo>
                <a:lnTo>
                  <a:pt x="193040" y="749388"/>
                </a:lnTo>
                <a:lnTo>
                  <a:pt x="193090" y="749973"/>
                </a:lnTo>
                <a:lnTo>
                  <a:pt x="193814" y="757250"/>
                </a:lnTo>
                <a:lnTo>
                  <a:pt x="204812" y="766267"/>
                </a:lnTo>
                <a:lnTo>
                  <a:pt x="208407" y="773239"/>
                </a:lnTo>
                <a:lnTo>
                  <a:pt x="208407" y="788873"/>
                </a:lnTo>
                <a:lnTo>
                  <a:pt x="204812" y="795845"/>
                </a:lnTo>
                <a:lnTo>
                  <a:pt x="193814" y="804811"/>
                </a:lnTo>
                <a:lnTo>
                  <a:pt x="192989" y="812673"/>
                </a:lnTo>
                <a:lnTo>
                  <a:pt x="201739" y="823404"/>
                </a:lnTo>
                <a:lnTo>
                  <a:pt x="209600" y="824242"/>
                </a:lnTo>
                <a:lnTo>
                  <a:pt x="214972" y="819861"/>
                </a:lnTo>
                <a:lnTo>
                  <a:pt x="222567" y="812139"/>
                </a:lnTo>
                <a:lnTo>
                  <a:pt x="228384" y="802906"/>
                </a:lnTo>
                <a:lnTo>
                  <a:pt x="232105" y="792441"/>
                </a:lnTo>
                <a:lnTo>
                  <a:pt x="233400" y="781050"/>
                </a:lnTo>
                <a:close/>
              </a:path>
              <a:path w="5696584" h="1562100">
                <a:moveTo>
                  <a:pt x="266585" y="126809"/>
                </a:moveTo>
                <a:lnTo>
                  <a:pt x="262242" y="99136"/>
                </a:lnTo>
                <a:lnTo>
                  <a:pt x="260997" y="94640"/>
                </a:lnTo>
                <a:lnTo>
                  <a:pt x="258953" y="88442"/>
                </a:lnTo>
                <a:lnTo>
                  <a:pt x="258114" y="86271"/>
                </a:lnTo>
                <a:lnTo>
                  <a:pt x="256590" y="82321"/>
                </a:lnTo>
                <a:lnTo>
                  <a:pt x="236474" y="48755"/>
                </a:lnTo>
                <a:lnTo>
                  <a:pt x="207479" y="22479"/>
                </a:lnTo>
                <a:lnTo>
                  <a:pt x="201993" y="19011"/>
                </a:lnTo>
                <a:lnTo>
                  <a:pt x="201993" y="99136"/>
                </a:lnTo>
                <a:lnTo>
                  <a:pt x="120688" y="180441"/>
                </a:lnTo>
                <a:lnTo>
                  <a:pt x="112763" y="180441"/>
                </a:lnTo>
                <a:lnTo>
                  <a:pt x="107924" y="175552"/>
                </a:lnTo>
                <a:lnTo>
                  <a:pt x="69684" y="137312"/>
                </a:lnTo>
                <a:lnTo>
                  <a:pt x="69684" y="129400"/>
                </a:lnTo>
                <a:lnTo>
                  <a:pt x="79540" y="119659"/>
                </a:lnTo>
                <a:lnTo>
                  <a:pt x="87401" y="119659"/>
                </a:lnTo>
                <a:lnTo>
                  <a:pt x="92240" y="124548"/>
                </a:lnTo>
                <a:lnTo>
                  <a:pt x="116725" y="149034"/>
                </a:lnTo>
                <a:lnTo>
                  <a:pt x="146075" y="119659"/>
                </a:lnTo>
                <a:lnTo>
                  <a:pt x="179438" y="86271"/>
                </a:lnTo>
                <a:lnTo>
                  <a:pt x="187363" y="86271"/>
                </a:lnTo>
                <a:lnTo>
                  <a:pt x="197053" y="96062"/>
                </a:lnTo>
                <a:lnTo>
                  <a:pt x="197104" y="103974"/>
                </a:lnTo>
                <a:lnTo>
                  <a:pt x="201993" y="99136"/>
                </a:lnTo>
                <a:lnTo>
                  <a:pt x="201993" y="19011"/>
                </a:lnTo>
                <a:lnTo>
                  <a:pt x="165798" y="4000"/>
                </a:lnTo>
                <a:lnTo>
                  <a:pt x="133388" y="0"/>
                </a:lnTo>
                <a:lnTo>
                  <a:pt x="126847" y="165"/>
                </a:lnTo>
                <a:lnTo>
                  <a:pt x="88480" y="7797"/>
                </a:lnTo>
                <a:lnTo>
                  <a:pt x="53949" y="26250"/>
                </a:lnTo>
                <a:lnTo>
                  <a:pt x="26289" y="53911"/>
                </a:lnTo>
                <a:lnTo>
                  <a:pt x="7835" y="88442"/>
                </a:lnTo>
                <a:lnTo>
                  <a:pt x="203" y="126809"/>
                </a:lnTo>
                <a:lnTo>
                  <a:pt x="203" y="139903"/>
                </a:lnTo>
                <a:lnTo>
                  <a:pt x="7835" y="178269"/>
                </a:lnTo>
                <a:lnTo>
                  <a:pt x="26289" y="212801"/>
                </a:lnTo>
                <a:lnTo>
                  <a:pt x="53949" y="240461"/>
                </a:lnTo>
                <a:lnTo>
                  <a:pt x="88480" y="258914"/>
                </a:lnTo>
                <a:lnTo>
                  <a:pt x="126847" y="266547"/>
                </a:lnTo>
                <a:lnTo>
                  <a:pt x="133388" y="266700"/>
                </a:lnTo>
                <a:lnTo>
                  <a:pt x="139941" y="266547"/>
                </a:lnTo>
                <a:lnTo>
                  <a:pt x="178308" y="258914"/>
                </a:lnTo>
                <a:lnTo>
                  <a:pt x="212839" y="240461"/>
                </a:lnTo>
                <a:lnTo>
                  <a:pt x="240499" y="212801"/>
                </a:lnTo>
                <a:lnTo>
                  <a:pt x="258114" y="180441"/>
                </a:lnTo>
                <a:lnTo>
                  <a:pt x="258953" y="178269"/>
                </a:lnTo>
                <a:lnTo>
                  <a:pt x="266585" y="139903"/>
                </a:lnTo>
                <a:lnTo>
                  <a:pt x="266585" y="126809"/>
                </a:lnTo>
                <a:close/>
              </a:path>
              <a:path w="5696584" h="1562100">
                <a:moveTo>
                  <a:pt x="283413" y="781050"/>
                </a:moveTo>
                <a:lnTo>
                  <a:pt x="273380" y="737387"/>
                </a:lnTo>
                <a:lnTo>
                  <a:pt x="246443" y="703364"/>
                </a:lnTo>
                <a:lnTo>
                  <a:pt x="241122" y="699071"/>
                </a:lnTo>
                <a:lnTo>
                  <a:pt x="233197" y="699846"/>
                </a:lnTo>
                <a:lnTo>
                  <a:pt x="224548" y="710577"/>
                </a:lnTo>
                <a:lnTo>
                  <a:pt x="225336" y="718439"/>
                </a:lnTo>
                <a:lnTo>
                  <a:pt x="230695" y="722820"/>
                </a:lnTo>
                <a:lnTo>
                  <a:pt x="242176" y="734441"/>
                </a:lnTo>
                <a:lnTo>
                  <a:pt x="250901" y="748309"/>
                </a:lnTo>
                <a:lnTo>
                  <a:pt x="256463" y="763981"/>
                </a:lnTo>
                <a:lnTo>
                  <a:pt x="258406" y="781050"/>
                </a:lnTo>
                <a:lnTo>
                  <a:pt x="256463" y="798118"/>
                </a:lnTo>
                <a:lnTo>
                  <a:pt x="250901" y="813803"/>
                </a:lnTo>
                <a:lnTo>
                  <a:pt x="242176" y="827646"/>
                </a:lnTo>
                <a:lnTo>
                  <a:pt x="230695" y="839241"/>
                </a:lnTo>
                <a:lnTo>
                  <a:pt x="225336" y="843610"/>
                </a:lnTo>
                <a:lnTo>
                  <a:pt x="224497" y="851484"/>
                </a:lnTo>
                <a:lnTo>
                  <a:pt x="233248" y="862215"/>
                </a:lnTo>
                <a:lnTo>
                  <a:pt x="241122" y="863041"/>
                </a:lnTo>
                <a:lnTo>
                  <a:pt x="246481" y="858672"/>
                </a:lnTo>
                <a:lnTo>
                  <a:pt x="261747" y="843203"/>
                </a:lnTo>
                <a:lnTo>
                  <a:pt x="273380" y="824725"/>
                </a:lnTo>
                <a:lnTo>
                  <a:pt x="280809" y="803808"/>
                </a:lnTo>
                <a:lnTo>
                  <a:pt x="280911" y="802906"/>
                </a:lnTo>
                <a:lnTo>
                  <a:pt x="283413" y="781050"/>
                </a:lnTo>
                <a:close/>
              </a:path>
              <a:path w="5696584" h="1562100">
                <a:moveTo>
                  <a:pt x="333413" y="781050"/>
                </a:moveTo>
                <a:lnTo>
                  <a:pt x="318389" y="715518"/>
                </a:lnTo>
                <a:lnTo>
                  <a:pt x="278015" y="664603"/>
                </a:lnTo>
                <a:lnTo>
                  <a:pt x="272630" y="660260"/>
                </a:lnTo>
                <a:lnTo>
                  <a:pt x="264718" y="661035"/>
                </a:lnTo>
                <a:lnTo>
                  <a:pt x="256070" y="671766"/>
                </a:lnTo>
                <a:lnTo>
                  <a:pt x="256844" y="679640"/>
                </a:lnTo>
                <a:lnTo>
                  <a:pt x="262216" y="684009"/>
                </a:lnTo>
                <a:lnTo>
                  <a:pt x="281343" y="703364"/>
                </a:lnTo>
                <a:lnTo>
                  <a:pt x="295897" y="726465"/>
                </a:lnTo>
                <a:lnTo>
                  <a:pt x="305168" y="752602"/>
                </a:lnTo>
                <a:lnTo>
                  <a:pt x="308419" y="781050"/>
                </a:lnTo>
                <a:lnTo>
                  <a:pt x="305168" y="809510"/>
                </a:lnTo>
                <a:lnTo>
                  <a:pt x="295897" y="835647"/>
                </a:lnTo>
                <a:lnTo>
                  <a:pt x="281381" y="858672"/>
                </a:lnTo>
                <a:lnTo>
                  <a:pt x="262216" y="878052"/>
                </a:lnTo>
                <a:lnTo>
                  <a:pt x="256844" y="882421"/>
                </a:lnTo>
                <a:lnTo>
                  <a:pt x="256019" y="890282"/>
                </a:lnTo>
                <a:lnTo>
                  <a:pt x="264769" y="901014"/>
                </a:lnTo>
                <a:lnTo>
                  <a:pt x="272630" y="901852"/>
                </a:lnTo>
                <a:lnTo>
                  <a:pt x="277990" y="897470"/>
                </a:lnTo>
                <a:lnTo>
                  <a:pt x="300913" y="874293"/>
                </a:lnTo>
                <a:lnTo>
                  <a:pt x="318389" y="846569"/>
                </a:lnTo>
                <a:lnTo>
                  <a:pt x="329514" y="815200"/>
                </a:lnTo>
                <a:lnTo>
                  <a:pt x="333413" y="781050"/>
                </a:lnTo>
                <a:close/>
              </a:path>
              <a:path w="5696584" h="1562100">
                <a:moveTo>
                  <a:pt x="2600363" y="704850"/>
                </a:moveTo>
                <a:lnTo>
                  <a:pt x="2595232" y="663181"/>
                </a:lnTo>
                <a:lnTo>
                  <a:pt x="2580132" y="624039"/>
                </a:lnTo>
                <a:lnTo>
                  <a:pt x="2555964" y="589724"/>
                </a:lnTo>
                <a:lnTo>
                  <a:pt x="2524175" y="562305"/>
                </a:lnTo>
                <a:lnTo>
                  <a:pt x="2486672" y="543420"/>
                </a:lnTo>
                <a:lnTo>
                  <a:pt x="2445728" y="534225"/>
                </a:lnTo>
                <a:lnTo>
                  <a:pt x="2428913" y="533400"/>
                </a:lnTo>
                <a:lnTo>
                  <a:pt x="2420493" y="533615"/>
                </a:lnTo>
                <a:lnTo>
                  <a:pt x="2379154" y="540791"/>
                </a:lnTo>
                <a:lnTo>
                  <a:pt x="2340787" y="557796"/>
                </a:lnTo>
                <a:lnTo>
                  <a:pt x="2307691" y="583628"/>
                </a:lnTo>
                <a:lnTo>
                  <a:pt x="2281859" y="616724"/>
                </a:lnTo>
                <a:lnTo>
                  <a:pt x="2264854" y="655091"/>
                </a:lnTo>
                <a:lnTo>
                  <a:pt x="2257679" y="696429"/>
                </a:lnTo>
                <a:lnTo>
                  <a:pt x="2257463" y="704850"/>
                </a:lnTo>
                <a:lnTo>
                  <a:pt x="2257679" y="713282"/>
                </a:lnTo>
                <a:lnTo>
                  <a:pt x="2264854" y="754621"/>
                </a:lnTo>
                <a:lnTo>
                  <a:pt x="2281859" y="792988"/>
                </a:lnTo>
                <a:lnTo>
                  <a:pt x="2307691" y="826084"/>
                </a:lnTo>
                <a:lnTo>
                  <a:pt x="2340787" y="851916"/>
                </a:lnTo>
                <a:lnTo>
                  <a:pt x="2379154" y="868921"/>
                </a:lnTo>
                <a:lnTo>
                  <a:pt x="2420493" y="876096"/>
                </a:lnTo>
                <a:lnTo>
                  <a:pt x="2428913" y="876300"/>
                </a:lnTo>
                <a:lnTo>
                  <a:pt x="2437346" y="876096"/>
                </a:lnTo>
                <a:lnTo>
                  <a:pt x="2478684" y="868921"/>
                </a:lnTo>
                <a:lnTo>
                  <a:pt x="2517051" y="851916"/>
                </a:lnTo>
                <a:lnTo>
                  <a:pt x="2550147" y="826084"/>
                </a:lnTo>
                <a:lnTo>
                  <a:pt x="2575979" y="792988"/>
                </a:lnTo>
                <a:lnTo>
                  <a:pt x="2592984" y="754621"/>
                </a:lnTo>
                <a:lnTo>
                  <a:pt x="2600160" y="713282"/>
                </a:lnTo>
                <a:lnTo>
                  <a:pt x="2600363" y="704850"/>
                </a:lnTo>
                <a:close/>
              </a:path>
              <a:path w="5696584" h="1562100">
                <a:moveTo>
                  <a:pt x="3981488" y="704850"/>
                </a:moveTo>
                <a:lnTo>
                  <a:pt x="3976357" y="663181"/>
                </a:lnTo>
                <a:lnTo>
                  <a:pt x="3961257" y="624039"/>
                </a:lnTo>
                <a:lnTo>
                  <a:pt x="3937089" y="589724"/>
                </a:lnTo>
                <a:lnTo>
                  <a:pt x="3905300" y="562305"/>
                </a:lnTo>
                <a:lnTo>
                  <a:pt x="3867797" y="543420"/>
                </a:lnTo>
                <a:lnTo>
                  <a:pt x="3826853" y="534225"/>
                </a:lnTo>
                <a:lnTo>
                  <a:pt x="3810038" y="533400"/>
                </a:lnTo>
                <a:lnTo>
                  <a:pt x="3801618" y="533615"/>
                </a:lnTo>
                <a:lnTo>
                  <a:pt x="3760279" y="540791"/>
                </a:lnTo>
                <a:lnTo>
                  <a:pt x="3721912" y="557796"/>
                </a:lnTo>
                <a:lnTo>
                  <a:pt x="3688804" y="583628"/>
                </a:lnTo>
                <a:lnTo>
                  <a:pt x="3662984" y="616724"/>
                </a:lnTo>
                <a:lnTo>
                  <a:pt x="3645979" y="655091"/>
                </a:lnTo>
                <a:lnTo>
                  <a:pt x="3638804" y="696429"/>
                </a:lnTo>
                <a:lnTo>
                  <a:pt x="3638588" y="704850"/>
                </a:lnTo>
                <a:lnTo>
                  <a:pt x="3638804" y="713282"/>
                </a:lnTo>
                <a:lnTo>
                  <a:pt x="3645979" y="754621"/>
                </a:lnTo>
                <a:lnTo>
                  <a:pt x="3662984" y="792988"/>
                </a:lnTo>
                <a:lnTo>
                  <a:pt x="3688804" y="826084"/>
                </a:lnTo>
                <a:lnTo>
                  <a:pt x="3721912" y="851916"/>
                </a:lnTo>
                <a:lnTo>
                  <a:pt x="3760279" y="868921"/>
                </a:lnTo>
                <a:lnTo>
                  <a:pt x="3801618" y="876096"/>
                </a:lnTo>
                <a:lnTo>
                  <a:pt x="3810038" y="876300"/>
                </a:lnTo>
                <a:lnTo>
                  <a:pt x="3818471" y="876096"/>
                </a:lnTo>
                <a:lnTo>
                  <a:pt x="3859809" y="868921"/>
                </a:lnTo>
                <a:lnTo>
                  <a:pt x="3898176" y="851916"/>
                </a:lnTo>
                <a:lnTo>
                  <a:pt x="3931272" y="826084"/>
                </a:lnTo>
                <a:lnTo>
                  <a:pt x="3957104" y="792988"/>
                </a:lnTo>
                <a:lnTo>
                  <a:pt x="3974109" y="754621"/>
                </a:lnTo>
                <a:lnTo>
                  <a:pt x="3981285" y="713282"/>
                </a:lnTo>
                <a:lnTo>
                  <a:pt x="3981488" y="704850"/>
                </a:lnTo>
                <a:close/>
              </a:path>
              <a:path w="5696584" h="1562100">
                <a:moveTo>
                  <a:pt x="5695988" y="704850"/>
                </a:moveTo>
                <a:lnTo>
                  <a:pt x="5690857" y="663181"/>
                </a:lnTo>
                <a:lnTo>
                  <a:pt x="5675744" y="624039"/>
                </a:lnTo>
                <a:lnTo>
                  <a:pt x="5651589" y="589724"/>
                </a:lnTo>
                <a:lnTo>
                  <a:pt x="5619801" y="562305"/>
                </a:lnTo>
                <a:lnTo>
                  <a:pt x="5582297" y="543420"/>
                </a:lnTo>
                <a:lnTo>
                  <a:pt x="5541353" y="534225"/>
                </a:lnTo>
                <a:lnTo>
                  <a:pt x="5524538" y="533400"/>
                </a:lnTo>
                <a:lnTo>
                  <a:pt x="5516118" y="533615"/>
                </a:lnTo>
                <a:lnTo>
                  <a:pt x="5474779" y="540791"/>
                </a:lnTo>
                <a:lnTo>
                  <a:pt x="5436413" y="557796"/>
                </a:lnTo>
                <a:lnTo>
                  <a:pt x="5403304" y="583628"/>
                </a:lnTo>
                <a:lnTo>
                  <a:pt x="5377485" y="616724"/>
                </a:lnTo>
                <a:lnTo>
                  <a:pt x="5360479" y="655091"/>
                </a:lnTo>
                <a:lnTo>
                  <a:pt x="5353304" y="696429"/>
                </a:lnTo>
                <a:lnTo>
                  <a:pt x="5353088" y="704850"/>
                </a:lnTo>
                <a:lnTo>
                  <a:pt x="5353304" y="713282"/>
                </a:lnTo>
                <a:lnTo>
                  <a:pt x="5360479" y="754621"/>
                </a:lnTo>
                <a:lnTo>
                  <a:pt x="5377485" y="792988"/>
                </a:lnTo>
                <a:lnTo>
                  <a:pt x="5403304" y="826084"/>
                </a:lnTo>
                <a:lnTo>
                  <a:pt x="5436413" y="851916"/>
                </a:lnTo>
                <a:lnTo>
                  <a:pt x="5474779" y="868921"/>
                </a:lnTo>
                <a:lnTo>
                  <a:pt x="5516118" y="876096"/>
                </a:lnTo>
                <a:lnTo>
                  <a:pt x="5524538" y="876300"/>
                </a:lnTo>
                <a:lnTo>
                  <a:pt x="5532971" y="876096"/>
                </a:lnTo>
                <a:lnTo>
                  <a:pt x="5574309" y="868921"/>
                </a:lnTo>
                <a:lnTo>
                  <a:pt x="5612676" y="851916"/>
                </a:lnTo>
                <a:lnTo>
                  <a:pt x="5645772" y="826084"/>
                </a:lnTo>
                <a:lnTo>
                  <a:pt x="5671604" y="792988"/>
                </a:lnTo>
                <a:lnTo>
                  <a:pt x="5688609" y="754621"/>
                </a:lnTo>
                <a:lnTo>
                  <a:pt x="5695785" y="713282"/>
                </a:lnTo>
                <a:lnTo>
                  <a:pt x="5695988" y="704850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1354137" y="1588515"/>
            <a:ext cx="8594725" cy="16744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12395">
              <a:lnSpc>
                <a:spcPct val="100000"/>
              </a:lnSpc>
              <a:spcBef>
                <a:spcPts val="114"/>
              </a:spcBef>
            </a:pPr>
            <a:r>
              <a:rPr dirty="0" sz="2300" spc="-165">
                <a:solidFill>
                  <a:srgbClr val="4A5462"/>
                </a:solidFill>
                <a:latin typeface="Montserrat"/>
                <a:cs typeface="Montserrat"/>
              </a:rPr>
              <a:t>TVB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60">
                <a:solidFill>
                  <a:srgbClr val="4A5462"/>
                </a:solidFill>
                <a:latin typeface="Montserrat"/>
                <a:cs typeface="Montserrat"/>
              </a:rPr>
              <a:t>means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00" spc="-105" b="1">
                <a:solidFill>
                  <a:srgbClr val="4A5462"/>
                </a:solidFill>
                <a:latin typeface="Montserrat SemiBold"/>
                <a:cs typeface="Montserrat SemiBold"/>
              </a:rPr>
              <a:t>T</a:t>
            </a:r>
            <a:r>
              <a:rPr dirty="0" sz="2300" spc="-105">
                <a:solidFill>
                  <a:srgbClr val="4A5462"/>
                </a:solidFill>
                <a:latin typeface="Montserrat"/>
                <a:cs typeface="Montserrat"/>
              </a:rPr>
              <a:t>ime,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00" spc="-105" b="1">
                <a:solidFill>
                  <a:srgbClr val="4A5462"/>
                </a:solidFill>
                <a:latin typeface="Montserrat SemiBold"/>
                <a:cs typeface="Montserrat SemiBold"/>
              </a:rPr>
              <a:t>V</a:t>
            </a:r>
            <a:r>
              <a:rPr dirty="0" sz="2300" spc="-105">
                <a:solidFill>
                  <a:srgbClr val="4A5462"/>
                </a:solidFill>
                <a:latin typeface="Montserrat"/>
                <a:cs typeface="Montserrat"/>
              </a:rPr>
              <a:t>oice,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00" spc="-125" b="1">
                <a:solidFill>
                  <a:srgbClr val="4A5462"/>
                </a:solidFill>
                <a:latin typeface="Montserrat SemiBold"/>
                <a:cs typeface="Montserrat SemiBold"/>
              </a:rPr>
              <a:t>B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ody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4">
                <a:solidFill>
                  <a:srgbClr val="4A5462"/>
                </a:solidFill>
                <a:latin typeface="Montserrat"/>
                <a:cs typeface="Montserrat"/>
              </a:rPr>
              <a:t>settings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are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posted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55">
                <a:solidFill>
                  <a:srgbClr val="4A5462"/>
                </a:solidFill>
                <a:latin typeface="Montserrat"/>
                <a:cs typeface="Montserrat"/>
              </a:rPr>
              <a:t>each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day.</a:t>
            </a:r>
            <a:endParaRPr sz="2300">
              <a:latin typeface="Montserrat"/>
              <a:cs typeface="Montserrat"/>
            </a:endParaRPr>
          </a:p>
          <a:p>
            <a:pPr marL="179070">
              <a:lnSpc>
                <a:spcPct val="100000"/>
              </a:lnSpc>
              <a:spcBef>
                <a:spcPts val="2340"/>
              </a:spcBef>
              <a:tabLst>
                <a:tab pos="2050414" algn="l"/>
                <a:tab pos="2439035" algn="l"/>
                <a:tab pos="3469004" algn="l"/>
                <a:tab pos="3818254" algn="l"/>
                <a:tab pos="5158740" algn="l"/>
                <a:tab pos="5534660" algn="l"/>
              </a:tabLst>
            </a:pPr>
            <a:r>
              <a:rPr dirty="0" sz="2300" spc="-150">
                <a:solidFill>
                  <a:srgbClr val="4A5462"/>
                </a:solidFill>
                <a:latin typeface="Montserrat"/>
                <a:cs typeface="Montserrat"/>
              </a:rPr>
              <a:t>Voice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Levels:</a:t>
            </a:r>
            <a:r>
              <a:rPr dirty="0" sz="2300">
                <a:solidFill>
                  <a:srgbClr val="4A5462"/>
                </a:solidFill>
                <a:latin typeface="Montserrat"/>
                <a:cs typeface="Montserrat"/>
              </a:rPr>
              <a:t>	</a:t>
            </a:r>
            <a:r>
              <a:rPr dirty="0" sz="2200" spc="-50" b="1">
                <a:solidFill>
                  <a:srgbClr val="FFFFFF"/>
                </a:solidFill>
                <a:latin typeface="Suisse Int'l Semi Bold"/>
                <a:cs typeface="Suisse Int'l Semi Bold"/>
              </a:rPr>
              <a:t>0</a:t>
            </a:r>
            <a:r>
              <a:rPr dirty="0" sz="2200" b="1">
                <a:solidFill>
                  <a:srgbClr val="FFFFFF"/>
                </a:solidFill>
                <a:latin typeface="Suisse Int'l Semi Bold"/>
                <a:cs typeface="Suisse Int'l Semi Bold"/>
              </a:rPr>
              <a:t>	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silent,</a:t>
            </a:r>
            <a:r>
              <a:rPr dirty="0" sz="2300">
                <a:solidFill>
                  <a:srgbClr val="4A5462"/>
                </a:solidFill>
                <a:latin typeface="Montserrat"/>
                <a:cs typeface="Montserrat"/>
              </a:rPr>
              <a:t>	</a:t>
            </a:r>
            <a:r>
              <a:rPr dirty="0" sz="2200" spc="-50" b="1">
                <a:solidFill>
                  <a:srgbClr val="FFFFFF"/>
                </a:solidFill>
                <a:latin typeface="Suisse Int'l Semi Bold"/>
                <a:cs typeface="Suisse Int'l Semi Bold"/>
              </a:rPr>
              <a:t>1</a:t>
            </a:r>
            <a:r>
              <a:rPr dirty="0" sz="2200" b="1">
                <a:solidFill>
                  <a:srgbClr val="FFFFFF"/>
                </a:solidFill>
                <a:latin typeface="Suisse Int'l Semi Bold"/>
                <a:cs typeface="Suisse Int'l Semi Bold"/>
              </a:rPr>
              <a:t>	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whisper,</a:t>
            </a:r>
            <a:r>
              <a:rPr dirty="0" sz="2300">
                <a:solidFill>
                  <a:srgbClr val="4A5462"/>
                </a:solidFill>
                <a:latin typeface="Montserrat"/>
                <a:cs typeface="Montserrat"/>
              </a:rPr>
              <a:t>	</a:t>
            </a:r>
            <a:r>
              <a:rPr dirty="0" sz="2200" spc="-50" b="1">
                <a:solidFill>
                  <a:srgbClr val="FFFFFF"/>
                </a:solidFill>
                <a:latin typeface="Suisse Int'l Semi Bold"/>
                <a:cs typeface="Suisse Int'l Semi Bold"/>
              </a:rPr>
              <a:t>2</a:t>
            </a:r>
            <a:r>
              <a:rPr dirty="0" sz="2200" b="1">
                <a:solidFill>
                  <a:srgbClr val="FFFFFF"/>
                </a:solidFill>
                <a:latin typeface="Suisse Int'l Semi Bold"/>
                <a:cs typeface="Suisse Int'l Semi Bold"/>
              </a:rPr>
              <a:t>	</a:t>
            </a: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group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talk.</a:t>
            </a:r>
            <a:endParaRPr sz="230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  <a:spcBef>
                <a:spcPts val="2340"/>
              </a:spcBef>
            </a:pPr>
            <a:r>
              <a:rPr dirty="0" sz="2300" spc="-165">
                <a:solidFill>
                  <a:srgbClr val="4A5462"/>
                </a:solidFill>
                <a:latin typeface="Montserrat"/>
                <a:cs typeface="Montserrat"/>
              </a:rPr>
              <a:t>Move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only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60">
                <a:solidFill>
                  <a:srgbClr val="4A5462"/>
                </a:solidFill>
                <a:latin typeface="Montserrat"/>
                <a:cs typeface="Montserrat"/>
              </a:rPr>
              <a:t>when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65">
                <a:solidFill>
                  <a:srgbClr val="4A5462"/>
                </a:solidFill>
                <a:latin typeface="Montserrat"/>
                <a:cs typeface="Montserrat"/>
              </a:rPr>
              <a:t>TVB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0">
                <a:solidFill>
                  <a:srgbClr val="4A5462"/>
                </a:solidFill>
                <a:latin typeface="Montserrat"/>
                <a:cs typeface="Montserrat"/>
              </a:rPr>
              <a:t>or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teacher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allows.</a:t>
            </a:r>
            <a:endParaRPr sz="2300">
              <a:latin typeface="Montserrat"/>
              <a:cs typeface="Montserrat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0" y="3848099"/>
            <a:ext cx="12192000" cy="3009900"/>
            <a:chOff x="0" y="3848099"/>
            <a:chExt cx="12192000" cy="3009900"/>
          </a:xfrm>
        </p:grpSpPr>
        <p:sp>
          <p:nvSpPr>
            <p:cNvPr id="10" name="object 10" descr=""/>
            <p:cNvSpPr/>
            <p:nvPr/>
          </p:nvSpPr>
          <p:spPr>
            <a:xfrm>
              <a:off x="4686299" y="3848099"/>
              <a:ext cx="647700" cy="676275"/>
            </a:xfrm>
            <a:custGeom>
              <a:avLst/>
              <a:gdLst/>
              <a:ahLst/>
              <a:cxnLst/>
              <a:rect l="l" t="t" r="r" b="b"/>
              <a:pathLst>
                <a:path w="647700" h="676275">
                  <a:moveTo>
                    <a:pt x="323849" y="676274"/>
                  </a:moveTo>
                  <a:lnTo>
                    <a:pt x="284204" y="673839"/>
                  </a:lnTo>
                  <a:lnTo>
                    <a:pt x="245160" y="666569"/>
                  </a:lnTo>
                  <a:lnTo>
                    <a:pt x="207299" y="654575"/>
                  </a:lnTo>
                  <a:lnTo>
                    <a:pt x="171188" y="638035"/>
                  </a:lnTo>
                  <a:lnTo>
                    <a:pt x="137372" y="617198"/>
                  </a:lnTo>
                  <a:lnTo>
                    <a:pt x="106365" y="592382"/>
                  </a:lnTo>
                  <a:lnTo>
                    <a:pt x="78629" y="563956"/>
                  </a:lnTo>
                  <a:lnTo>
                    <a:pt x="54578" y="532345"/>
                  </a:lnTo>
                  <a:lnTo>
                    <a:pt x="34577" y="498029"/>
                  </a:lnTo>
                  <a:lnTo>
                    <a:pt x="18930" y="461526"/>
                  </a:lnTo>
                  <a:lnTo>
                    <a:pt x="7868" y="423382"/>
                  </a:lnTo>
                  <a:lnTo>
                    <a:pt x="1559" y="384168"/>
                  </a:lnTo>
                  <a:lnTo>
                    <a:pt x="0" y="352424"/>
                  </a:lnTo>
                  <a:lnTo>
                    <a:pt x="97" y="315899"/>
                  </a:lnTo>
                  <a:lnTo>
                    <a:pt x="3504" y="276330"/>
                  </a:lnTo>
                  <a:lnTo>
                    <a:pt x="11730" y="237477"/>
                  </a:lnTo>
                  <a:lnTo>
                    <a:pt x="24651" y="199917"/>
                  </a:lnTo>
                  <a:lnTo>
                    <a:pt x="42072" y="164222"/>
                  </a:lnTo>
                  <a:lnTo>
                    <a:pt x="63730" y="130932"/>
                  </a:lnTo>
                  <a:lnTo>
                    <a:pt x="89300" y="100543"/>
                  </a:lnTo>
                  <a:lnTo>
                    <a:pt x="118401" y="73510"/>
                  </a:lnTo>
                  <a:lnTo>
                    <a:pt x="150592" y="50242"/>
                  </a:lnTo>
                  <a:lnTo>
                    <a:pt x="185385" y="31092"/>
                  </a:lnTo>
                  <a:lnTo>
                    <a:pt x="222261" y="16345"/>
                  </a:lnTo>
                  <a:lnTo>
                    <a:pt x="260669" y="6222"/>
                  </a:lnTo>
                  <a:lnTo>
                    <a:pt x="300028" y="877"/>
                  </a:lnTo>
                  <a:lnTo>
                    <a:pt x="323849" y="0"/>
                  </a:lnTo>
                  <a:lnTo>
                    <a:pt x="331800" y="97"/>
                  </a:lnTo>
                  <a:lnTo>
                    <a:pt x="371368" y="3505"/>
                  </a:lnTo>
                  <a:lnTo>
                    <a:pt x="410222" y="11730"/>
                  </a:lnTo>
                  <a:lnTo>
                    <a:pt x="447781" y="24651"/>
                  </a:lnTo>
                  <a:lnTo>
                    <a:pt x="483477" y="42073"/>
                  </a:lnTo>
                  <a:lnTo>
                    <a:pt x="516766" y="63730"/>
                  </a:lnTo>
                  <a:lnTo>
                    <a:pt x="547155" y="89300"/>
                  </a:lnTo>
                  <a:lnTo>
                    <a:pt x="574189" y="118401"/>
                  </a:lnTo>
                  <a:lnTo>
                    <a:pt x="597456" y="150592"/>
                  </a:lnTo>
                  <a:lnTo>
                    <a:pt x="616606" y="185385"/>
                  </a:lnTo>
                  <a:lnTo>
                    <a:pt x="631353" y="222261"/>
                  </a:lnTo>
                  <a:lnTo>
                    <a:pt x="641476" y="260669"/>
                  </a:lnTo>
                  <a:lnTo>
                    <a:pt x="646823" y="300028"/>
                  </a:lnTo>
                  <a:lnTo>
                    <a:pt x="647699" y="352424"/>
                  </a:lnTo>
                  <a:lnTo>
                    <a:pt x="647602" y="360375"/>
                  </a:lnTo>
                  <a:lnTo>
                    <a:pt x="644195" y="399943"/>
                  </a:lnTo>
                  <a:lnTo>
                    <a:pt x="635969" y="438797"/>
                  </a:lnTo>
                  <a:lnTo>
                    <a:pt x="623047" y="476356"/>
                  </a:lnTo>
                  <a:lnTo>
                    <a:pt x="605625" y="512052"/>
                  </a:lnTo>
                  <a:lnTo>
                    <a:pt x="583968" y="545342"/>
                  </a:lnTo>
                  <a:lnTo>
                    <a:pt x="558399" y="575730"/>
                  </a:lnTo>
                  <a:lnTo>
                    <a:pt x="529297" y="602764"/>
                  </a:lnTo>
                  <a:lnTo>
                    <a:pt x="497106" y="626031"/>
                  </a:lnTo>
                  <a:lnTo>
                    <a:pt x="462313" y="645182"/>
                  </a:lnTo>
                  <a:lnTo>
                    <a:pt x="425438" y="659928"/>
                  </a:lnTo>
                  <a:lnTo>
                    <a:pt x="387029" y="670052"/>
                  </a:lnTo>
                  <a:lnTo>
                    <a:pt x="347671" y="675397"/>
                  </a:lnTo>
                  <a:lnTo>
                    <a:pt x="323849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838699" y="4000499"/>
              <a:ext cx="342900" cy="342900"/>
            </a:xfrm>
            <a:custGeom>
              <a:avLst/>
              <a:gdLst/>
              <a:ahLst/>
              <a:cxnLst/>
              <a:rect l="l" t="t" r="r" b="b"/>
              <a:pathLst>
                <a:path w="342900" h="342900">
                  <a:moveTo>
                    <a:pt x="171449" y="342899"/>
                  </a:moveTo>
                  <a:lnTo>
                    <a:pt x="129780" y="337760"/>
                  </a:lnTo>
                  <a:lnTo>
                    <a:pt x="90628" y="322657"/>
                  </a:lnTo>
                  <a:lnTo>
                    <a:pt x="56318" y="298493"/>
                  </a:lnTo>
                  <a:lnTo>
                    <a:pt x="28894" y="266702"/>
                  </a:lnTo>
                  <a:lnTo>
                    <a:pt x="10017" y="229200"/>
                  </a:lnTo>
                  <a:lnTo>
                    <a:pt x="3417" y="205448"/>
                  </a:lnTo>
                  <a:lnTo>
                    <a:pt x="3294" y="204898"/>
                  </a:lnTo>
                  <a:lnTo>
                    <a:pt x="1853" y="196597"/>
                  </a:lnTo>
                  <a:lnTo>
                    <a:pt x="823" y="188255"/>
                  </a:lnTo>
                  <a:lnTo>
                    <a:pt x="205" y="179872"/>
                  </a:lnTo>
                  <a:lnTo>
                    <a:pt x="0" y="171449"/>
                  </a:lnTo>
                  <a:lnTo>
                    <a:pt x="205" y="163027"/>
                  </a:lnTo>
                  <a:lnTo>
                    <a:pt x="7380" y="121680"/>
                  </a:lnTo>
                  <a:lnTo>
                    <a:pt x="24386" y="83315"/>
                  </a:lnTo>
                  <a:lnTo>
                    <a:pt x="50216" y="50216"/>
                  </a:lnTo>
                  <a:lnTo>
                    <a:pt x="83315" y="24386"/>
                  </a:lnTo>
                  <a:lnTo>
                    <a:pt x="121680" y="7380"/>
                  </a:lnTo>
                  <a:lnTo>
                    <a:pt x="163027" y="205"/>
                  </a:lnTo>
                  <a:lnTo>
                    <a:pt x="171449" y="0"/>
                  </a:lnTo>
                  <a:lnTo>
                    <a:pt x="179872" y="205"/>
                  </a:lnTo>
                  <a:lnTo>
                    <a:pt x="221219" y="7380"/>
                  </a:lnTo>
                  <a:lnTo>
                    <a:pt x="259584" y="24386"/>
                  </a:lnTo>
                  <a:lnTo>
                    <a:pt x="292683" y="50216"/>
                  </a:lnTo>
                  <a:lnTo>
                    <a:pt x="305241" y="64293"/>
                  </a:lnTo>
                  <a:lnTo>
                    <a:pt x="162542" y="64293"/>
                  </a:lnTo>
                  <a:lnTo>
                    <a:pt x="155376" y="71459"/>
                  </a:lnTo>
                  <a:lnTo>
                    <a:pt x="155376" y="176807"/>
                  </a:lnTo>
                  <a:lnTo>
                    <a:pt x="158055" y="181830"/>
                  </a:lnTo>
                  <a:lnTo>
                    <a:pt x="226836" y="227707"/>
                  </a:lnTo>
                  <a:lnTo>
                    <a:pt x="232653" y="230109"/>
                  </a:lnTo>
                  <a:lnTo>
                    <a:pt x="332531" y="230109"/>
                  </a:lnTo>
                  <a:lnTo>
                    <a:pt x="329849" y="237061"/>
                  </a:lnTo>
                  <a:lnTo>
                    <a:pt x="309154" y="273591"/>
                  </a:lnTo>
                  <a:lnTo>
                    <a:pt x="280217" y="303984"/>
                  </a:lnTo>
                  <a:lnTo>
                    <a:pt x="244764" y="326435"/>
                  </a:lnTo>
                  <a:lnTo>
                    <a:pt x="204898" y="339605"/>
                  </a:lnTo>
                  <a:lnTo>
                    <a:pt x="179872" y="342694"/>
                  </a:lnTo>
                  <a:lnTo>
                    <a:pt x="171449" y="342899"/>
                  </a:lnTo>
                  <a:close/>
                </a:path>
                <a:path w="342900" h="342900">
                  <a:moveTo>
                    <a:pt x="332531" y="230109"/>
                  </a:moveTo>
                  <a:lnTo>
                    <a:pt x="238891" y="230109"/>
                  </a:lnTo>
                  <a:lnTo>
                    <a:pt x="244645" y="227707"/>
                  </a:lnTo>
                  <a:lnTo>
                    <a:pt x="249138" y="223219"/>
                  </a:lnTo>
                  <a:lnTo>
                    <a:pt x="251573" y="217295"/>
                  </a:lnTo>
                  <a:lnTo>
                    <a:pt x="251540" y="211139"/>
                  </a:lnTo>
                  <a:lnTo>
                    <a:pt x="249185" y="205448"/>
                  </a:lnTo>
                  <a:lnTo>
                    <a:pt x="244651" y="200917"/>
                  </a:lnTo>
                  <a:lnTo>
                    <a:pt x="187523" y="162877"/>
                  </a:lnTo>
                  <a:lnTo>
                    <a:pt x="187523" y="71459"/>
                  </a:lnTo>
                  <a:lnTo>
                    <a:pt x="180357" y="64293"/>
                  </a:lnTo>
                  <a:lnTo>
                    <a:pt x="305241" y="64293"/>
                  </a:lnTo>
                  <a:lnTo>
                    <a:pt x="326435" y="98135"/>
                  </a:lnTo>
                  <a:lnTo>
                    <a:pt x="339605" y="138001"/>
                  </a:lnTo>
                  <a:lnTo>
                    <a:pt x="342899" y="171449"/>
                  </a:lnTo>
                  <a:lnTo>
                    <a:pt x="342769" y="176807"/>
                  </a:lnTo>
                  <a:lnTo>
                    <a:pt x="342694" y="179872"/>
                  </a:lnTo>
                  <a:lnTo>
                    <a:pt x="335519" y="221219"/>
                  </a:lnTo>
                  <a:lnTo>
                    <a:pt x="332882" y="229200"/>
                  </a:lnTo>
                  <a:lnTo>
                    <a:pt x="332531" y="23010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5791199" y="3848099"/>
              <a:ext cx="733425" cy="676275"/>
            </a:xfrm>
            <a:custGeom>
              <a:avLst/>
              <a:gdLst/>
              <a:ahLst/>
              <a:cxnLst/>
              <a:rect l="l" t="t" r="r" b="b"/>
              <a:pathLst>
                <a:path w="733425" h="676275">
                  <a:moveTo>
                    <a:pt x="338137" y="676274"/>
                  </a:moveTo>
                  <a:lnTo>
                    <a:pt x="296743" y="673731"/>
                  </a:lnTo>
                  <a:lnTo>
                    <a:pt x="255976" y="666141"/>
                  </a:lnTo>
                  <a:lnTo>
                    <a:pt x="216445" y="653618"/>
                  </a:lnTo>
                  <a:lnTo>
                    <a:pt x="178739" y="636348"/>
                  </a:lnTo>
                  <a:lnTo>
                    <a:pt x="143432" y="614591"/>
                  </a:lnTo>
                  <a:lnTo>
                    <a:pt x="111057" y="588680"/>
                  </a:lnTo>
                  <a:lnTo>
                    <a:pt x="82097" y="559001"/>
                  </a:lnTo>
                  <a:lnTo>
                    <a:pt x="56985" y="525996"/>
                  </a:lnTo>
                  <a:lnTo>
                    <a:pt x="36102" y="490165"/>
                  </a:lnTo>
                  <a:lnTo>
                    <a:pt x="19765" y="452052"/>
                  </a:lnTo>
                  <a:lnTo>
                    <a:pt x="8216" y="412226"/>
                  </a:lnTo>
                  <a:lnTo>
                    <a:pt x="1628" y="371280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7" y="247954"/>
                  </a:lnTo>
                  <a:lnTo>
                    <a:pt x="25737" y="208737"/>
                  </a:lnTo>
                  <a:lnTo>
                    <a:pt x="43928" y="171467"/>
                  </a:lnTo>
                  <a:lnTo>
                    <a:pt x="66541" y="136708"/>
                  </a:lnTo>
                  <a:lnTo>
                    <a:pt x="93239" y="104979"/>
                  </a:lnTo>
                  <a:lnTo>
                    <a:pt x="123624" y="76753"/>
                  </a:lnTo>
                  <a:lnTo>
                    <a:pt x="157235" y="52459"/>
                  </a:lnTo>
                  <a:lnTo>
                    <a:pt x="193564" y="32464"/>
                  </a:lnTo>
                  <a:lnTo>
                    <a:pt x="232067" y="17067"/>
                  </a:lnTo>
                  <a:lnTo>
                    <a:pt x="272169" y="6497"/>
                  </a:lnTo>
                  <a:lnTo>
                    <a:pt x="313265" y="916"/>
                  </a:lnTo>
                  <a:lnTo>
                    <a:pt x="395287" y="0"/>
                  </a:lnTo>
                  <a:lnTo>
                    <a:pt x="403588" y="101"/>
                  </a:lnTo>
                  <a:lnTo>
                    <a:pt x="444902" y="3660"/>
                  </a:lnTo>
                  <a:lnTo>
                    <a:pt x="485471" y="12248"/>
                  </a:lnTo>
                  <a:lnTo>
                    <a:pt x="524686" y="25738"/>
                  </a:lnTo>
                  <a:lnTo>
                    <a:pt x="561956" y="43929"/>
                  </a:lnTo>
                  <a:lnTo>
                    <a:pt x="596715" y="66542"/>
                  </a:lnTo>
                  <a:lnTo>
                    <a:pt x="628444" y="93240"/>
                  </a:lnTo>
                  <a:lnTo>
                    <a:pt x="656670" y="123624"/>
                  </a:lnTo>
                  <a:lnTo>
                    <a:pt x="680965" y="157236"/>
                  </a:lnTo>
                  <a:lnTo>
                    <a:pt x="700959" y="193564"/>
                  </a:lnTo>
                  <a:lnTo>
                    <a:pt x="716357" y="232067"/>
                  </a:lnTo>
                  <a:lnTo>
                    <a:pt x="726927" y="272169"/>
                  </a:lnTo>
                  <a:lnTo>
                    <a:pt x="732509" y="313265"/>
                  </a:lnTo>
                  <a:lnTo>
                    <a:pt x="733424" y="338137"/>
                  </a:lnTo>
                  <a:lnTo>
                    <a:pt x="733323" y="346438"/>
                  </a:lnTo>
                  <a:lnTo>
                    <a:pt x="729765" y="387752"/>
                  </a:lnTo>
                  <a:lnTo>
                    <a:pt x="721176" y="428320"/>
                  </a:lnTo>
                  <a:lnTo>
                    <a:pt x="707684" y="467536"/>
                  </a:lnTo>
                  <a:lnTo>
                    <a:pt x="689494" y="504806"/>
                  </a:lnTo>
                  <a:lnTo>
                    <a:pt x="666881" y="539565"/>
                  </a:lnTo>
                  <a:lnTo>
                    <a:pt x="640183" y="571295"/>
                  </a:lnTo>
                  <a:lnTo>
                    <a:pt x="609799" y="599521"/>
                  </a:lnTo>
                  <a:lnTo>
                    <a:pt x="576187" y="623815"/>
                  </a:lnTo>
                  <a:lnTo>
                    <a:pt x="539859" y="643810"/>
                  </a:lnTo>
                  <a:lnTo>
                    <a:pt x="501358" y="659207"/>
                  </a:lnTo>
                  <a:lnTo>
                    <a:pt x="461254" y="669777"/>
                  </a:lnTo>
                  <a:lnTo>
                    <a:pt x="420160" y="675359"/>
                  </a:lnTo>
                  <a:lnTo>
                    <a:pt x="338137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943599" y="4018699"/>
              <a:ext cx="428625" cy="306705"/>
            </a:xfrm>
            <a:custGeom>
              <a:avLst/>
              <a:gdLst/>
              <a:ahLst/>
              <a:cxnLst/>
              <a:rect l="l" t="t" r="r" b="b"/>
              <a:pathLst>
                <a:path w="428625" h="306704">
                  <a:moveTo>
                    <a:pt x="345570" y="306458"/>
                  </a:moveTo>
                  <a:lnTo>
                    <a:pt x="339669" y="304657"/>
                  </a:lnTo>
                  <a:lnTo>
                    <a:pt x="334729" y="300590"/>
                  </a:lnTo>
                  <a:lnTo>
                    <a:pt x="331752" y="294933"/>
                  </a:lnTo>
                  <a:lnTo>
                    <a:pt x="331204" y="288794"/>
                  </a:lnTo>
                  <a:lnTo>
                    <a:pt x="333005" y="282893"/>
                  </a:lnTo>
                  <a:lnTo>
                    <a:pt x="337073" y="277953"/>
                  </a:lnTo>
                  <a:lnTo>
                    <a:pt x="360040" y="254762"/>
                  </a:lnTo>
                  <a:lnTo>
                    <a:pt x="361719" y="253039"/>
                  </a:lnTo>
                  <a:lnTo>
                    <a:pt x="380387" y="223437"/>
                  </a:lnTo>
                  <a:lnTo>
                    <a:pt x="392300" y="189838"/>
                  </a:lnTo>
                  <a:lnTo>
                    <a:pt x="396478" y="153250"/>
                  </a:lnTo>
                  <a:lnTo>
                    <a:pt x="392388" y="117428"/>
                  </a:lnTo>
                  <a:lnTo>
                    <a:pt x="392300" y="116661"/>
                  </a:lnTo>
                  <a:lnTo>
                    <a:pt x="380387" y="83054"/>
                  </a:lnTo>
                  <a:lnTo>
                    <a:pt x="361639" y="53323"/>
                  </a:lnTo>
                  <a:lnTo>
                    <a:pt x="337073" y="28480"/>
                  </a:lnTo>
                  <a:lnTo>
                    <a:pt x="333015" y="23539"/>
                  </a:lnTo>
                  <a:lnTo>
                    <a:pt x="331230" y="17638"/>
                  </a:lnTo>
                  <a:lnTo>
                    <a:pt x="331780" y="11499"/>
                  </a:lnTo>
                  <a:lnTo>
                    <a:pt x="334729" y="5843"/>
                  </a:lnTo>
                  <a:lnTo>
                    <a:pt x="339641" y="1785"/>
                  </a:lnTo>
                  <a:lnTo>
                    <a:pt x="345545" y="0"/>
                  </a:lnTo>
                  <a:lnTo>
                    <a:pt x="351700" y="550"/>
                  </a:lnTo>
                  <a:lnTo>
                    <a:pt x="386837" y="33349"/>
                  </a:lnTo>
                  <a:lnTo>
                    <a:pt x="409295" y="68990"/>
                  </a:lnTo>
                  <a:lnTo>
                    <a:pt x="423603" y="109340"/>
                  </a:lnTo>
                  <a:lnTo>
                    <a:pt x="428624" y="153250"/>
                  </a:lnTo>
                  <a:lnTo>
                    <a:pt x="423603" y="197150"/>
                  </a:lnTo>
                  <a:lnTo>
                    <a:pt x="409295" y="237485"/>
                  </a:lnTo>
                  <a:lnTo>
                    <a:pt x="386837" y="273122"/>
                  </a:lnTo>
                  <a:lnTo>
                    <a:pt x="357366" y="302934"/>
                  </a:lnTo>
                  <a:lnTo>
                    <a:pt x="351710" y="305911"/>
                  </a:lnTo>
                  <a:lnTo>
                    <a:pt x="345570" y="306458"/>
                  </a:lnTo>
                  <a:close/>
                </a:path>
                <a:path w="428625" h="306704">
                  <a:moveTo>
                    <a:pt x="305052" y="256563"/>
                  </a:moveTo>
                  <a:lnTo>
                    <a:pt x="299151" y="254762"/>
                  </a:lnTo>
                  <a:lnTo>
                    <a:pt x="294210" y="250695"/>
                  </a:lnTo>
                  <a:lnTo>
                    <a:pt x="291233" y="245039"/>
                  </a:lnTo>
                  <a:lnTo>
                    <a:pt x="290686" y="238899"/>
                  </a:lnTo>
                  <a:lnTo>
                    <a:pt x="292437" y="233162"/>
                  </a:lnTo>
                  <a:lnTo>
                    <a:pt x="292487" y="232998"/>
                  </a:lnTo>
                  <a:lnTo>
                    <a:pt x="296554" y="228058"/>
                  </a:lnTo>
                  <a:lnTo>
                    <a:pt x="311304" y="213158"/>
                  </a:lnTo>
                  <a:lnTo>
                    <a:pt x="322531" y="195350"/>
                  </a:lnTo>
                  <a:lnTo>
                    <a:pt x="329678" y="175195"/>
                  </a:lnTo>
                  <a:lnTo>
                    <a:pt x="332184" y="153250"/>
                  </a:lnTo>
                  <a:lnTo>
                    <a:pt x="329678" y="131304"/>
                  </a:lnTo>
                  <a:lnTo>
                    <a:pt x="322584" y="111288"/>
                  </a:lnTo>
                  <a:lnTo>
                    <a:pt x="322531" y="111141"/>
                  </a:lnTo>
                  <a:lnTo>
                    <a:pt x="311304" y="93313"/>
                  </a:lnTo>
                  <a:lnTo>
                    <a:pt x="296554" y="78374"/>
                  </a:lnTo>
                  <a:lnTo>
                    <a:pt x="292467" y="73338"/>
                  </a:lnTo>
                  <a:lnTo>
                    <a:pt x="290711" y="67533"/>
                  </a:lnTo>
                  <a:lnTo>
                    <a:pt x="291261" y="61394"/>
                  </a:lnTo>
                  <a:lnTo>
                    <a:pt x="294210" y="55737"/>
                  </a:lnTo>
                  <a:lnTo>
                    <a:pt x="299122" y="51679"/>
                  </a:lnTo>
                  <a:lnTo>
                    <a:pt x="305026" y="49894"/>
                  </a:lnTo>
                  <a:lnTo>
                    <a:pt x="311182" y="50445"/>
                  </a:lnTo>
                  <a:lnTo>
                    <a:pt x="351439" y="97101"/>
                  </a:lnTo>
                  <a:lnTo>
                    <a:pt x="364331" y="153250"/>
                  </a:lnTo>
                  <a:lnTo>
                    <a:pt x="360980" y="182507"/>
                  </a:lnTo>
                  <a:lnTo>
                    <a:pt x="336575" y="232998"/>
                  </a:lnTo>
                  <a:lnTo>
                    <a:pt x="311191" y="256016"/>
                  </a:lnTo>
                  <a:lnTo>
                    <a:pt x="305052" y="256563"/>
                  </a:lnTo>
                  <a:close/>
                </a:path>
                <a:path w="428625" h="306704">
                  <a:moveTo>
                    <a:pt x="264533" y="206669"/>
                  </a:moveTo>
                  <a:lnTo>
                    <a:pt x="258632" y="204868"/>
                  </a:lnTo>
                  <a:lnTo>
                    <a:pt x="253692" y="200800"/>
                  </a:lnTo>
                  <a:lnTo>
                    <a:pt x="250823" y="195350"/>
                  </a:lnTo>
                  <a:lnTo>
                    <a:pt x="250715" y="195144"/>
                  </a:lnTo>
                  <a:lnTo>
                    <a:pt x="250242" y="189838"/>
                  </a:lnTo>
                  <a:lnTo>
                    <a:pt x="250167" y="189005"/>
                  </a:lnTo>
                  <a:lnTo>
                    <a:pt x="251968" y="183104"/>
                  </a:lnTo>
                  <a:lnTo>
                    <a:pt x="256036" y="178164"/>
                  </a:lnTo>
                  <a:lnTo>
                    <a:pt x="260940" y="173197"/>
                  </a:lnTo>
                  <a:lnTo>
                    <a:pt x="264675" y="167264"/>
                  </a:lnTo>
                  <a:lnTo>
                    <a:pt x="267055" y="160552"/>
                  </a:lnTo>
                  <a:lnTo>
                    <a:pt x="267890" y="153250"/>
                  </a:lnTo>
                  <a:lnTo>
                    <a:pt x="267055" y="145947"/>
                  </a:lnTo>
                  <a:lnTo>
                    <a:pt x="264675" y="139227"/>
                  </a:lnTo>
                  <a:lnTo>
                    <a:pt x="260940" y="133274"/>
                  </a:lnTo>
                  <a:lnTo>
                    <a:pt x="256036" y="128269"/>
                  </a:lnTo>
                  <a:lnTo>
                    <a:pt x="251978" y="123329"/>
                  </a:lnTo>
                  <a:lnTo>
                    <a:pt x="250193" y="117428"/>
                  </a:lnTo>
                  <a:lnTo>
                    <a:pt x="250743" y="111288"/>
                  </a:lnTo>
                  <a:lnTo>
                    <a:pt x="253692" y="105632"/>
                  </a:lnTo>
                  <a:lnTo>
                    <a:pt x="258604" y="101574"/>
                  </a:lnTo>
                  <a:lnTo>
                    <a:pt x="264508" y="99789"/>
                  </a:lnTo>
                  <a:lnTo>
                    <a:pt x="270663" y="100339"/>
                  </a:lnTo>
                  <a:lnTo>
                    <a:pt x="298357" y="138607"/>
                  </a:lnTo>
                  <a:lnTo>
                    <a:pt x="300037" y="153250"/>
                  </a:lnTo>
                  <a:lnTo>
                    <a:pt x="298430" y="167264"/>
                  </a:lnTo>
                  <a:lnTo>
                    <a:pt x="298357" y="167893"/>
                  </a:lnTo>
                  <a:lnTo>
                    <a:pt x="293583" y="181336"/>
                  </a:lnTo>
                  <a:lnTo>
                    <a:pt x="286108" y="193210"/>
                  </a:lnTo>
                  <a:lnTo>
                    <a:pt x="276329" y="203144"/>
                  </a:lnTo>
                  <a:lnTo>
                    <a:pt x="270673" y="206121"/>
                  </a:lnTo>
                  <a:lnTo>
                    <a:pt x="264533" y="206669"/>
                  </a:lnTo>
                  <a:close/>
                </a:path>
                <a:path w="428625" h="306704">
                  <a:moveTo>
                    <a:pt x="193952" y="304876"/>
                  </a:moveTo>
                  <a:lnTo>
                    <a:pt x="184911" y="303469"/>
                  </a:lnTo>
                  <a:lnTo>
                    <a:pt x="88269" y="217543"/>
                  </a:lnTo>
                  <a:lnTo>
                    <a:pt x="42862" y="217543"/>
                  </a:lnTo>
                  <a:lnTo>
                    <a:pt x="26191" y="214171"/>
                  </a:lnTo>
                  <a:lnTo>
                    <a:pt x="12565" y="204978"/>
                  </a:lnTo>
                  <a:lnTo>
                    <a:pt x="3372" y="191352"/>
                  </a:lnTo>
                  <a:lnTo>
                    <a:pt x="0" y="174681"/>
                  </a:lnTo>
                  <a:lnTo>
                    <a:pt x="0" y="131818"/>
                  </a:lnTo>
                  <a:lnTo>
                    <a:pt x="3372" y="115147"/>
                  </a:lnTo>
                  <a:lnTo>
                    <a:pt x="12565" y="101522"/>
                  </a:lnTo>
                  <a:lnTo>
                    <a:pt x="26191" y="92329"/>
                  </a:lnTo>
                  <a:lnTo>
                    <a:pt x="42862" y="88956"/>
                  </a:lnTo>
                  <a:lnTo>
                    <a:pt x="88269" y="88956"/>
                  </a:lnTo>
                  <a:lnTo>
                    <a:pt x="184911" y="3030"/>
                  </a:lnTo>
                  <a:lnTo>
                    <a:pt x="193952" y="1691"/>
                  </a:lnTo>
                  <a:lnTo>
                    <a:pt x="209356" y="8589"/>
                  </a:lnTo>
                  <a:lnTo>
                    <a:pt x="214312" y="16224"/>
                  </a:lnTo>
                  <a:lnTo>
                    <a:pt x="214312" y="290276"/>
                  </a:lnTo>
                  <a:lnTo>
                    <a:pt x="209399" y="297844"/>
                  </a:lnTo>
                  <a:lnTo>
                    <a:pt x="193952" y="304876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981824" y="3848178"/>
              <a:ext cx="523875" cy="676275"/>
            </a:xfrm>
            <a:custGeom>
              <a:avLst/>
              <a:gdLst/>
              <a:ahLst/>
              <a:cxnLst/>
              <a:rect l="l" t="t" r="r" b="b"/>
              <a:pathLst>
                <a:path w="523875" h="676275">
                  <a:moveTo>
                    <a:pt x="268367" y="676117"/>
                  </a:moveTo>
                  <a:lnTo>
                    <a:pt x="255507" y="676117"/>
                  </a:lnTo>
                  <a:lnTo>
                    <a:pt x="242670" y="675486"/>
                  </a:lnTo>
                  <a:lnTo>
                    <a:pt x="204544" y="669830"/>
                  </a:lnTo>
                  <a:lnTo>
                    <a:pt x="167669" y="658644"/>
                  </a:lnTo>
                  <a:lnTo>
                    <a:pt x="132826" y="642165"/>
                  </a:lnTo>
                  <a:lnTo>
                    <a:pt x="100786" y="620757"/>
                  </a:lnTo>
                  <a:lnTo>
                    <a:pt x="72228" y="594873"/>
                  </a:lnTo>
                  <a:lnTo>
                    <a:pt x="47782" y="565085"/>
                  </a:lnTo>
                  <a:lnTo>
                    <a:pt x="27967" y="532026"/>
                  </a:lnTo>
                  <a:lnTo>
                    <a:pt x="13220" y="496425"/>
                  </a:lnTo>
                  <a:lnTo>
                    <a:pt x="3855" y="459037"/>
                  </a:lnTo>
                  <a:lnTo>
                    <a:pt x="78" y="420688"/>
                  </a:lnTo>
                  <a:lnTo>
                    <a:pt x="0" y="414258"/>
                  </a:lnTo>
                  <a:lnTo>
                    <a:pt x="78" y="255428"/>
                  </a:lnTo>
                  <a:lnTo>
                    <a:pt x="3855" y="217078"/>
                  </a:lnTo>
                  <a:lnTo>
                    <a:pt x="13220" y="179691"/>
                  </a:lnTo>
                  <a:lnTo>
                    <a:pt x="27967" y="144090"/>
                  </a:lnTo>
                  <a:lnTo>
                    <a:pt x="47782" y="111030"/>
                  </a:lnTo>
                  <a:lnTo>
                    <a:pt x="72228" y="81243"/>
                  </a:lnTo>
                  <a:lnTo>
                    <a:pt x="100786" y="55359"/>
                  </a:lnTo>
                  <a:lnTo>
                    <a:pt x="132826" y="33950"/>
                  </a:lnTo>
                  <a:lnTo>
                    <a:pt x="167668" y="17471"/>
                  </a:lnTo>
                  <a:lnTo>
                    <a:pt x="204544" y="6285"/>
                  </a:lnTo>
                  <a:lnTo>
                    <a:pt x="242670" y="630"/>
                  </a:lnTo>
                  <a:lnTo>
                    <a:pt x="255507" y="0"/>
                  </a:lnTo>
                  <a:lnTo>
                    <a:pt x="268367" y="0"/>
                  </a:lnTo>
                  <a:lnTo>
                    <a:pt x="306716" y="3777"/>
                  </a:lnTo>
                  <a:lnTo>
                    <a:pt x="344103" y="13141"/>
                  </a:lnTo>
                  <a:lnTo>
                    <a:pt x="379705" y="27888"/>
                  </a:lnTo>
                  <a:lnTo>
                    <a:pt x="412764" y="47703"/>
                  </a:lnTo>
                  <a:lnTo>
                    <a:pt x="442552" y="72149"/>
                  </a:lnTo>
                  <a:lnTo>
                    <a:pt x="468436" y="100707"/>
                  </a:lnTo>
                  <a:lnTo>
                    <a:pt x="489845" y="132748"/>
                  </a:lnTo>
                  <a:lnTo>
                    <a:pt x="506323" y="167590"/>
                  </a:lnTo>
                  <a:lnTo>
                    <a:pt x="517509" y="204465"/>
                  </a:lnTo>
                  <a:lnTo>
                    <a:pt x="523165" y="242591"/>
                  </a:lnTo>
                  <a:lnTo>
                    <a:pt x="523796" y="255428"/>
                  </a:lnTo>
                  <a:lnTo>
                    <a:pt x="523796" y="420688"/>
                  </a:lnTo>
                  <a:lnTo>
                    <a:pt x="520018" y="459037"/>
                  </a:lnTo>
                  <a:lnTo>
                    <a:pt x="510653" y="496425"/>
                  </a:lnTo>
                  <a:lnTo>
                    <a:pt x="495907" y="532026"/>
                  </a:lnTo>
                  <a:lnTo>
                    <a:pt x="476091" y="565085"/>
                  </a:lnTo>
                  <a:lnTo>
                    <a:pt x="451646" y="594873"/>
                  </a:lnTo>
                  <a:lnTo>
                    <a:pt x="423087" y="620757"/>
                  </a:lnTo>
                  <a:lnTo>
                    <a:pt x="391046" y="642165"/>
                  </a:lnTo>
                  <a:lnTo>
                    <a:pt x="356205" y="658644"/>
                  </a:lnTo>
                  <a:lnTo>
                    <a:pt x="319329" y="669830"/>
                  </a:lnTo>
                  <a:lnTo>
                    <a:pt x="281205" y="675486"/>
                  </a:lnTo>
                  <a:lnTo>
                    <a:pt x="268367" y="67611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7134174" y="4000499"/>
              <a:ext cx="214629" cy="342900"/>
            </a:xfrm>
            <a:custGeom>
              <a:avLst/>
              <a:gdLst/>
              <a:ahLst/>
              <a:cxnLst/>
              <a:rect l="l" t="t" r="r" b="b"/>
              <a:pathLst>
                <a:path w="214629" h="342900">
                  <a:moveTo>
                    <a:pt x="143616" y="64293"/>
                  </a:moveTo>
                  <a:lnTo>
                    <a:pt x="135090" y="64293"/>
                  </a:lnTo>
                  <a:lnTo>
                    <a:pt x="130989" y="63478"/>
                  </a:lnTo>
                  <a:lnTo>
                    <a:pt x="107206" y="36409"/>
                  </a:lnTo>
                  <a:lnTo>
                    <a:pt x="107206" y="27883"/>
                  </a:lnTo>
                  <a:lnTo>
                    <a:pt x="135090" y="0"/>
                  </a:lnTo>
                  <a:lnTo>
                    <a:pt x="143616" y="0"/>
                  </a:lnTo>
                  <a:lnTo>
                    <a:pt x="171500" y="27883"/>
                  </a:lnTo>
                  <a:lnTo>
                    <a:pt x="171500" y="36409"/>
                  </a:lnTo>
                  <a:lnTo>
                    <a:pt x="143616" y="64293"/>
                  </a:lnTo>
                  <a:close/>
                </a:path>
                <a:path w="214629" h="342900">
                  <a:moveTo>
                    <a:pt x="33823" y="182010"/>
                  </a:moveTo>
                  <a:lnTo>
                    <a:pt x="10797" y="162207"/>
                  </a:lnTo>
                  <a:lnTo>
                    <a:pt x="11805" y="154094"/>
                  </a:lnTo>
                  <a:lnTo>
                    <a:pt x="11837" y="153836"/>
                  </a:lnTo>
                  <a:lnTo>
                    <a:pt x="31443" y="118097"/>
                  </a:lnTo>
                  <a:lnTo>
                    <a:pt x="65415" y="95034"/>
                  </a:lnTo>
                  <a:lnTo>
                    <a:pt x="109684" y="85658"/>
                  </a:lnTo>
                  <a:lnTo>
                    <a:pt x="131338" y="88892"/>
                  </a:lnTo>
                  <a:lnTo>
                    <a:pt x="150713" y="98073"/>
                  </a:lnTo>
                  <a:lnTo>
                    <a:pt x="166635" y="112414"/>
                  </a:lnTo>
                  <a:lnTo>
                    <a:pt x="177929" y="131132"/>
                  </a:lnTo>
                  <a:lnTo>
                    <a:pt x="178907" y="133476"/>
                  </a:lnTo>
                  <a:lnTo>
                    <a:pt x="84770" y="133476"/>
                  </a:lnTo>
                  <a:lnTo>
                    <a:pt x="84100" y="133744"/>
                  </a:lnTo>
                  <a:lnTo>
                    <a:pt x="83498" y="134012"/>
                  </a:lnTo>
                  <a:lnTo>
                    <a:pt x="82828" y="134280"/>
                  </a:lnTo>
                  <a:lnTo>
                    <a:pt x="77470" y="136624"/>
                  </a:lnTo>
                  <a:lnTo>
                    <a:pt x="52489" y="167431"/>
                  </a:lnTo>
                  <a:lnTo>
                    <a:pt x="48251" y="174819"/>
                  </a:lnTo>
                  <a:lnTo>
                    <a:pt x="41740" y="179821"/>
                  </a:lnTo>
                  <a:lnTo>
                    <a:pt x="33823" y="182010"/>
                  </a:lnTo>
                  <a:close/>
                </a:path>
                <a:path w="214629" h="342900">
                  <a:moveTo>
                    <a:pt x="162784" y="342626"/>
                  </a:moveTo>
                  <a:lnTo>
                    <a:pt x="155066" y="339827"/>
                  </a:lnTo>
                  <a:lnTo>
                    <a:pt x="148969" y="334328"/>
                  </a:lnTo>
                  <a:lnTo>
                    <a:pt x="145313" y="326625"/>
                  </a:lnTo>
                  <a:lnTo>
                    <a:pt x="130579" y="267622"/>
                  </a:lnTo>
                  <a:lnTo>
                    <a:pt x="83230" y="215986"/>
                  </a:lnTo>
                  <a:lnTo>
                    <a:pt x="76982" y="207177"/>
                  </a:lnTo>
                  <a:lnTo>
                    <a:pt x="73184" y="197251"/>
                  </a:lnTo>
                  <a:lnTo>
                    <a:pt x="71947" y="186696"/>
                  </a:lnTo>
                  <a:lnTo>
                    <a:pt x="73288" y="176722"/>
                  </a:lnTo>
                  <a:lnTo>
                    <a:pt x="73385" y="176004"/>
                  </a:lnTo>
                  <a:lnTo>
                    <a:pt x="84489" y="134280"/>
                  </a:lnTo>
                  <a:lnTo>
                    <a:pt x="84561" y="134012"/>
                  </a:lnTo>
                  <a:lnTo>
                    <a:pt x="84632" y="133744"/>
                  </a:lnTo>
                  <a:lnTo>
                    <a:pt x="84703" y="133476"/>
                  </a:lnTo>
                  <a:lnTo>
                    <a:pt x="178907" y="133476"/>
                  </a:lnTo>
                  <a:lnTo>
                    <a:pt x="188243" y="155845"/>
                  </a:lnTo>
                  <a:lnTo>
                    <a:pt x="197753" y="160600"/>
                  </a:lnTo>
                  <a:lnTo>
                    <a:pt x="143773" y="160600"/>
                  </a:lnTo>
                  <a:lnTo>
                    <a:pt x="130847" y="204467"/>
                  </a:lnTo>
                  <a:lnTo>
                    <a:pt x="167615" y="244584"/>
                  </a:lnTo>
                  <a:lnTo>
                    <a:pt x="170160" y="249339"/>
                  </a:lnTo>
                  <a:lnTo>
                    <a:pt x="171500" y="254563"/>
                  </a:lnTo>
                  <a:lnTo>
                    <a:pt x="186903" y="316244"/>
                  </a:lnTo>
                  <a:lnTo>
                    <a:pt x="187300" y="324731"/>
                  </a:lnTo>
                  <a:lnTo>
                    <a:pt x="184501" y="332452"/>
                  </a:lnTo>
                  <a:lnTo>
                    <a:pt x="179002" y="338565"/>
                  </a:lnTo>
                  <a:lnTo>
                    <a:pt x="171299" y="342230"/>
                  </a:lnTo>
                  <a:lnTo>
                    <a:pt x="162784" y="342626"/>
                  </a:lnTo>
                  <a:close/>
                </a:path>
                <a:path w="214629" h="342900">
                  <a:moveTo>
                    <a:pt x="191630" y="203543"/>
                  </a:moveTo>
                  <a:lnTo>
                    <a:pt x="183421" y="201319"/>
                  </a:lnTo>
                  <a:lnTo>
                    <a:pt x="158574" y="188929"/>
                  </a:lnTo>
                  <a:lnTo>
                    <a:pt x="153149" y="183170"/>
                  </a:lnTo>
                  <a:lnTo>
                    <a:pt x="150202" y="176004"/>
                  </a:lnTo>
                  <a:lnTo>
                    <a:pt x="143773" y="160600"/>
                  </a:lnTo>
                  <a:lnTo>
                    <a:pt x="197753" y="160600"/>
                  </a:lnTo>
                  <a:lnTo>
                    <a:pt x="202575" y="163011"/>
                  </a:lnTo>
                  <a:lnTo>
                    <a:pt x="209280" y="168244"/>
                  </a:lnTo>
                  <a:lnTo>
                    <a:pt x="213316" y="175393"/>
                  </a:lnTo>
                  <a:lnTo>
                    <a:pt x="214329" y="183170"/>
                  </a:lnTo>
                  <a:lnTo>
                    <a:pt x="214376" y="183533"/>
                  </a:lnTo>
                  <a:lnTo>
                    <a:pt x="212152" y="191742"/>
                  </a:lnTo>
                  <a:lnTo>
                    <a:pt x="206919" y="198447"/>
                  </a:lnTo>
                  <a:lnTo>
                    <a:pt x="199771" y="202483"/>
                  </a:lnTo>
                  <a:lnTo>
                    <a:pt x="191630" y="203543"/>
                  </a:lnTo>
                  <a:close/>
                </a:path>
                <a:path w="214629" h="342900">
                  <a:moveTo>
                    <a:pt x="21447" y="342883"/>
                  </a:moveTo>
                  <a:lnTo>
                    <a:pt x="13373" y="341313"/>
                  </a:lnTo>
                  <a:lnTo>
                    <a:pt x="6278" y="336604"/>
                  </a:lnTo>
                  <a:lnTo>
                    <a:pt x="1569" y="329509"/>
                  </a:lnTo>
                  <a:lnTo>
                    <a:pt x="0" y="321435"/>
                  </a:lnTo>
                  <a:lnTo>
                    <a:pt x="1569" y="313360"/>
                  </a:lnTo>
                  <a:lnTo>
                    <a:pt x="6278" y="306265"/>
                  </a:lnTo>
                  <a:lnTo>
                    <a:pt x="46060" y="266551"/>
                  </a:lnTo>
                  <a:lnTo>
                    <a:pt x="62803" y="224760"/>
                  </a:lnTo>
                  <a:lnTo>
                    <a:pt x="64210" y="226769"/>
                  </a:lnTo>
                  <a:lnTo>
                    <a:pt x="65817" y="228644"/>
                  </a:lnTo>
                  <a:lnTo>
                    <a:pt x="67491" y="230519"/>
                  </a:lnTo>
                  <a:lnTo>
                    <a:pt x="94749" y="260255"/>
                  </a:lnTo>
                  <a:lnTo>
                    <a:pt x="83431" y="288518"/>
                  </a:lnTo>
                  <a:lnTo>
                    <a:pt x="81020" y="292201"/>
                  </a:lnTo>
                  <a:lnTo>
                    <a:pt x="36617" y="336604"/>
                  </a:lnTo>
                  <a:lnTo>
                    <a:pt x="29522" y="341313"/>
                  </a:lnTo>
                  <a:lnTo>
                    <a:pt x="21447" y="342883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0401299" y="6343649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4804122" y="4576357"/>
            <a:ext cx="41719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90" b="1">
                <a:solidFill>
                  <a:srgbClr val="1D40AF"/>
                </a:solidFill>
                <a:latin typeface="Montserrat SemiBold"/>
                <a:cs typeface="Montserrat SemiBold"/>
              </a:rPr>
              <a:t>Time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22" name="object 2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20" name="object 20" descr=""/>
          <p:cNvSpPr txBox="1"/>
          <p:nvPr/>
        </p:nvSpPr>
        <p:spPr>
          <a:xfrm>
            <a:off x="5933876" y="4576357"/>
            <a:ext cx="45275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100" b="1">
                <a:solidFill>
                  <a:srgbClr val="1D40AF"/>
                </a:solidFill>
                <a:latin typeface="Montserrat SemiBold"/>
                <a:cs typeface="Montserrat SemiBold"/>
              </a:rPr>
              <a:t>Voice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027465" y="4576357"/>
            <a:ext cx="433070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85" b="1">
                <a:solidFill>
                  <a:srgbClr val="1D40AF"/>
                </a:solidFill>
                <a:latin typeface="Montserrat SemiBold"/>
                <a:cs typeface="Montserrat SemiBold"/>
              </a:rPr>
              <a:t>Body</a:t>
            </a:r>
            <a:endParaRPr sz="1350">
              <a:latin typeface="Montserrat SemiBold"/>
              <a:cs typeface="Montserrat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1860530" cy="6736080"/>
            <a:chOff x="0" y="0"/>
            <a:chExt cx="11860530" cy="6736080"/>
          </a:xfrm>
        </p:grpSpPr>
        <p:sp>
          <p:nvSpPr>
            <p:cNvPr id="3" name="object 3" descr=""/>
            <p:cNvSpPr/>
            <p:nvPr/>
          </p:nvSpPr>
          <p:spPr>
            <a:xfrm>
              <a:off x="0" y="111186"/>
              <a:ext cx="11860530" cy="6624955"/>
            </a:xfrm>
            <a:custGeom>
              <a:avLst/>
              <a:gdLst/>
              <a:ahLst/>
              <a:cxnLst/>
              <a:rect l="l" t="t" r="r" b="b"/>
              <a:pathLst>
                <a:path w="11860530" h="6624955">
                  <a:moveTo>
                    <a:pt x="0" y="6624877"/>
                  </a:moveTo>
                  <a:lnTo>
                    <a:pt x="11859921" y="6624877"/>
                  </a:lnTo>
                  <a:lnTo>
                    <a:pt x="11859921" y="0"/>
                  </a:lnTo>
                  <a:lnTo>
                    <a:pt x="0" y="0"/>
                  </a:lnTo>
                  <a:lnTo>
                    <a:pt x="0" y="6624877"/>
                  </a:lnTo>
                  <a:close/>
                </a:path>
              </a:pathLst>
            </a:custGeom>
            <a:solidFill>
              <a:srgbClr val="F7FA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0"/>
              <a:ext cx="11860530" cy="111760"/>
            </a:xfrm>
            <a:custGeom>
              <a:avLst/>
              <a:gdLst/>
              <a:ahLst/>
              <a:cxnLst/>
              <a:rect l="l" t="t" r="r" b="b"/>
              <a:pathLst>
                <a:path w="11860530" h="111760">
                  <a:moveTo>
                    <a:pt x="11859921" y="111186"/>
                  </a:moveTo>
                  <a:lnTo>
                    <a:pt x="0" y="111186"/>
                  </a:lnTo>
                  <a:lnTo>
                    <a:pt x="0" y="0"/>
                  </a:lnTo>
                  <a:lnTo>
                    <a:pt x="11859921" y="0"/>
                  </a:lnTo>
                  <a:lnTo>
                    <a:pt x="11859921" y="111186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90536" y="746456"/>
              <a:ext cx="410845" cy="326390"/>
            </a:xfrm>
            <a:custGeom>
              <a:avLst/>
              <a:gdLst/>
              <a:ahLst/>
              <a:cxnLst/>
              <a:rect l="l" t="t" r="r" b="b"/>
              <a:pathLst>
                <a:path w="410844" h="326390">
                  <a:moveTo>
                    <a:pt x="156160" y="44450"/>
                  </a:moveTo>
                  <a:lnTo>
                    <a:pt x="50294" y="44450"/>
                  </a:lnTo>
                  <a:lnTo>
                    <a:pt x="55701" y="40640"/>
                  </a:lnTo>
                  <a:lnTo>
                    <a:pt x="61451" y="36830"/>
                  </a:lnTo>
                  <a:lnTo>
                    <a:pt x="67518" y="33020"/>
                  </a:lnTo>
                  <a:lnTo>
                    <a:pt x="73878" y="30480"/>
                  </a:lnTo>
                  <a:lnTo>
                    <a:pt x="77852" y="11430"/>
                  </a:lnTo>
                  <a:lnTo>
                    <a:pt x="79090" y="6350"/>
                  </a:lnTo>
                  <a:lnTo>
                    <a:pt x="83780" y="1270"/>
                  </a:lnTo>
                  <a:lnTo>
                    <a:pt x="94204" y="0"/>
                  </a:lnTo>
                  <a:lnTo>
                    <a:pt x="116550" y="0"/>
                  </a:lnTo>
                  <a:lnTo>
                    <a:pt x="122674" y="1270"/>
                  </a:lnTo>
                  <a:lnTo>
                    <a:pt x="127365" y="6350"/>
                  </a:lnTo>
                  <a:lnTo>
                    <a:pt x="128603" y="11430"/>
                  </a:lnTo>
                  <a:lnTo>
                    <a:pt x="132577" y="30480"/>
                  </a:lnTo>
                  <a:lnTo>
                    <a:pt x="138909" y="33020"/>
                  </a:lnTo>
                  <a:lnTo>
                    <a:pt x="144979" y="36830"/>
                  </a:lnTo>
                  <a:lnTo>
                    <a:pt x="150744" y="40640"/>
                  </a:lnTo>
                  <a:lnTo>
                    <a:pt x="156160" y="44450"/>
                  </a:lnTo>
                  <a:close/>
                </a:path>
                <a:path w="410844" h="326390">
                  <a:moveTo>
                    <a:pt x="25994" y="181610"/>
                  </a:moveTo>
                  <a:lnTo>
                    <a:pt x="19479" y="179070"/>
                  </a:lnTo>
                  <a:lnTo>
                    <a:pt x="15765" y="175260"/>
                  </a:lnTo>
                  <a:lnTo>
                    <a:pt x="13420" y="171450"/>
                  </a:lnTo>
                  <a:lnTo>
                    <a:pt x="11270" y="168910"/>
                  </a:lnTo>
                  <a:lnTo>
                    <a:pt x="7361" y="161290"/>
                  </a:lnTo>
                  <a:lnTo>
                    <a:pt x="5537" y="158750"/>
                  </a:lnTo>
                  <a:lnTo>
                    <a:pt x="3908" y="154940"/>
                  </a:lnTo>
                  <a:lnTo>
                    <a:pt x="2410" y="151130"/>
                  </a:lnTo>
                  <a:lnTo>
                    <a:pt x="0" y="146050"/>
                  </a:lnTo>
                  <a:lnTo>
                    <a:pt x="1824" y="139700"/>
                  </a:lnTo>
                  <a:lnTo>
                    <a:pt x="20912" y="121920"/>
                  </a:lnTo>
                  <a:lnTo>
                    <a:pt x="20196" y="118110"/>
                  </a:lnTo>
                  <a:lnTo>
                    <a:pt x="19805" y="113030"/>
                  </a:lnTo>
                  <a:lnTo>
                    <a:pt x="19805" y="104140"/>
                  </a:lnTo>
                  <a:lnTo>
                    <a:pt x="20098" y="100330"/>
                  </a:lnTo>
                  <a:lnTo>
                    <a:pt x="20196" y="99060"/>
                  </a:lnTo>
                  <a:lnTo>
                    <a:pt x="20912" y="95250"/>
                  </a:lnTo>
                  <a:lnTo>
                    <a:pt x="6449" y="82550"/>
                  </a:lnTo>
                  <a:lnTo>
                    <a:pt x="1824" y="78740"/>
                  </a:lnTo>
                  <a:lnTo>
                    <a:pt x="0" y="71120"/>
                  </a:lnTo>
                  <a:lnTo>
                    <a:pt x="3908" y="62230"/>
                  </a:lnTo>
                  <a:lnTo>
                    <a:pt x="5537" y="59690"/>
                  </a:lnTo>
                  <a:lnTo>
                    <a:pt x="9316" y="52070"/>
                  </a:lnTo>
                  <a:lnTo>
                    <a:pt x="11335" y="49530"/>
                  </a:lnTo>
                  <a:lnTo>
                    <a:pt x="13485" y="45720"/>
                  </a:lnTo>
                  <a:lnTo>
                    <a:pt x="19479" y="38100"/>
                  </a:lnTo>
                  <a:lnTo>
                    <a:pt x="25994" y="36830"/>
                  </a:lnTo>
                  <a:lnTo>
                    <a:pt x="31857" y="38100"/>
                  </a:lnTo>
                  <a:lnTo>
                    <a:pt x="50294" y="44450"/>
                  </a:lnTo>
                  <a:lnTo>
                    <a:pt x="191905" y="44450"/>
                  </a:lnTo>
                  <a:lnTo>
                    <a:pt x="192904" y="45720"/>
                  </a:lnTo>
                  <a:lnTo>
                    <a:pt x="195054" y="49530"/>
                  </a:lnTo>
                  <a:lnTo>
                    <a:pt x="197009" y="52070"/>
                  </a:lnTo>
                  <a:lnTo>
                    <a:pt x="199028" y="55880"/>
                  </a:lnTo>
                  <a:lnTo>
                    <a:pt x="200852" y="59690"/>
                  </a:lnTo>
                  <a:lnTo>
                    <a:pt x="202481" y="62230"/>
                  </a:lnTo>
                  <a:lnTo>
                    <a:pt x="203979" y="66040"/>
                  </a:lnTo>
                  <a:lnTo>
                    <a:pt x="206390" y="71120"/>
                  </a:lnTo>
                  <a:lnTo>
                    <a:pt x="204870" y="77470"/>
                  </a:lnTo>
                  <a:lnTo>
                    <a:pt x="99048" y="77470"/>
                  </a:lnTo>
                  <a:lnTo>
                    <a:pt x="95059" y="78740"/>
                  </a:lnTo>
                  <a:lnTo>
                    <a:pt x="71923" y="104140"/>
                  </a:lnTo>
                  <a:lnTo>
                    <a:pt x="71923" y="113030"/>
                  </a:lnTo>
                  <a:lnTo>
                    <a:pt x="95059" y="139700"/>
                  </a:lnTo>
                  <a:lnTo>
                    <a:pt x="204435" y="139700"/>
                  </a:lnTo>
                  <a:lnTo>
                    <a:pt x="206260" y="146050"/>
                  </a:lnTo>
                  <a:lnTo>
                    <a:pt x="203849" y="151130"/>
                  </a:lnTo>
                  <a:lnTo>
                    <a:pt x="202351" y="154940"/>
                  </a:lnTo>
                  <a:lnTo>
                    <a:pt x="200722" y="158750"/>
                  </a:lnTo>
                  <a:lnTo>
                    <a:pt x="198898" y="161290"/>
                  </a:lnTo>
                  <a:lnTo>
                    <a:pt x="196878" y="165100"/>
                  </a:lnTo>
                  <a:lnTo>
                    <a:pt x="194924" y="168910"/>
                  </a:lnTo>
                  <a:lnTo>
                    <a:pt x="192774" y="171450"/>
                  </a:lnTo>
                  <a:lnTo>
                    <a:pt x="191775" y="172720"/>
                  </a:lnTo>
                  <a:lnTo>
                    <a:pt x="50229" y="172720"/>
                  </a:lnTo>
                  <a:lnTo>
                    <a:pt x="31857" y="179070"/>
                  </a:lnTo>
                  <a:lnTo>
                    <a:pt x="25994" y="181610"/>
                  </a:lnTo>
                  <a:close/>
                </a:path>
                <a:path w="410844" h="326390">
                  <a:moveTo>
                    <a:pt x="191905" y="44450"/>
                  </a:moveTo>
                  <a:lnTo>
                    <a:pt x="156160" y="44450"/>
                  </a:lnTo>
                  <a:lnTo>
                    <a:pt x="174532" y="38100"/>
                  </a:lnTo>
                  <a:lnTo>
                    <a:pt x="180396" y="36830"/>
                  </a:lnTo>
                  <a:lnTo>
                    <a:pt x="186911" y="38100"/>
                  </a:lnTo>
                  <a:lnTo>
                    <a:pt x="191905" y="44450"/>
                  </a:lnTo>
                  <a:close/>
                </a:path>
                <a:path w="410844" h="326390">
                  <a:moveTo>
                    <a:pt x="204435" y="139700"/>
                  </a:moveTo>
                  <a:lnTo>
                    <a:pt x="111331" y="139700"/>
                  </a:lnTo>
                  <a:lnTo>
                    <a:pt x="118993" y="135890"/>
                  </a:lnTo>
                  <a:lnTo>
                    <a:pt x="122375" y="133350"/>
                  </a:lnTo>
                  <a:lnTo>
                    <a:pt x="128239" y="128270"/>
                  </a:lnTo>
                  <a:lnTo>
                    <a:pt x="130499" y="124460"/>
                  </a:lnTo>
                  <a:lnTo>
                    <a:pt x="133673" y="116840"/>
                  </a:lnTo>
                  <a:lnTo>
                    <a:pt x="134466" y="113030"/>
                  </a:lnTo>
                  <a:lnTo>
                    <a:pt x="134466" y="104140"/>
                  </a:lnTo>
                  <a:lnTo>
                    <a:pt x="107342" y="77470"/>
                  </a:lnTo>
                  <a:lnTo>
                    <a:pt x="204870" y="77470"/>
                  </a:lnTo>
                  <a:lnTo>
                    <a:pt x="204566" y="78740"/>
                  </a:lnTo>
                  <a:lnTo>
                    <a:pt x="199940" y="82550"/>
                  </a:lnTo>
                  <a:lnTo>
                    <a:pt x="199810" y="82550"/>
                  </a:lnTo>
                  <a:lnTo>
                    <a:pt x="185347" y="95250"/>
                  </a:lnTo>
                  <a:lnTo>
                    <a:pt x="186064" y="99060"/>
                  </a:lnTo>
                  <a:lnTo>
                    <a:pt x="186455" y="104140"/>
                  </a:lnTo>
                  <a:lnTo>
                    <a:pt x="186455" y="113030"/>
                  </a:lnTo>
                  <a:lnTo>
                    <a:pt x="186161" y="116840"/>
                  </a:lnTo>
                  <a:lnTo>
                    <a:pt x="186064" y="118110"/>
                  </a:lnTo>
                  <a:lnTo>
                    <a:pt x="185347" y="121920"/>
                  </a:lnTo>
                  <a:lnTo>
                    <a:pt x="199810" y="135890"/>
                  </a:lnTo>
                  <a:lnTo>
                    <a:pt x="204435" y="139700"/>
                  </a:lnTo>
                  <a:close/>
                </a:path>
                <a:path w="410844" h="326390">
                  <a:moveTo>
                    <a:pt x="264177" y="326390"/>
                  </a:moveTo>
                  <a:lnTo>
                    <a:pt x="258509" y="323850"/>
                  </a:lnTo>
                  <a:lnTo>
                    <a:pt x="251668" y="321310"/>
                  </a:lnTo>
                  <a:lnTo>
                    <a:pt x="248411" y="318770"/>
                  </a:lnTo>
                  <a:lnTo>
                    <a:pt x="244893" y="317500"/>
                  </a:lnTo>
                  <a:lnTo>
                    <a:pt x="241570" y="314960"/>
                  </a:lnTo>
                  <a:lnTo>
                    <a:pt x="238443" y="313690"/>
                  </a:lnTo>
                  <a:lnTo>
                    <a:pt x="230430" y="307340"/>
                  </a:lnTo>
                  <a:lnTo>
                    <a:pt x="228801" y="300990"/>
                  </a:lnTo>
                  <a:lnTo>
                    <a:pt x="230756" y="294640"/>
                  </a:lnTo>
                  <a:lnTo>
                    <a:pt x="236814" y="276860"/>
                  </a:lnTo>
                  <a:lnTo>
                    <a:pt x="232726" y="270510"/>
                  </a:lnTo>
                  <a:lnTo>
                    <a:pt x="229078" y="265430"/>
                  </a:lnTo>
                  <a:lnTo>
                    <a:pt x="225894" y="259080"/>
                  </a:lnTo>
                  <a:lnTo>
                    <a:pt x="223198" y="252730"/>
                  </a:lnTo>
                  <a:lnTo>
                    <a:pt x="204240" y="248920"/>
                  </a:lnTo>
                  <a:lnTo>
                    <a:pt x="198246" y="247650"/>
                  </a:lnTo>
                  <a:lnTo>
                    <a:pt x="193360" y="242570"/>
                  </a:lnTo>
                  <a:lnTo>
                    <a:pt x="192122" y="232410"/>
                  </a:lnTo>
                  <a:lnTo>
                    <a:pt x="192122" y="214630"/>
                  </a:lnTo>
                  <a:lnTo>
                    <a:pt x="193360" y="204470"/>
                  </a:lnTo>
                  <a:lnTo>
                    <a:pt x="198181" y="199390"/>
                  </a:lnTo>
                  <a:lnTo>
                    <a:pt x="223198" y="194310"/>
                  </a:lnTo>
                  <a:lnTo>
                    <a:pt x="225866" y="187960"/>
                  </a:lnTo>
                  <a:lnTo>
                    <a:pt x="229054" y="181610"/>
                  </a:lnTo>
                  <a:lnTo>
                    <a:pt x="232717" y="176530"/>
                  </a:lnTo>
                  <a:lnTo>
                    <a:pt x="236814" y="170180"/>
                  </a:lnTo>
                  <a:lnTo>
                    <a:pt x="230756" y="152400"/>
                  </a:lnTo>
                  <a:lnTo>
                    <a:pt x="228801" y="146050"/>
                  </a:lnTo>
                  <a:lnTo>
                    <a:pt x="230430" y="139700"/>
                  </a:lnTo>
                  <a:lnTo>
                    <a:pt x="235381" y="135890"/>
                  </a:lnTo>
                  <a:lnTo>
                    <a:pt x="238443" y="133350"/>
                  </a:lnTo>
                  <a:lnTo>
                    <a:pt x="241570" y="132080"/>
                  </a:lnTo>
                  <a:lnTo>
                    <a:pt x="244893" y="129540"/>
                  </a:lnTo>
                  <a:lnTo>
                    <a:pt x="248281" y="128270"/>
                  </a:lnTo>
                  <a:lnTo>
                    <a:pt x="251603" y="125730"/>
                  </a:lnTo>
                  <a:lnTo>
                    <a:pt x="258444" y="123190"/>
                  </a:lnTo>
                  <a:lnTo>
                    <a:pt x="264177" y="120650"/>
                  </a:lnTo>
                  <a:lnTo>
                    <a:pt x="270626" y="121920"/>
                  </a:lnTo>
                  <a:lnTo>
                    <a:pt x="287630" y="140970"/>
                  </a:lnTo>
                  <a:lnTo>
                    <a:pt x="372453" y="140970"/>
                  </a:lnTo>
                  <a:lnTo>
                    <a:pt x="373756" y="146050"/>
                  </a:lnTo>
                  <a:lnTo>
                    <a:pt x="371802" y="152400"/>
                  </a:lnTo>
                  <a:lnTo>
                    <a:pt x="365743" y="170180"/>
                  </a:lnTo>
                  <a:lnTo>
                    <a:pt x="369831" y="176530"/>
                  </a:lnTo>
                  <a:lnTo>
                    <a:pt x="373480" y="181610"/>
                  </a:lnTo>
                  <a:lnTo>
                    <a:pt x="376664" y="187960"/>
                  </a:lnTo>
                  <a:lnTo>
                    <a:pt x="378281" y="191770"/>
                  </a:lnTo>
                  <a:lnTo>
                    <a:pt x="297099" y="191770"/>
                  </a:lnTo>
                  <a:lnTo>
                    <a:pt x="293110" y="193040"/>
                  </a:lnTo>
                  <a:lnTo>
                    <a:pt x="269975" y="219710"/>
                  </a:lnTo>
                  <a:lnTo>
                    <a:pt x="269975" y="227330"/>
                  </a:lnTo>
                  <a:lnTo>
                    <a:pt x="285448" y="250190"/>
                  </a:lnTo>
                  <a:lnTo>
                    <a:pt x="293110" y="254000"/>
                  </a:lnTo>
                  <a:lnTo>
                    <a:pt x="297099" y="255270"/>
                  </a:lnTo>
                  <a:lnTo>
                    <a:pt x="378292" y="255270"/>
                  </a:lnTo>
                  <a:lnTo>
                    <a:pt x="376691" y="259080"/>
                  </a:lnTo>
                  <a:lnTo>
                    <a:pt x="373504" y="265430"/>
                  </a:lnTo>
                  <a:lnTo>
                    <a:pt x="369840" y="270510"/>
                  </a:lnTo>
                  <a:lnTo>
                    <a:pt x="365743" y="276860"/>
                  </a:lnTo>
                  <a:lnTo>
                    <a:pt x="371802" y="294640"/>
                  </a:lnTo>
                  <a:lnTo>
                    <a:pt x="373756" y="300990"/>
                  </a:lnTo>
                  <a:lnTo>
                    <a:pt x="372453" y="306070"/>
                  </a:lnTo>
                  <a:lnTo>
                    <a:pt x="287695" y="306070"/>
                  </a:lnTo>
                  <a:lnTo>
                    <a:pt x="274796" y="320040"/>
                  </a:lnTo>
                  <a:lnTo>
                    <a:pt x="270626" y="325120"/>
                  </a:lnTo>
                  <a:lnTo>
                    <a:pt x="264177" y="326390"/>
                  </a:lnTo>
                  <a:close/>
                </a:path>
                <a:path w="410844" h="326390">
                  <a:moveTo>
                    <a:pt x="372453" y="140970"/>
                  </a:moveTo>
                  <a:lnTo>
                    <a:pt x="314862" y="140970"/>
                  </a:lnTo>
                  <a:lnTo>
                    <a:pt x="327762" y="127000"/>
                  </a:lnTo>
                  <a:lnTo>
                    <a:pt x="331931" y="121920"/>
                  </a:lnTo>
                  <a:lnTo>
                    <a:pt x="338381" y="120650"/>
                  </a:lnTo>
                  <a:lnTo>
                    <a:pt x="347567" y="124460"/>
                  </a:lnTo>
                  <a:lnTo>
                    <a:pt x="350955" y="125730"/>
                  </a:lnTo>
                  <a:lnTo>
                    <a:pt x="357665" y="129540"/>
                  </a:lnTo>
                  <a:lnTo>
                    <a:pt x="360922" y="132080"/>
                  </a:lnTo>
                  <a:lnTo>
                    <a:pt x="364114" y="133350"/>
                  </a:lnTo>
                  <a:lnTo>
                    <a:pt x="372128" y="139700"/>
                  </a:lnTo>
                  <a:lnTo>
                    <a:pt x="372453" y="140970"/>
                  </a:lnTo>
                  <a:close/>
                </a:path>
                <a:path w="410844" h="326390">
                  <a:moveTo>
                    <a:pt x="310432" y="140970"/>
                  </a:moveTo>
                  <a:lnTo>
                    <a:pt x="292060" y="140970"/>
                  </a:lnTo>
                  <a:lnTo>
                    <a:pt x="296621" y="139700"/>
                  </a:lnTo>
                  <a:lnTo>
                    <a:pt x="305872" y="139700"/>
                  </a:lnTo>
                  <a:lnTo>
                    <a:pt x="310432" y="140970"/>
                  </a:lnTo>
                  <a:close/>
                </a:path>
                <a:path w="410844" h="326390">
                  <a:moveTo>
                    <a:pt x="112055" y="218440"/>
                  </a:moveTo>
                  <a:lnTo>
                    <a:pt x="94204" y="218440"/>
                  </a:lnTo>
                  <a:lnTo>
                    <a:pt x="83715" y="217170"/>
                  </a:lnTo>
                  <a:lnTo>
                    <a:pt x="79025" y="212090"/>
                  </a:lnTo>
                  <a:lnTo>
                    <a:pt x="77787" y="205740"/>
                  </a:lnTo>
                  <a:lnTo>
                    <a:pt x="73813" y="186690"/>
                  </a:lnTo>
                  <a:lnTo>
                    <a:pt x="67480" y="184150"/>
                  </a:lnTo>
                  <a:lnTo>
                    <a:pt x="61410" y="181610"/>
                  </a:lnTo>
                  <a:lnTo>
                    <a:pt x="55645" y="177800"/>
                  </a:lnTo>
                  <a:lnTo>
                    <a:pt x="50229" y="172720"/>
                  </a:lnTo>
                  <a:lnTo>
                    <a:pt x="156030" y="172720"/>
                  </a:lnTo>
                  <a:lnTo>
                    <a:pt x="150623" y="177800"/>
                  </a:lnTo>
                  <a:lnTo>
                    <a:pt x="144873" y="181610"/>
                  </a:lnTo>
                  <a:lnTo>
                    <a:pt x="138807" y="184150"/>
                  </a:lnTo>
                  <a:lnTo>
                    <a:pt x="132446" y="186690"/>
                  </a:lnTo>
                  <a:lnTo>
                    <a:pt x="128472" y="205740"/>
                  </a:lnTo>
                  <a:lnTo>
                    <a:pt x="127235" y="212090"/>
                  </a:lnTo>
                  <a:lnTo>
                    <a:pt x="122544" y="217170"/>
                  </a:lnTo>
                  <a:lnTo>
                    <a:pt x="112055" y="218440"/>
                  </a:lnTo>
                  <a:close/>
                </a:path>
                <a:path w="410844" h="326390">
                  <a:moveTo>
                    <a:pt x="180265" y="181610"/>
                  </a:moveTo>
                  <a:lnTo>
                    <a:pt x="174402" y="179070"/>
                  </a:lnTo>
                  <a:lnTo>
                    <a:pt x="156030" y="172720"/>
                  </a:lnTo>
                  <a:lnTo>
                    <a:pt x="191775" y="172720"/>
                  </a:lnTo>
                  <a:lnTo>
                    <a:pt x="186780" y="179070"/>
                  </a:lnTo>
                  <a:lnTo>
                    <a:pt x="180265" y="181610"/>
                  </a:lnTo>
                  <a:close/>
                </a:path>
                <a:path w="410844" h="326390">
                  <a:moveTo>
                    <a:pt x="378292" y="255270"/>
                  </a:moveTo>
                  <a:lnTo>
                    <a:pt x="305393" y="255270"/>
                  </a:lnTo>
                  <a:lnTo>
                    <a:pt x="309382" y="254000"/>
                  </a:lnTo>
                  <a:lnTo>
                    <a:pt x="317044" y="250190"/>
                  </a:lnTo>
                  <a:lnTo>
                    <a:pt x="332517" y="227330"/>
                  </a:lnTo>
                  <a:lnTo>
                    <a:pt x="332517" y="219710"/>
                  </a:lnTo>
                  <a:lnTo>
                    <a:pt x="305393" y="191770"/>
                  </a:lnTo>
                  <a:lnTo>
                    <a:pt x="378281" y="191770"/>
                  </a:lnTo>
                  <a:lnTo>
                    <a:pt x="379359" y="194310"/>
                  </a:lnTo>
                  <a:lnTo>
                    <a:pt x="398317" y="198120"/>
                  </a:lnTo>
                  <a:lnTo>
                    <a:pt x="404311" y="199390"/>
                  </a:lnTo>
                  <a:lnTo>
                    <a:pt x="410696" y="228600"/>
                  </a:lnTo>
                  <a:lnTo>
                    <a:pt x="410522" y="231140"/>
                  </a:lnTo>
                  <a:lnTo>
                    <a:pt x="410435" y="232410"/>
                  </a:lnTo>
                  <a:lnTo>
                    <a:pt x="409197" y="242570"/>
                  </a:lnTo>
                  <a:lnTo>
                    <a:pt x="404376" y="247650"/>
                  </a:lnTo>
                  <a:lnTo>
                    <a:pt x="379359" y="252730"/>
                  </a:lnTo>
                  <a:lnTo>
                    <a:pt x="378292" y="255270"/>
                  </a:lnTo>
                  <a:close/>
                </a:path>
                <a:path w="410844" h="326390">
                  <a:moveTo>
                    <a:pt x="305937" y="307340"/>
                  </a:moveTo>
                  <a:lnTo>
                    <a:pt x="296686" y="307340"/>
                  </a:lnTo>
                  <a:lnTo>
                    <a:pt x="292125" y="306070"/>
                  </a:lnTo>
                  <a:lnTo>
                    <a:pt x="310497" y="306070"/>
                  </a:lnTo>
                  <a:lnTo>
                    <a:pt x="305937" y="307340"/>
                  </a:lnTo>
                  <a:close/>
                </a:path>
                <a:path w="410844" h="326390">
                  <a:moveTo>
                    <a:pt x="338316" y="326390"/>
                  </a:moveTo>
                  <a:lnTo>
                    <a:pt x="331866" y="325120"/>
                  </a:lnTo>
                  <a:lnTo>
                    <a:pt x="327762" y="320040"/>
                  </a:lnTo>
                  <a:lnTo>
                    <a:pt x="314927" y="306070"/>
                  </a:lnTo>
                  <a:lnTo>
                    <a:pt x="372453" y="306070"/>
                  </a:lnTo>
                  <a:lnTo>
                    <a:pt x="372128" y="307340"/>
                  </a:lnTo>
                  <a:lnTo>
                    <a:pt x="364115" y="313690"/>
                  </a:lnTo>
                  <a:lnTo>
                    <a:pt x="360922" y="314960"/>
                  </a:lnTo>
                  <a:lnTo>
                    <a:pt x="357665" y="317500"/>
                  </a:lnTo>
                  <a:lnTo>
                    <a:pt x="354147" y="318770"/>
                  </a:lnTo>
                  <a:lnTo>
                    <a:pt x="350889" y="321310"/>
                  </a:lnTo>
                  <a:lnTo>
                    <a:pt x="344049" y="323850"/>
                  </a:lnTo>
                  <a:lnTo>
                    <a:pt x="338316" y="326390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55244">
              <a:lnSpc>
                <a:spcPct val="100000"/>
              </a:lnSpc>
              <a:spcBef>
                <a:spcPts val="120"/>
              </a:spcBef>
            </a:pPr>
            <a:r>
              <a:rPr dirty="0" sz="3350" spc="-265"/>
              <a:t>Overview:</a:t>
            </a:r>
            <a:r>
              <a:rPr dirty="0" sz="3350" spc="-110"/>
              <a:t> </a:t>
            </a:r>
            <a:r>
              <a:rPr dirty="0" sz="3350" spc="-280"/>
              <a:t>The</a:t>
            </a:r>
            <a:r>
              <a:rPr dirty="0" sz="3350" spc="-110"/>
              <a:t> </a:t>
            </a:r>
            <a:r>
              <a:rPr dirty="0" sz="3350" spc="-345"/>
              <a:t>CREATE</a:t>
            </a:r>
            <a:r>
              <a:rPr dirty="0" sz="3350" spc="-110"/>
              <a:t> </a:t>
            </a:r>
            <a:r>
              <a:rPr dirty="0" sz="3350" spc="-310"/>
              <a:t>System</a:t>
            </a:r>
            <a:endParaRPr sz="3350"/>
          </a:p>
        </p:txBody>
      </p:sp>
      <p:sp>
        <p:nvSpPr>
          <p:cNvPr id="7" name="object 7" descr=""/>
          <p:cNvSpPr/>
          <p:nvPr/>
        </p:nvSpPr>
        <p:spPr>
          <a:xfrm>
            <a:off x="1037742" y="2548038"/>
            <a:ext cx="5883910" cy="2242820"/>
          </a:xfrm>
          <a:custGeom>
            <a:avLst/>
            <a:gdLst/>
            <a:ahLst/>
            <a:cxnLst/>
            <a:rect l="l" t="t" r="r" b="b"/>
            <a:pathLst>
              <a:path w="5883909" h="2242820">
                <a:moveTo>
                  <a:pt x="172834" y="2161895"/>
                </a:moveTo>
                <a:lnTo>
                  <a:pt x="170802" y="2159876"/>
                </a:lnTo>
                <a:lnTo>
                  <a:pt x="112788" y="2101850"/>
                </a:lnTo>
                <a:lnTo>
                  <a:pt x="96672" y="2102231"/>
                </a:lnTo>
                <a:lnTo>
                  <a:pt x="54114" y="2123287"/>
                </a:lnTo>
                <a:lnTo>
                  <a:pt x="33591" y="2158111"/>
                </a:lnTo>
                <a:lnTo>
                  <a:pt x="32423" y="2169909"/>
                </a:lnTo>
                <a:lnTo>
                  <a:pt x="32423" y="2173351"/>
                </a:lnTo>
                <a:lnTo>
                  <a:pt x="36017" y="2175586"/>
                </a:lnTo>
                <a:lnTo>
                  <a:pt x="67538" y="2159876"/>
                </a:lnTo>
                <a:lnTo>
                  <a:pt x="69824" y="2163216"/>
                </a:lnTo>
                <a:lnTo>
                  <a:pt x="67741" y="2165146"/>
                </a:lnTo>
                <a:lnTo>
                  <a:pt x="3695" y="2222703"/>
                </a:lnTo>
                <a:lnTo>
                  <a:pt x="1358" y="2224836"/>
                </a:lnTo>
                <a:lnTo>
                  <a:pt x="0" y="2227872"/>
                </a:lnTo>
                <a:lnTo>
                  <a:pt x="0" y="2237244"/>
                </a:lnTo>
                <a:lnTo>
                  <a:pt x="5016" y="2242261"/>
                </a:lnTo>
                <a:lnTo>
                  <a:pt x="99009" y="2242261"/>
                </a:lnTo>
                <a:lnTo>
                  <a:pt x="140093" y="2229828"/>
                </a:lnTo>
                <a:lnTo>
                  <a:pt x="168617" y="2193531"/>
                </a:lnTo>
                <a:lnTo>
                  <a:pt x="172529" y="2174062"/>
                </a:lnTo>
                <a:lnTo>
                  <a:pt x="172631" y="2169909"/>
                </a:lnTo>
                <a:lnTo>
                  <a:pt x="172758" y="2165146"/>
                </a:lnTo>
                <a:lnTo>
                  <a:pt x="172834" y="2161895"/>
                </a:lnTo>
                <a:close/>
              </a:path>
              <a:path w="5883909" h="2242820">
                <a:moveTo>
                  <a:pt x="259435" y="236791"/>
                </a:moveTo>
                <a:lnTo>
                  <a:pt x="257175" y="225793"/>
                </a:lnTo>
                <a:lnTo>
                  <a:pt x="251091" y="216801"/>
                </a:lnTo>
                <a:lnTo>
                  <a:pt x="242087" y="210743"/>
                </a:lnTo>
                <a:lnTo>
                  <a:pt x="230797" y="208470"/>
                </a:lnTo>
                <a:lnTo>
                  <a:pt x="170243" y="208470"/>
                </a:lnTo>
                <a:lnTo>
                  <a:pt x="170218" y="236994"/>
                </a:lnTo>
                <a:lnTo>
                  <a:pt x="167386" y="251053"/>
                </a:lnTo>
                <a:lnTo>
                  <a:pt x="159575" y="262648"/>
                </a:lnTo>
                <a:lnTo>
                  <a:pt x="147980" y="270471"/>
                </a:lnTo>
                <a:lnTo>
                  <a:pt x="133769" y="273329"/>
                </a:lnTo>
                <a:lnTo>
                  <a:pt x="119557" y="270471"/>
                </a:lnTo>
                <a:lnTo>
                  <a:pt x="107962" y="262648"/>
                </a:lnTo>
                <a:lnTo>
                  <a:pt x="100152" y="251053"/>
                </a:lnTo>
                <a:lnTo>
                  <a:pt x="97307" y="236994"/>
                </a:lnTo>
                <a:lnTo>
                  <a:pt x="97282" y="176758"/>
                </a:lnTo>
                <a:lnTo>
                  <a:pt x="84315" y="180924"/>
                </a:lnTo>
                <a:lnTo>
                  <a:pt x="73139" y="188391"/>
                </a:lnTo>
                <a:lnTo>
                  <a:pt x="64414" y="198678"/>
                </a:lnTo>
                <a:lnTo>
                  <a:pt x="58775" y="211315"/>
                </a:lnTo>
                <a:lnTo>
                  <a:pt x="50406" y="240499"/>
                </a:lnTo>
                <a:lnTo>
                  <a:pt x="13322" y="277583"/>
                </a:lnTo>
                <a:lnTo>
                  <a:pt x="7073" y="286981"/>
                </a:lnTo>
                <a:lnTo>
                  <a:pt x="5003" y="297649"/>
                </a:lnTo>
                <a:lnTo>
                  <a:pt x="7073" y="308330"/>
                </a:lnTo>
                <a:lnTo>
                  <a:pt x="13322" y="317715"/>
                </a:lnTo>
                <a:lnTo>
                  <a:pt x="52895" y="357289"/>
                </a:lnTo>
                <a:lnTo>
                  <a:pt x="62280" y="363537"/>
                </a:lnTo>
                <a:lnTo>
                  <a:pt x="72961" y="365620"/>
                </a:lnTo>
                <a:lnTo>
                  <a:pt x="83629" y="363537"/>
                </a:lnTo>
                <a:lnTo>
                  <a:pt x="93027" y="357289"/>
                </a:lnTo>
                <a:lnTo>
                  <a:pt x="112128" y="338188"/>
                </a:lnTo>
                <a:lnTo>
                  <a:pt x="194818" y="338188"/>
                </a:lnTo>
                <a:lnTo>
                  <a:pt x="204038" y="336334"/>
                </a:lnTo>
                <a:lnTo>
                  <a:pt x="211772" y="331114"/>
                </a:lnTo>
                <a:lnTo>
                  <a:pt x="216979" y="323380"/>
                </a:lnTo>
                <a:lnTo>
                  <a:pt x="218897" y="313918"/>
                </a:lnTo>
                <a:lnTo>
                  <a:pt x="218897" y="311086"/>
                </a:lnTo>
                <a:lnTo>
                  <a:pt x="218376" y="308330"/>
                </a:lnTo>
                <a:lnTo>
                  <a:pt x="217525" y="305816"/>
                </a:lnTo>
                <a:lnTo>
                  <a:pt x="218897" y="305816"/>
                </a:lnTo>
                <a:lnTo>
                  <a:pt x="228358" y="303898"/>
                </a:lnTo>
                <a:lnTo>
                  <a:pt x="236093" y="298691"/>
                </a:lnTo>
                <a:lnTo>
                  <a:pt x="241300" y="290957"/>
                </a:lnTo>
                <a:lnTo>
                  <a:pt x="243217" y="281495"/>
                </a:lnTo>
                <a:lnTo>
                  <a:pt x="243217" y="275005"/>
                </a:lnTo>
                <a:lnTo>
                  <a:pt x="242493" y="273329"/>
                </a:lnTo>
                <a:lnTo>
                  <a:pt x="240677" y="269125"/>
                </a:lnTo>
                <a:lnTo>
                  <a:pt x="236524" y="264769"/>
                </a:lnTo>
                <a:lnTo>
                  <a:pt x="245592" y="261302"/>
                </a:lnTo>
                <a:lnTo>
                  <a:pt x="252844" y="255104"/>
                </a:lnTo>
                <a:lnTo>
                  <a:pt x="257657" y="246799"/>
                </a:lnTo>
                <a:lnTo>
                  <a:pt x="259435" y="236994"/>
                </a:lnTo>
                <a:lnTo>
                  <a:pt x="259435" y="236791"/>
                </a:lnTo>
                <a:close/>
              </a:path>
              <a:path w="5883909" h="2242820">
                <a:moveTo>
                  <a:pt x="291846" y="1999018"/>
                </a:moveTo>
                <a:lnTo>
                  <a:pt x="290664" y="1992909"/>
                </a:lnTo>
                <a:lnTo>
                  <a:pt x="287096" y="1987537"/>
                </a:lnTo>
                <a:lnTo>
                  <a:pt x="281724" y="1983981"/>
                </a:lnTo>
                <a:lnTo>
                  <a:pt x="275615" y="1982787"/>
                </a:lnTo>
                <a:lnTo>
                  <a:pt x="269506" y="1983981"/>
                </a:lnTo>
                <a:lnTo>
                  <a:pt x="264147" y="1987537"/>
                </a:lnTo>
                <a:lnTo>
                  <a:pt x="166852" y="2084832"/>
                </a:lnTo>
                <a:lnTo>
                  <a:pt x="147142" y="2065121"/>
                </a:lnTo>
                <a:lnTo>
                  <a:pt x="144208" y="2063902"/>
                </a:lnTo>
                <a:lnTo>
                  <a:pt x="134835" y="2063902"/>
                </a:lnTo>
                <a:lnTo>
                  <a:pt x="129717" y="2069020"/>
                </a:lnTo>
                <a:lnTo>
                  <a:pt x="129717" y="2090102"/>
                </a:lnTo>
                <a:lnTo>
                  <a:pt x="184594" y="2144979"/>
                </a:lnTo>
                <a:lnTo>
                  <a:pt x="205663" y="2144979"/>
                </a:lnTo>
                <a:lnTo>
                  <a:pt x="210781" y="2139861"/>
                </a:lnTo>
                <a:lnTo>
                  <a:pt x="210781" y="2130488"/>
                </a:lnTo>
                <a:lnTo>
                  <a:pt x="209575" y="2127542"/>
                </a:lnTo>
                <a:lnTo>
                  <a:pt x="189865" y="2107831"/>
                </a:lnTo>
                <a:lnTo>
                  <a:pt x="212864" y="2084832"/>
                </a:lnTo>
                <a:lnTo>
                  <a:pt x="286893" y="2010791"/>
                </a:lnTo>
                <a:lnTo>
                  <a:pt x="290664" y="2005126"/>
                </a:lnTo>
                <a:lnTo>
                  <a:pt x="291846" y="1999018"/>
                </a:lnTo>
                <a:close/>
              </a:path>
              <a:path w="5883909" h="2242820">
                <a:moveTo>
                  <a:pt x="291858" y="1253159"/>
                </a:moveTo>
                <a:lnTo>
                  <a:pt x="289306" y="1240548"/>
                </a:lnTo>
                <a:lnTo>
                  <a:pt x="282346" y="1230236"/>
                </a:lnTo>
                <a:lnTo>
                  <a:pt x="272046" y="1223289"/>
                </a:lnTo>
                <a:lnTo>
                  <a:pt x="259435" y="1220736"/>
                </a:lnTo>
                <a:lnTo>
                  <a:pt x="64858" y="1220736"/>
                </a:lnTo>
                <a:lnTo>
                  <a:pt x="52235" y="1223289"/>
                </a:lnTo>
                <a:lnTo>
                  <a:pt x="41935" y="1230236"/>
                </a:lnTo>
                <a:lnTo>
                  <a:pt x="34975" y="1240548"/>
                </a:lnTo>
                <a:lnTo>
                  <a:pt x="32423" y="1253159"/>
                </a:lnTo>
                <a:lnTo>
                  <a:pt x="32423" y="1382877"/>
                </a:lnTo>
                <a:lnTo>
                  <a:pt x="64858" y="1382877"/>
                </a:lnTo>
                <a:lnTo>
                  <a:pt x="64858" y="1253159"/>
                </a:lnTo>
                <a:lnTo>
                  <a:pt x="259435" y="1253159"/>
                </a:lnTo>
                <a:lnTo>
                  <a:pt x="259435" y="1382877"/>
                </a:lnTo>
                <a:lnTo>
                  <a:pt x="291858" y="1382877"/>
                </a:lnTo>
                <a:lnTo>
                  <a:pt x="291858" y="1253159"/>
                </a:lnTo>
                <a:close/>
              </a:path>
              <a:path w="5883909" h="2242820">
                <a:moveTo>
                  <a:pt x="319290" y="183134"/>
                </a:moveTo>
                <a:lnTo>
                  <a:pt x="317207" y="172466"/>
                </a:lnTo>
                <a:lnTo>
                  <a:pt x="310959" y="163068"/>
                </a:lnTo>
                <a:lnTo>
                  <a:pt x="291731" y="143865"/>
                </a:lnTo>
                <a:lnTo>
                  <a:pt x="271386" y="123545"/>
                </a:lnTo>
                <a:lnTo>
                  <a:pt x="262001" y="117309"/>
                </a:lnTo>
                <a:lnTo>
                  <a:pt x="251320" y="115227"/>
                </a:lnTo>
                <a:lnTo>
                  <a:pt x="240652" y="117309"/>
                </a:lnTo>
                <a:lnTo>
                  <a:pt x="231254" y="123545"/>
                </a:lnTo>
                <a:lnTo>
                  <a:pt x="210934" y="143865"/>
                </a:lnTo>
                <a:lnTo>
                  <a:pt x="208661" y="143611"/>
                </a:lnTo>
                <a:lnTo>
                  <a:pt x="149987" y="143611"/>
                </a:lnTo>
                <a:lnTo>
                  <a:pt x="136664" y="146113"/>
                </a:lnTo>
                <a:lnTo>
                  <a:pt x="125552" y="152984"/>
                </a:lnTo>
                <a:lnTo>
                  <a:pt x="117576" y="163283"/>
                </a:lnTo>
                <a:lnTo>
                  <a:pt x="113703" y="176047"/>
                </a:lnTo>
                <a:lnTo>
                  <a:pt x="113499" y="176047"/>
                </a:lnTo>
                <a:lnTo>
                  <a:pt x="113525" y="236994"/>
                </a:lnTo>
                <a:lnTo>
                  <a:pt x="133769" y="257111"/>
                </a:lnTo>
                <a:lnTo>
                  <a:pt x="141655" y="255524"/>
                </a:lnTo>
                <a:lnTo>
                  <a:pt x="148183" y="251053"/>
                </a:lnTo>
                <a:lnTo>
                  <a:pt x="152438" y="244741"/>
                </a:lnTo>
                <a:lnTo>
                  <a:pt x="154000" y="236994"/>
                </a:lnTo>
                <a:lnTo>
                  <a:pt x="154038" y="192252"/>
                </a:lnTo>
                <a:lnTo>
                  <a:pt x="235102" y="192252"/>
                </a:lnTo>
                <a:lnTo>
                  <a:pt x="250888" y="195440"/>
                </a:lnTo>
                <a:lnTo>
                  <a:pt x="263779" y="204127"/>
                </a:lnTo>
                <a:lnTo>
                  <a:pt x="272465" y="217017"/>
                </a:lnTo>
                <a:lnTo>
                  <a:pt x="275640" y="232791"/>
                </a:lnTo>
                <a:lnTo>
                  <a:pt x="275640" y="238518"/>
                </a:lnTo>
                <a:lnTo>
                  <a:pt x="310959" y="203200"/>
                </a:lnTo>
                <a:lnTo>
                  <a:pt x="317207" y="193814"/>
                </a:lnTo>
                <a:lnTo>
                  <a:pt x="317512" y="192252"/>
                </a:lnTo>
                <a:lnTo>
                  <a:pt x="319290" y="183134"/>
                </a:lnTo>
                <a:close/>
              </a:path>
              <a:path w="5883909" h="2242820">
                <a:moveTo>
                  <a:pt x="324294" y="1403451"/>
                </a:moveTo>
                <a:lnTo>
                  <a:pt x="319925" y="1399095"/>
                </a:lnTo>
                <a:lnTo>
                  <a:pt x="4356" y="1399095"/>
                </a:lnTo>
                <a:lnTo>
                  <a:pt x="0" y="1403451"/>
                </a:lnTo>
                <a:lnTo>
                  <a:pt x="0" y="1408823"/>
                </a:lnTo>
                <a:lnTo>
                  <a:pt x="3048" y="1423974"/>
                </a:lnTo>
                <a:lnTo>
                  <a:pt x="11391" y="1436344"/>
                </a:lnTo>
                <a:lnTo>
                  <a:pt x="23761" y="1444688"/>
                </a:lnTo>
                <a:lnTo>
                  <a:pt x="38912" y="1447736"/>
                </a:lnTo>
                <a:lnTo>
                  <a:pt x="285369" y="1447736"/>
                </a:lnTo>
                <a:lnTo>
                  <a:pt x="300520" y="1444688"/>
                </a:lnTo>
                <a:lnTo>
                  <a:pt x="312889" y="1436344"/>
                </a:lnTo>
                <a:lnTo>
                  <a:pt x="321233" y="1423974"/>
                </a:lnTo>
                <a:lnTo>
                  <a:pt x="324294" y="1408823"/>
                </a:lnTo>
                <a:lnTo>
                  <a:pt x="324294" y="1403451"/>
                </a:lnTo>
                <a:close/>
              </a:path>
              <a:path w="5883909" h="2242820">
                <a:moveTo>
                  <a:pt x="815365" y="2038426"/>
                </a:moveTo>
                <a:lnTo>
                  <a:pt x="810361" y="1997887"/>
                </a:lnTo>
                <a:lnTo>
                  <a:pt x="795667" y="1959800"/>
                </a:lnTo>
                <a:lnTo>
                  <a:pt x="772172" y="1926424"/>
                </a:lnTo>
                <a:lnTo>
                  <a:pt x="741235" y="1899742"/>
                </a:lnTo>
                <a:lnTo>
                  <a:pt x="704761" y="1881390"/>
                </a:lnTo>
                <a:lnTo>
                  <a:pt x="664933" y="1872437"/>
                </a:lnTo>
                <a:lnTo>
                  <a:pt x="648589" y="1871637"/>
                </a:lnTo>
                <a:lnTo>
                  <a:pt x="640384" y="1871840"/>
                </a:lnTo>
                <a:lnTo>
                  <a:pt x="600163" y="1878825"/>
                </a:lnTo>
                <a:lnTo>
                  <a:pt x="562851" y="1895360"/>
                </a:lnTo>
                <a:lnTo>
                  <a:pt x="530656" y="1920494"/>
                </a:lnTo>
                <a:lnTo>
                  <a:pt x="505523" y="1952688"/>
                </a:lnTo>
                <a:lnTo>
                  <a:pt x="488988" y="1990001"/>
                </a:lnTo>
                <a:lnTo>
                  <a:pt x="482003" y="2030222"/>
                </a:lnTo>
                <a:lnTo>
                  <a:pt x="481799" y="2038426"/>
                </a:lnTo>
                <a:lnTo>
                  <a:pt x="482003" y="2046617"/>
                </a:lnTo>
                <a:lnTo>
                  <a:pt x="488988" y="2086838"/>
                </a:lnTo>
                <a:lnTo>
                  <a:pt x="505523" y="2124151"/>
                </a:lnTo>
                <a:lnTo>
                  <a:pt x="530656" y="2156358"/>
                </a:lnTo>
                <a:lnTo>
                  <a:pt x="562851" y="2181479"/>
                </a:lnTo>
                <a:lnTo>
                  <a:pt x="600163" y="2198027"/>
                </a:lnTo>
                <a:lnTo>
                  <a:pt x="640384" y="2204999"/>
                </a:lnTo>
                <a:lnTo>
                  <a:pt x="648589" y="2205202"/>
                </a:lnTo>
                <a:lnTo>
                  <a:pt x="656780" y="2204999"/>
                </a:lnTo>
                <a:lnTo>
                  <a:pt x="697001" y="2198027"/>
                </a:lnTo>
                <a:lnTo>
                  <a:pt x="734314" y="2181479"/>
                </a:lnTo>
                <a:lnTo>
                  <a:pt x="766521" y="2156358"/>
                </a:lnTo>
                <a:lnTo>
                  <a:pt x="791641" y="2124151"/>
                </a:lnTo>
                <a:lnTo>
                  <a:pt x="808189" y="2086838"/>
                </a:lnTo>
                <a:lnTo>
                  <a:pt x="815162" y="2046617"/>
                </a:lnTo>
                <a:lnTo>
                  <a:pt x="815365" y="2038426"/>
                </a:lnTo>
                <a:close/>
              </a:path>
              <a:path w="5883909" h="2242820">
                <a:moveTo>
                  <a:pt x="843165" y="1260119"/>
                </a:moveTo>
                <a:lnTo>
                  <a:pt x="838161" y="1219581"/>
                </a:lnTo>
                <a:lnTo>
                  <a:pt x="823468" y="1181493"/>
                </a:lnTo>
                <a:lnTo>
                  <a:pt x="799960" y="1148118"/>
                </a:lnTo>
                <a:lnTo>
                  <a:pt x="769035" y="1121435"/>
                </a:lnTo>
                <a:lnTo>
                  <a:pt x="732561" y="1103083"/>
                </a:lnTo>
                <a:lnTo>
                  <a:pt x="692734" y="1094130"/>
                </a:lnTo>
                <a:lnTo>
                  <a:pt x="676376" y="1093330"/>
                </a:lnTo>
                <a:lnTo>
                  <a:pt x="668185" y="1093533"/>
                </a:lnTo>
                <a:lnTo>
                  <a:pt x="627964" y="1100518"/>
                </a:lnTo>
                <a:lnTo>
                  <a:pt x="590651" y="1117053"/>
                </a:lnTo>
                <a:lnTo>
                  <a:pt x="558444" y="1142187"/>
                </a:lnTo>
                <a:lnTo>
                  <a:pt x="533323" y="1174381"/>
                </a:lnTo>
                <a:lnTo>
                  <a:pt x="516775" y="1211694"/>
                </a:lnTo>
                <a:lnTo>
                  <a:pt x="509803" y="1251915"/>
                </a:lnTo>
                <a:lnTo>
                  <a:pt x="509600" y="1260119"/>
                </a:lnTo>
                <a:lnTo>
                  <a:pt x="509803" y="1268310"/>
                </a:lnTo>
                <a:lnTo>
                  <a:pt x="516775" y="1308531"/>
                </a:lnTo>
                <a:lnTo>
                  <a:pt x="533323" y="1345844"/>
                </a:lnTo>
                <a:lnTo>
                  <a:pt x="558444" y="1378038"/>
                </a:lnTo>
                <a:lnTo>
                  <a:pt x="590651" y="1403172"/>
                </a:lnTo>
                <a:lnTo>
                  <a:pt x="627964" y="1419707"/>
                </a:lnTo>
                <a:lnTo>
                  <a:pt x="668185" y="1426692"/>
                </a:lnTo>
                <a:lnTo>
                  <a:pt x="676376" y="1426895"/>
                </a:lnTo>
                <a:lnTo>
                  <a:pt x="684568" y="1426692"/>
                </a:lnTo>
                <a:lnTo>
                  <a:pt x="724789" y="1419707"/>
                </a:lnTo>
                <a:lnTo>
                  <a:pt x="762114" y="1403172"/>
                </a:lnTo>
                <a:lnTo>
                  <a:pt x="794308" y="1378038"/>
                </a:lnTo>
                <a:lnTo>
                  <a:pt x="819442" y="1345844"/>
                </a:lnTo>
                <a:lnTo>
                  <a:pt x="835977" y="1308531"/>
                </a:lnTo>
                <a:lnTo>
                  <a:pt x="842962" y="1268310"/>
                </a:lnTo>
                <a:lnTo>
                  <a:pt x="843165" y="1260119"/>
                </a:lnTo>
                <a:close/>
              </a:path>
              <a:path w="5883909" h="2242820">
                <a:moveTo>
                  <a:pt x="843165" y="166776"/>
                </a:moveTo>
                <a:lnTo>
                  <a:pt x="838161" y="126238"/>
                </a:lnTo>
                <a:lnTo>
                  <a:pt x="823468" y="88150"/>
                </a:lnTo>
                <a:lnTo>
                  <a:pt x="799960" y="54775"/>
                </a:lnTo>
                <a:lnTo>
                  <a:pt x="769035" y="28105"/>
                </a:lnTo>
                <a:lnTo>
                  <a:pt x="732561" y="9740"/>
                </a:lnTo>
                <a:lnTo>
                  <a:pt x="692734" y="800"/>
                </a:lnTo>
                <a:lnTo>
                  <a:pt x="676376" y="0"/>
                </a:lnTo>
                <a:lnTo>
                  <a:pt x="668185" y="203"/>
                </a:lnTo>
                <a:lnTo>
                  <a:pt x="627964" y="7175"/>
                </a:lnTo>
                <a:lnTo>
                  <a:pt x="590651" y="23723"/>
                </a:lnTo>
                <a:lnTo>
                  <a:pt x="558444" y="48844"/>
                </a:lnTo>
                <a:lnTo>
                  <a:pt x="533323" y="81038"/>
                </a:lnTo>
                <a:lnTo>
                  <a:pt x="516775" y="118364"/>
                </a:lnTo>
                <a:lnTo>
                  <a:pt x="509803" y="158584"/>
                </a:lnTo>
                <a:lnTo>
                  <a:pt x="509600" y="166776"/>
                </a:lnTo>
                <a:lnTo>
                  <a:pt x="509803" y="174967"/>
                </a:lnTo>
                <a:lnTo>
                  <a:pt x="516775" y="215188"/>
                </a:lnTo>
                <a:lnTo>
                  <a:pt x="533323" y="252514"/>
                </a:lnTo>
                <a:lnTo>
                  <a:pt x="558444" y="284708"/>
                </a:lnTo>
                <a:lnTo>
                  <a:pt x="590651" y="309829"/>
                </a:lnTo>
                <a:lnTo>
                  <a:pt x="627964" y="326377"/>
                </a:lnTo>
                <a:lnTo>
                  <a:pt x="668185" y="333362"/>
                </a:lnTo>
                <a:lnTo>
                  <a:pt x="676376" y="333552"/>
                </a:lnTo>
                <a:lnTo>
                  <a:pt x="684568" y="333362"/>
                </a:lnTo>
                <a:lnTo>
                  <a:pt x="724789" y="326377"/>
                </a:lnTo>
                <a:lnTo>
                  <a:pt x="762114" y="309829"/>
                </a:lnTo>
                <a:lnTo>
                  <a:pt x="794308" y="284708"/>
                </a:lnTo>
                <a:lnTo>
                  <a:pt x="819442" y="252514"/>
                </a:lnTo>
                <a:lnTo>
                  <a:pt x="835977" y="215188"/>
                </a:lnTo>
                <a:lnTo>
                  <a:pt x="842962" y="174967"/>
                </a:lnTo>
                <a:lnTo>
                  <a:pt x="843165" y="166776"/>
                </a:lnTo>
                <a:close/>
              </a:path>
              <a:path w="5883909" h="2242820">
                <a:moveTo>
                  <a:pt x="5218823" y="2043430"/>
                </a:moveTo>
                <a:lnTo>
                  <a:pt x="5202834" y="2004834"/>
                </a:lnTo>
                <a:lnTo>
                  <a:pt x="5162435" y="1983244"/>
                </a:lnTo>
                <a:lnTo>
                  <a:pt x="5158219" y="1982825"/>
                </a:lnTo>
                <a:lnTo>
                  <a:pt x="5149710" y="1982825"/>
                </a:lnTo>
                <a:lnTo>
                  <a:pt x="5111115" y="1998814"/>
                </a:lnTo>
                <a:lnTo>
                  <a:pt x="5089525" y="2039213"/>
                </a:lnTo>
                <a:lnTo>
                  <a:pt x="5089106" y="2043430"/>
                </a:lnTo>
                <a:lnTo>
                  <a:pt x="5089106" y="2051951"/>
                </a:lnTo>
                <a:lnTo>
                  <a:pt x="5105095" y="2090534"/>
                </a:lnTo>
                <a:lnTo>
                  <a:pt x="5145494" y="2112124"/>
                </a:lnTo>
                <a:lnTo>
                  <a:pt x="5149710" y="2112543"/>
                </a:lnTo>
                <a:lnTo>
                  <a:pt x="5158219" y="2112543"/>
                </a:lnTo>
                <a:lnTo>
                  <a:pt x="5196814" y="2096554"/>
                </a:lnTo>
                <a:lnTo>
                  <a:pt x="5218404" y="2056168"/>
                </a:lnTo>
                <a:lnTo>
                  <a:pt x="5218823" y="2051951"/>
                </a:lnTo>
                <a:lnTo>
                  <a:pt x="5218823" y="2043430"/>
                </a:lnTo>
                <a:close/>
              </a:path>
              <a:path w="5883909" h="2242820">
                <a:moveTo>
                  <a:pt x="5267464" y="2227211"/>
                </a:moveTo>
                <a:lnTo>
                  <a:pt x="5260365" y="2192045"/>
                </a:lnTo>
                <a:lnTo>
                  <a:pt x="5241010" y="2163330"/>
                </a:lnTo>
                <a:lnTo>
                  <a:pt x="5212296" y="2143963"/>
                </a:lnTo>
                <a:lnTo>
                  <a:pt x="5177117" y="2136864"/>
                </a:lnTo>
                <a:lnTo>
                  <a:pt x="5130812" y="2136864"/>
                </a:lnTo>
                <a:lnTo>
                  <a:pt x="5095633" y="2143963"/>
                </a:lnTo>
                <a:lnTo>
                  <a:pt x="5066919" y="2163330"/>
                </a:lnTo>
                <a:lnTo>
                  <a:pt x="5047564" y="2192045"/>
                </a:lnTo>
                <a:lnTo>
                  <a:pt x="5040465" y="2227211"/>
                </a:lnTo>
                <a:lnTo>
                  <a:pt x="5040465" y="2235530"/>
                </a:lnTo>
                <a:lnTo>
                  <a:pt x="5047196" y="2242261"/>
                </a:lnTo>
                <a:lnTo>
                  <a:pt x="5260733" y="2242261"/>
                </a:lnTo>
                <a:lnTo>
                  <a:pt x="5267464" y="2235530"/>
                </a:lnTo>
                <a:lnTo>
                  <a:pt x="5267464" y="2227211"/>
                </a:lnTo>
                <a:close/>
              </a:path>
              <a:path w="5883909" h="2242820">
                <a:moveTo>
                  <a:pt x="5267464" y="118427"/>
                </a:moveTo>
                <a:lnTo>
                  <a:pt x="5260225" y="111188"/>
                </a:lnTo>
                <a:lnTo>
                  <a:pt x="5218823" y="111188"/>
                </a:lnTo>
                <a:lnTo>
                  <a:pt x="5218823" y="179692"/>
                </a:lnTo>
                <a:lnTo>
                  <a:pt x="5218823" y="188607"/>
                </a:lnTo>
                <a:lnTo>
                  <a:pt x="5218823" y="212115"/>
                </a:lnTo>
                <a:lnTo>
                  <a:pt x="5218823" y="221043"/>
                </a:lnTo>
                <a:lnTo>
                  <a:pt x="5218823" y="305765"/>
                </a:lnTo>
                <a:lnTo>
                  <a:pt x="5218823" y="338188"/>
                </a:lnTo>
                <a:lnTo>
                  <a:pt x="5080139" y="338188"/>
                </a:lnTo>
                <a:lnTo>
                  <a:pt x="5072888" y="330949"/>
                </a:lnTo>
                <a:lnTo>
                  <a:pt x="5072888" y="313004"/>
                </a:lnTo>
                <a:lnTo>
                  <a:pt x="5080139" y="305765"/>
                </a:lnTo>
                <a:lnTo>
                  <a:pt x="5218823" y="305765"/>
                </a:lnTo>
                <a:lnTo>
                  <a:pt x="5218823" y="221043"/>
                </a:lnTo>
                <a:lnTo>
                  <a:pt x="5215179" y="224688"/>
                </a:lnTo>
                <a:lnTo>
                  <a:pt x="5108968" y="224688"/>
                </a:lnTo>
                <a:lnTo>
                  <a:pt x="5105324" y="221043"/>
                </a:lnTo>
                <a:lnTo>
                  <a:pt x="5105324" y="212115"/>
                </a:lnTo>
                <a:lnTo>
                  <a:pt x="5108968" y="208470"/>
                </a:lnTo>
                <a:lnTo>
                  <a:pt x="5215179" y="208470"/>
                </a:lnTo>
                <a:lnTo>
                  <a:pt x="5218823" y="212115"/>
                </a:lnTo>
                <a:lnTo>
                  <a:pt x="5218823" y="188607"/>
                </a:lnTo>
                <a:lnTo>
                  <a:pt x="5215179" y="192252"/>
                </a:lnTo>
                <a:lnTo>
                  <a:pt x="5108968" y="192252"/>
                </a:lnTo>
                <a:lnTo>
                  <a:pt x="5105324" y="188607"/>
                </a:lnTo>
                <a:lnTo>
                  <a:pt x="5105324" y="179692"/>
                </a:lnTo>
                <a:lnTo>
                  <a:pt x="5108968" y="176047"/>
                </a:lnTo>
                <a:lnTo>
                  <a:pt x="5215179" y="176047"/>
                </a:lnTo>
                <a:lnTo>
                  <a:pt x="5218823" y="179692"/>
                </a:lnTo>
                <a:lnTo>
                  <a:pt x="5218823" y="111188"/>
                </a:lnTo>
                <a:lnTo>
                  <a:pt x="5089106" y="111188"/>
                </a:lnTo>
                <a:lnTo>
                  <a:pt x="5070170" y="115011"/>
                </a:lnTo>
                <a:lnTo>
                  <a:pt x="5054714" y="125437"/>
                </a:lnTo>
                <a:lnTo>
                  <a:pt x="5044287" y="140893"/>
                </a:lnTo>
                <a:lnTo>
                  <a:pt x="5040465" y="159829"/>
                </a:lnTo>
                <a:lnTo>
                  <a:pt x="5040465" y="321970"/>
                </a:lnTo>
                <a:lnTo>
                  <a:pt x="5044287" y="340906"/>
                </a:lnTo>
                <a:lnTo>
                  <a:pt x="5054714" y="356374"/>
                </a:lnTo>
                <a:lnTo>
                  <a:pt x="5070170" y="366801"/>
                </a:lnTo>
                <a:lnTo>
                  <a:pt x="5089106" y="370624"/>
                </a:lnTo>
                <a:lnTo>
                  <a:pt x="5260225" y="370624"/>
                </a:lnTo>
                <a:lnTo>
                  <a:pt x="5267464" y="363372"/>
                </a:lnTo>
                <a:lnTo>
                  <a:pt x="5267464" y="345440"/>
                </a:lnTo>
                <a:lnTo>
                  <a:pt x="5260225" y="338188"/>
                </a:lnTo>
                <a:lnTo>
                  <a:pt x="5251247" y="338188"/>
                </a:lnTo>
                <a:lnTo>
                  <a:pt x="5251247" y="305765"/>
                </a:lnTo>
                <a:lnTo>
                  <a:pt x="5260225" y="305765"/>
                </a:lnTo>
                <a:lnTo>
                  <a:pt x="5267464" y="298513"/>
                </a:lnTo>
                <a:lnTo>
                  <a:pt x="5267464" y="224688"/>
                </a:lnTo>
                <a:lnTo>
                  <a:pt x="5267464" y="208470"/>
                </a:lnTo>
                <a:lnTo>
                  <a:pt x="5267464" y="192252"/>
                </a:lnTo>
                <a:lnTo>
                  <a:pt x="5267464" y="176047"/>
                </a:lnTo>
                <a:lnTo>
                  <a:pt x="5267464" y="118427"/>
                </a:lnTo>
                <a:close/>
              </a:path>
              <a:path w="5883909" h="2242820">
                <a:moveTo>
                  <a:pt x="5291785" y="1275461"/>
                </a:moveTo>
                <a:lnTo>
                  <a:pt x="5259362" y="1240955"/>
                </a:lnTo>
                <a:lnTo>
                  <a:pt x="5259362" y="1276172"/>
                </a:lnTo>
                <a:lnTo>
                  <a:pt x="5255069" y="1314386"/>
                </a:lnTo>
                <a:lnTo>
                  <a:pt x="5240820" y="1357198"/>
                </a:lnTo>
                <a:lnTo>
                  <a:pt x="5213553" y="1397927"/>
                </a:lnTo>
                <a:lnTo>
                  <a:pt x="5170182" y="1429905"/>
                </a:lnTo>
                <a:lnTo>
                  <a:pt x="5170182" y="1238364"/>
                </a:lnTo>
                <a:lnTo>
                  <a:pt x="5259362" y="1276172"/>
                </a:lnTo>
                <a:lnTo>
                  <a:pt x="5259362" y="1240955"/>
                </a:lnTo>
                <a:lnTo>
                  <a:pt x="5253279" y="1238364"/>
                </a:lnTo>
                <a:lnTo>
                  <a:pt x="5176964" y="1205992"/>
                </a:lnTo>
                <a:lnTo>
                  <a:pt x="5174843" y="1205026"/>
                </a:lnTo>
                <a:lnTo>
                  <a:pt x="5172507" y="1204518"/>
                </a:lnTo>
                <a:lnTo>
                  <a:pt x="5167846" y="1204518"/>
                </a:lnTo>
                <a:lnTo>
                  <a:pt x="5165522" y="1205026"/>
                </a:lnTo>
                <a:lnTo>
                  <a:pt x="5163439" y="1205992"/>
                </a:lnTo>
                <a:lnTo>
                  <a:pt x="5067973" y="1246479"/>
                </a:lnTo>
                <a:lnTo>
                  <a:pt x="5060239" y="1251127"/>
                </a:lnTo>
                <a:lnTo>
                  <a:pt x="5054066" y="1257757"/>
                </a:lnTo>
                <a:lnTo>
                  <a:pt x="5050015" y="1265999"/>
                </a:lnTo>
                <a:lnTo>
                  <a:pt x="5048567" y="1275461"/>
                </a:lnTo>
                <a:lnTo>
                  <a:pt x="5048631" y="1276172"/>
                </a:lnTo>
                <a:lnTo>
                  <a:pt x="5051539" y="1309890"/>
                </a:lnTo>
                <a:lnTo>
                  <a:pt x="5061636" y="1349921"/>
                </a:lnTo>
                <a:lnTo>
                  <a:pt x="5081054" y="1391132"/>
                </a:lnTo>
                <a:lnTo>
                  <a:pt x="5112042" y="1429131"/>
                </a:lnTo>
                <a:lnTo>
                  <a:pt x="5156797" y="1459496"/>
                </a:lnTo>
                <a:lnTo>
                  <a:pt x="5170182" y="1462532"/>
                </a:lnTo>
                <a:lnTo>
                  <a:pt x="5176990" y="1461782"/>
                </a:lnTo>
                <a:lnTo>
                  <a:pt x="5183556" y="1459496"/>
                </a:lnTo>
                <a:lnTo>
                  <a:pt x="5227167" y="1429905"/>
                </a:lnTo>
                <a:lnTo>
                  <a:pt x="5228310" y="1429131"/>
                </a:lnTo>
                <a:lnTo>
                  <a:pt x="5259298" y="1391132"/>
                </a:lnTo>
                <a:lnTo>
                  <a:pt x="5278729" y="1349921"/>
                </a:lnTo>
                <a:lnTo>
                  <a:pt x="5288813" y="1309890"/>
                </a:lnTo>
                <a:lnTo>
                  <a:pt x="5291785" y="1275461"/>
                </a:lnTo>
                <a:close/>
              </a:path>
              <a:path w="5883909" h="2242820">
                <a:moveTo>
                  <a:pt x="5361864" y="2067750"/>
                </a:moveTo>
                <a:lnTo>
                  <a:pt x="5361813" y="2060054"/>
                </a:lnTo>
                <a:lnTo>
                  <a:pt x="5352389" y="2050529"/>
                </a:lnTo>
                <a:lnTo>
                  <a:pt x="5344693" y="2050529"/>
                </a:lnTo>
                <a:lnTo>
                  <a:pt x="5283682" y="2111578"/>
                </a:lnTo>
                <a:lnTo>
                  <a:pt x="5259870" y="2087765"/>
                </a:lnTo>
                <a:lnTo>
                  <a:pt x="5255158" y="2083003"/>
                </a:lnTo>
                <a:lnTo>
                  <a:pt x="5247500" y="2083003"/>
                </a:lnTo>
                <a:lnTo>
                  <a:pt x="5237924" y="2092477"/>
                </a:lnTo>
                <a:lnTo>
                  <a:pt x="5237924" y="2100186"/>
                </a:lnTo>
                <a:lnTo>
                  <a:pt x="5275123" y="2137372"/>
                </a:lnTo>
                <a:lnTo>
                  <a:pt x="5279834" y="2142134"/>
                </a:lnTo>
                <a:lnTo>
                  <a:pt x="5287530" y="2142134"/>
                </a:lnTo>
                <a:lnTo>
                  <a:pt x="5318087" y="2111578"/>
                </a:lnTo>
                <a:lnTo>
                  <a:pt x="5357101" y="2072462"/>
                </a:lnTo>
                <a:lnTo>
                  <a:pt x="5361864" y="2067750"/>
                </a:lnTo>
                <a:close/>
              </a:path>
              <a:path w="5883909" h="2242820">
                <a:moveTo>
                  <a:pt x="5790971" y="166776"/>
                </a:moveTo>
                <a:lnTo>
                  <a:pt x="5785967" y="126238"/>
                </a:lnTo>
                <a:lnTo>
                  <a:pt x="5771273" y="88150"/>
                </a:lnTo>
                <a:lnTo>
                  <a:pt x="5747778" y="54775"/>
                </a:lnTo>
                <a:lnTo>
                  <a:pt x="5716854" y="28105"/>
                </a:lnTo>
                <a:lnTo>
                  <a:pt x="5680367" y="9740"/>
                </a:lnTo>
                <a:lnTo>
                  <a:pt x="5640540" y="800"/>
                </a:lnTo>
                <a:lnTo>
                  <a:pt x="5624195" y="0"/>
                </a:lnTo>
                <a:lnTo>
                  <a:pt x="5616003" y="203"/>
                </a:lnTo>
                <a:lnTo>
                  <a:pt x="5575782" y="7175"/>
                </a:lnTo>
                <a:lnTo>
                  <a:pt x="5538457" y="23723"/>
                </a:lnTo>
                <a:lnTo>
                  <a:pt x="5506263" y="48844"/>
                </a:lnTo>
                <a:lnTo>
                  <a:pt x="5481129" y="81038"/>
                </a:lnTo>
                <a:lnTo>
                  <a:pt x="5464594" y="118364"/>
                </a:lnTo>
                <a:lnTo>
                  <a:pt x="5457609" y="158584"/>
                </a:lnTo>
                <a:lnTo>
                  <a:pt x="5457406" y="166776"/>
                </a:lnTo>
                <a:lnTo>
                  <a:pt x="5457609" y="174967"/>
                </a:lnTo>
                <a:lnTo>
                  <a:pt x="5464594" y="215188"/>
                </a:lnTo>
                <a:lnTo>
                  <a:pt x="5481129" y="252514"/>
                </a:lnTo>
                <a:lnTo>
                  <a:pt x="5506263" y="284708"/>
                </a:lnTo>
                <a:lnTo>
                  <a:pt x="5538457" y="309829"/>
                </a:lnTo>
                <a:lnTo>
                  <a:pt x="5575782" y="326377"/>
                </a:lnTo>
                <a:lnTo>
                  <a:pt x="5616003" y="333362"/>
                </a:lnTo>
                <a:lnTo>
                  <a:pt x="5624195" y="333552"/>
                </a:lnTo>
                <a:lnTo>
                  <a:pt x="5632386" y="333362"/>
                </a:lnTo>
                <a:lnTo>
                  <a:pt x="5672607" y="326377"/>
                </a:lnTo>
                <a:lnTo>
                  <a:pt x="5709920" y="309829"/>
                </a:lnTo>
                <a:lnTo>
                  <a:pt x="5742127" y="284708"/>
                </a:lnTo>
                <a:lnTo>
                  <a:pt x="5767248" y="252514"/>
                </a:lnTo>
                <a:lnTo>
                  <a:pt x="5783796" y="215188"/>
                </a:lnTo>
                <a:lnTo>
                  <a:pt x="5790768" y="174967"/>
                </a:lnTo>
                <a:lnTo>
                  <a:pt x="5790971" y="166776"/>
                </a:lnTo>
                <a:close/>
              </a:path>
              <a:path w="5883909" h="2242820">
                <a:moveTo>
                  <a:pt x="5818771" y="1260119"/>
                </a:moveTo>
                <a:lnTo>
                  <a:pt x="5813768" y="1219581"/>
                </a:lnTo>
                <a:lnTo>
                  <a:pt x="5799074" y="1181493"/>
                </a:lnTo>
                <a:lnTo>
                  <a:pt x="5775566" y="1148118"/>
                </a:lnTo>
                <a:lnTo>
                  <a:pt x="5744642" y="1121435"/>
                </a:lnTo>
                <a:lnTo>
                  <a:pt x="5708167" y="1103083"/>
                </a:lnTo>
                <a:lnTo>
                  <a:pt x="5668340" y="1094130"/>
                </a:lnTo>
                <a:lnTo>
                  <a:pt x="5651982" y="1093330"/>
                </a:lnTo>
                <a:lnTo>
                  <a:pt x="5643791" y="1093533"/>
                </a:lnTo>
                <a:lnTo>
                  <a:pt x="5603570" y="1100518"/>
                </a:lnTo>
                <a:lnTo>
                  <a:pt x="5566257" y="1117053"/>
                </a:lnTo>
                <a:lnTo>
                  <a:pt x="5534050" y="1142187"/>
                </a:lnTo>
                <a:lnTo>
                  <a:pt x="5508930" y="1174381"/>
                </a:lnTo>
                <a:lnTo>
                  <a:pt x="5492381" y="1211694"/>
                </a:lnTo>
                <a:lnTo>
                  <a:pt x="5485409" y="1251915"/>
                </a:lnTo>
                <a:lnTo>
                  <a:pt x="5485206" y="1260119"/>
                </a:lnTo>
                <a:lnTo>
                  <a:pt x="5485409" y="1268310"/>
                </a:lnTo>
                <a:lnTo>
                  <a:pt x="5492381" y="1308531"/>
                </a:lnTo>
                <a:lnTo>
                  <a:pt x="5508930" y="1345844"/>
                </a:lnTo>
                <a:lnTo>
                  <a:pt x="5534050" y="1378038"/>
                </a:lnTo>
                <a:lnTo>
                  <a:pt x="5566257" y="1403172"/>
                </a:lnTo>
                <a:lnTo>
                  <a:pt x="5603570" y="1419707"/>
                </a:lnTo>
                <a:lnTo>
                  <a:pt x="5643791" y="1426692"/>
                </a:lnTo>
                <a:lnTo>
                  <a:pt x="5651982" y="1426895"/>
                </a:lnTo>
                <a:lnTo>
                  <a:pt x="5660187" y="1426692"/>
                </a:lnTo>
                <a:lnTo>
                  <a:pt x="5700407" y="1419707"/>
                </a:lnTo>
                <a:lnTo>
                  <a:pt x="5737720" y="1403172"/>
                </a:lnTo>
                <a:lnTo>
                  <a:pt x="5769915" y="1378038"/>
                </a:lnTo>
                <a:lnTo>
                  <a:pt x="5795048" y="1345844"/>
                </a:lnTo>
                <a:lnTo>
                  <a:pt x="5811583" y="1308531"/>
                </a:lnTo>
                <a:lnTo>
                  <a:pt x="5818568" y="1268310"/>
                </a:lnTo>
                <a:lnTo>
                  <a:pt x="5818771" y="1260119"/>
                </a:lnTo>
                <a:close/>
              </a:path>
              <a:path w="5883909" h="2242820">
                <a:moveTo>
                  <a:pt x="5883630" y="2038426"/>
                </a:moveTo>
                <a:lnTo>
                  <a:pt x="5878627" y="1997887"/>
                </a:lnTo>
                <a:lnTo>
                  <a:pt x="5863933" y="1959800"/>
                </a:lnTo>
                <a:lnTo>
                  <a:pt x="5840425" y="1926424"/>
                </a:lnTo>
                <a:lnTo>
                  <a:pt x="5809500" y="1899742"/>
                </a:lnTo>
                <a:lnTo>
                  <a:pt x="5773026" y="1881390"/>
                </a:lnTo>
                <a:lnTo>
                  <a:pt x="5733199" y="1872437"/>
                </a:lnTo>
                <a:lnTo>
                  <a:pt x="5716841" y="1871637"/>
                </a:lnTo>
                <a:lnTo>
                  <a:pt x="5708650" y="1871840"/>
                </a:lnTo>
                <a:lnTo>
                  <a:pt x="5668429" y="1878825"/>
                </a:lnTo>
                <a:lnTo>
                  <a:pt x="5631116" y="1895360"/>
                </a:lnTo>
                <a:lnTo>
                  <a:pt x="5598909" y="1920494"/>
                </a:lnTo>
                <a:lnTo>
                  <a:pt x="5573788" y="1952688"/>
                </a:lnTo>
                <a:lnTo>
                  <a:pt x="5557240" y="1990001"/>
                </a:lnTo>
                <a:lnTo>
                  <a:pt x="5550268" y="2030222"/>
                </a:lnTo>
                <a:lnTo>
                  <a:pt x="5550065" y="2038426"/>
                </a:lnTo>
                <a:lnTo>
                  <a:pt x="5550268" y="2046617"/>
                </a:lnTo>
                <a:lnTo>
                  <a:pt x="5557240" y="2086838"/>
                </a:lnTo>
                <a:lnTo>
                  <a:pt x="5573788" y="2124151"/>
                </a:lnTo>
                <a:lnTo>
                  <a:pt x="5598909" y="2156358"/>
                </a:lnTo>
                <a:lnTo>
                  <a:pt x="5631116" y="2181479"/>
                </a:lnTo>
                <a:lnTo>
                  <a:pt x="5668429" y="2198027"/>
                </a:lnTo>
                <a:lnTo>
                  <a:pt x="5708650" y="2204999"/>
                </a:lnTo>
                <a:lnTo>
                  <a:pt x="5716841" y="2205202"/>
                </a:lnTo>
                <a:lnTo>
                  <a:pt x="5725045" y="2204999"/>
                </a:lnTo>
                <a:lnTo>
                  <a:pt x="5765266" y="2198027"/>
                </a:lnTo>
                <a:lnTo>
                  <a:pt x="5802579" y="2181479"/>
                </a:lnTo>
                <a:lnTo>
                  <a:pt x="5834773" y="2156358"/>
                </a:lnTo>
                <a:lnTo>
                  <a:pt x="5859907" y="2124151"/>
                </a:lnTo>
                <a:lnTo>
                  <a:pt x="5876442" y="2086838"/>
                </a:lnTo>
                <a:lnTo>
                  <a:pt x="5883427" y="2046617"/>
                </a:lnTo>
                <a:lnTo>
                  <a:pt x="5883630" y="2038426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1025043" y="1499242"/>
            <a:ext cx="9509125" cy="32499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3500"/>
              </a:lnSpc>
              <a:spcBef>
                <a:spcPts val="95"/>
              </a:spcBef>
            </a:pPr>
            <a:r>
              <a:rPr dirty="0" sz="2250" spc="-175">
                <a:solidFill>
                  <a:srgbClr val="4A5462"/>
                </a:solidFill>
                <a:latin typeface="Montserrat"/>
                <a:cs typeface="Montserrat"/>
              </a:rPr>
              <a:t>CREATE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20">
                <a:solidFill>
                  <a:srgbClr val="4A5462"/>
                </a:solidFill>
                <a:latin typeface="Montserrat"/>
                <a:cs typeface="Montserrat"/>
              </a:rPr>
              <a:t>sets</a:t>
            </a:r>
            <a:r>
              <a:rPr dirty="0" sz="22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35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40">
                <a:solidFill>
                  <a:srgbClr val="4A5462"/>
                </a:solidFill>
                <a:latin typeface="Montserrat"/>
                <a:cs typeface="Montserrat"/>
              </a:rPr>
              <a:t>standards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10">
                <a:solidFill>
                  <a:srgbClr val="4A5462"/>
                </a:solidFill>
                <a:latin typeface="Montserrat"/>
                <a:cs typeface="Montserrat"/>
              </a:rPr>
              <a:t>for</a:t>
            </a:r>
            <a:r>
              <a:rPr dirty="0" sz="22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35">
                <a:solidFill>
                  <a:srgbClr val="4A5462"/>
                </a:solidFill>
                <a:latin typeface="Montserrat"/>
                <a:cs typeface="Montserrat"/>
              </a:rPr>
              <a:t>our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65">
                <a:solidFill>
                  <a:srgbClr val="4A5462"/>
                </a:solidFill>
                <a:latin typeface="Montserrat"/>
                <a:cs typeface="Montserrat"/>
              </a:rPr>
              <a:t>work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5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2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85">
                <a:solidFill>
                  <a:srgbClr val="4A5462"/>
                </a:solidFill>
                <a:latin typeface="Montserrat"/>
                <a:cs typeface="Montserrat"/>
              </a:rPr>
              <a:t>how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90">
                <a:solidFill>
                  <a:srgbClr val="4A5462"/>
                </a:solidFill>
                <a:latin typeface="Montserrat"/>
                <a:cs typeface="Montserrat"/>
              </a:rPr>
              <a:t>we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30">
                <a:solidFill>
                  <a:srgbClr val="4A5462"/>
                </a:solidFill>
                <a:latin typeface="Montserrat"/>
                <a:cs typeface="Montserrat"/>
              </a:rPr>
              <a:t>treat</a:t>
            </a:r>
            <a:r>
              <a:rPr dirty="0" sz="22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10">
                <a:solidFill>
                  <a:srgbClr val="4A5462"/>
                </a:solidFill>
                <a:latin typeface="Montserrat"/>
                <a:cs typeface="Montserrat"/>
              </a:rPr>
              <a:t>tools,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30">
                <a:solidFill>
                  <a:srgbClr val="4A5462"/>
                </a:solidFill>
                <a:latin typeface="Montserrat"/>
                <a:cs typeface="Montserrat"/>
              </a:rPr>
              <a:t>tech,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and </a:t>
            </a:r>
            <a:r>
              <a:rPr dirty="0" sz="2250" spc="-155">
                <a:solidFill>
                  <a:srgbClr val="4A5462"/>
                </a:solidFill>
                <a:latin typeface="Montserrat"/>
                <a:cs typeface="Montserrat"/>
              </a:rPr>
              <a:t>each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0">
                <a:solidFill>
                  <a:srgbClr val="4A5462"/>
                </a:solidFill>
                <a:latin typeface="Montserrat"/>
                <a:cs typeface="Montserrat"/>
              </a:rPr>
              <a:t>other:</a:t>
            </a:r>
            <a:endParaRPr sz="2250">
              <a:latin typeface="Montserrat"/>
              <a:cs typeface="Montserrat"/>
            </a:endParaRPr>
          </a:p>
          <a:p>
            <a:pPr marL="466090" marR="1617345" indent="128905">
              <a:lnSpc>
                <a:spcPct val="113500"/>
              </a:lnSpc>
              <a:spcBef>
                <a:spcPts val="1460"/>
              </a:spcBef>
              <a:tabLst>
                <a:tab pos="979169" algn="l"/>
                <a:tab pos="5537200" algn="l"/>
                <a:tab pos="5922010" algn="l"/>
              </a:tabLst>
            </a:pPr>
            <a:r>
              <a:rPr dirty="0" sz="2150" spc="-50" b="1">
                <a:solidFill>
                  <a:srgbClr val="FFFFFF"/>
                </a:solidFill>
                <a:latin typeface="Montserrat SemiBold"/>
                <a:cs typeface="Montserrat SemiBold"/>
              </a:rPr>
              <a:t>C</a:t>
            </a:r>
            <a:r>
              <a:rPr dirty="0" sz="2150" b="1">
                <a:solidFill>
                  <a:srgbClr val="FFFFFF"/>
                </a:solidFill>
                <a:latin typeface="Montserrat SemiBold"/>
                <a:cs typeface="Montserrat SemiBold"/>
              </a:rPr>
              <a:t>	</a:t>
            </a:r>
            <a:r>
              <a:rPr dirty="0" sz="2250" spc="-120">
                <a:solidFill>
                  <a:srgbClr val="4A5462"/>
                </a:solidFill>
                <a:latin typeface="Montserrat"/>
                <a:cs typeface="Montserrat"/>
              </a:rPr>
              <a:t>–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55">
                <a:solidFill>
                  <a:srgbClr val="4A5462"/>
                </a:solidFill>
                <a:latin typeface="Montserrat"/>
                <a:cs typeface="Montserrat"/>
              </a:rPr>
              <a:t>Care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10">
                <a:solidFill>
                  <a:srgbClr val="4A5462"/>
                </a:solidFill>
                <a:latin typeface="Montserrat"/>
                <a:cs typeface="Montserrat"/>
              </a:rPr>
              <a:t>for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10">
                <a:solidFill>
                  <a:srgbClr val="4A5462"/>
                </a:solidFill>
                <a:latin typeface="Montserrat"/>
                <a:cs typeface="Montserrat"/>
              </a:rPr>
              <a:t>tools,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30">
                <a:solidFill>
                  <a:srgbClr val="4A5462"/>
                </a:solidFill>
                <a:latin typeface="Montserrat"/>
                <a:cs typeface="Montserrat"/>
              </a:rPr>
              <a:t>tech,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250">
                <a:solidFill>
                  <a:srgbClr val="4A5462"/>
                </a:solidFill>
                <a:latin typeface="Montserrat"/>
                <a:cs typeface="Montserrat"/>
              </a:rPr>
              <a:t>	</a:t>
            </a:r>
            <a:r>
              <a:rPr dirty="0" sz="2150" spc="-50" b="1">
                <a:solidFill>
                  <a:srgbClr val="FFFFFF"/>
                </a:solidFill>
                <a:latin typeface="Montserrat SemiBold"/>
                <a:cs typeface="Montserrat SemiBold"/>
              </a:rPr>
              <a:t>R</a:t>
            </a:r>
            <a:r>
              <a:rPr dirty="0" sz="2150" b="1">
                <a:solidFill>
                  <a:srgbClr val="FFFFFF"/>
                </a:solidFill>
                <a:latin typeface="Montserrat SemiBold"/>
                <a:cs typeface="Montserrat SemiBold"/>
              </a:rPr>
              <a:t>	</a:t>
            </a:r>
            <a:r>
              <a:rPr dirty="0" sz="2250" spc="-120">
                <a:solidFill>
                  <a:srgbClr val="4A5462"/>
                </a:solidFill>
                <a:latin typeface="Montserrat"/>
                <a:cs typeface="Montserrat"/>
              </a:rPr>
              <a:t>–</a:t>
            </a:r>
            <a:r>
              <a:rPr dirty="0" sz="2250" spc="-4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60">
                <a:solidFill>
                  <a:srgbClr val="4A5462"/>
                </a:solidFill>
                <a:latin typeface="Montserrat"/>
                <a:cs typeface="Montserrat"/>
              </a:rPr>
              <a:t>Read</a:t>
            </a:r>
            <a:r>
              <a:rPr dirty="0" sz="22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35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2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40">
                <a:solidFill>
                  <a:srgbClr val="4A5462"/>
                </a:solidFill>
                <a:latin typeface="Montserrat"/>
                <a:cs typeface="Montserrat"/>
              </a:rPr>
              <a:t>TVB </a:t>
            </a:r>
            <a:r>
              <a:rPr dirty="0" sz="2250" spc="-10">
                <a:solidFill>
                  <a:srgbClr val="4A5462"/>
                </a:solidFill>
                <a:latin typeface="Montserrat"/>
                <a:cs typeface="Montserrat"/>
              </a:rPr>
              <a:t>people</a:t>
            </a:r>
            <a:endParaRPr sz="225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Montserrat"/>
              <a:cs typeface="Montserrat"/>
            </a:endParaRPr>
          </a:p>
          <a:p>
            <a:pPr marL="601980">
              <a:lnSpc>
                <a:spcPct val="100000"/>
              </a:lnSpc>
              <a:tabLst>
                <a:tab pos="979169" algn="l"/>
                <a:tab pos="5567045" algn="l"/>
                <a:tab pos="5954395" algn="l"/>
              </a:tabLst>
            </a:pPr>
            <a:r>
              <a:rPr dirty="0" sz="2150" spc="-50" b="1">
                <a:solidFill>
                  <a:srgbClr val="FFFFFF"/>
                </a:solidFill>
                <a:latin typeface="Montserrat SemiBold"/>
                <a:cs typeface="Montserrat SemiBold"/>
              </a:rPr>
              <a:t>E</a:t>
            </a:r>
            <a:r>
              <a:rPr dirty="0" sz="2150" b="1">
                <a:solidFill>
                  <a:srgbClr val="FFFFFF"/>
                </a:solidFill>
                <a:latin typeface="Montserrat SemiBold"/>
                <a:cs typeface="Montserrat SemiBold"/>
              </a:rPr>
              <a:t>	</a:t>
            </a:r>
            <a:r>
              <a:rPr dirty="0" sz="2250" spc="-120">
                <a:solidFill>
                  <a:srgbClr val="4A5462"/>
                </a:solidFill>
                <a:latin typeface="Montserrat"/>
                <a:cs typeface="Montserrat"/>
              </a:rPr>
              <a:t>–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50">
                <a:solidFill>
                  <a:srgbClr val="4A5462"/>
                </a:solidFill>
                <a:latin typeface="Montserrat"/>
                <a:cs typeface="Montserrat"/>
              </a:rPr>
              <a:t>Equipment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0">
                <a:solidFill>
                  <a:srgbClr val="4A5462"/>
                </a:solidFill>
                <a:latin typeface="Montserrat"/>
                <a:cs typeface="Montserrat"/>
              </a:rPr>
              <a:t>permission</a:t>
            </a:r>
            <a:r>
              <a:rPr dirty="0" sz="2250">
                <a:solidFill>
                  <a:srgbClr val="4A5462"/>
                </a:solidFill>
                <a:latin typeface="Montserrat"/>
                <a:cs typeface="Montserrat"/>
              </a:rPr>
              <a:t>	</a:t>
            </a:r>
            <a:r>
              <a:rPr dirty="0" sz="2150" spc="-50" b="1">
                <a:solidFill>
                  <a:srgbClr val="FFFFFF"/>
                </a:solidFill>
                <a:latin typeface="Montserrat SemiBold"/>
                <a:cs typeface="Montserrat SemiBold"/>
              </a:rPr>
              <a:t>A</a:t>
            </a:r>
            <a:r>
              <a:rPr dirty="0" sz="2150" b="1">
                <a:solidFill>
                  <a:srgbClr val="FFFFFF"/>
                </a:solidFill>
                <a:latin typeface="Montserrat SemiBold"/>
                <a:cs typeface="Montserrat SemiBold"/>
              </a:rPr>
              <a:t>	</a:t>
            </a:r>
            <a:r>
              <a:rPr dirty="0" sz="2250" spc="-120">
                <a:solidFill>
                  <a:srgbClr val="4A5462"/>
                </a:solidFill>
                <a:latin typeface="Montserrat"/>
                <a:cs typeface="Montserrat"/>
              </a:rPr>
              <a:t>–</a:t>
            </a:r>
            <a:r>
              <a:rPr dirty="0" sz="22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30">
                <a:solidFill>
                  <a:srgbClr val="4A5462"/>
                </a:solidFill>
                <a:latin typeface="Montserrat"/>
                <a:cs typeface="Montserrat"/>
              </a:rPr>
              <a:t>Act</a:t>
            </a:r>
            <a:r>
              <a:rPr dirty="0" sz="2250" spc="-4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0">
                <a:solidFill>
                  <a:srgbClr val="4A5462"/>
                </a:solidFill>
                <a:latin typeface="Montserrat"/>
                <a:cs typeface="Montserrat"/>
              </a:rPr>
              <a:t>safely</a:t>
            </a:r>
            <a:endParaRPr sz="225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sz="2050">
              <a:latin typeface="Montserrat"/>
              <a:cs typeface="Montserrat"/>
            </a:endParaRPr>
          </a:p>
          <a:p>
            <a:pPr marL="577850">
              <a:lnSpc>
                <a:spcPct val="100000"/>
              </a:lnSpc>
              <a:tabLst>
                <a:tab pos="946785" algn="l"/>
                <a:tab pos="5641975" algn="l"/>
                <a:tab pos="6019800" algn="l"/>
              </a:tabLst>
            </a:pPr>
            <a:r>
              <a:rPr dirty="0" sz="2150" spc="-50" b="1">
                <a:solidFill>
                  <a:srgbClr val="FFFFFF"/>
                </a:solidFill>
                <a:latin typeface="Montserrat SemiBold"/>
                <a:cs typeface="Montserrat SemiBold"/>
              </a:rPr>
              <a:t>T</a:t>
            </a:r>
            <a:r>
              <a:rPr dirty="0" sz="2150" b="1">
                <a:solidFill>
                  <a:srgbClr val="FFFFFF"/>
                </a:solidFill>
                <a:latin typeface="Montserrat SemiBold"/>
                <a:cs typeface="Montserrat SemiBold"/>
              </a:rPr>
              <a:t>	</a:t>
            </a:r>
            <a:r>
              <a:rPr dirty="0" sz="2250" spc="-120">
                <a:solidFill>
                  <a:srgbClr val="4A5462"/>
                </a:solidFill>
                <a:latin typeface="Montserrat"/>
                <a:cs typeface="Montserrat"/>
              </a:rPr>
              <a:t>–</a:t>
            </a:r>
            <a:r>
              <a:rPr dirty="0" sz="22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25">
                <a:solidFill>
                  <a:srgbClr val="4A5462"/>
                </a:solidFill>
                <a:latin typeface="Montserrat"/>
                <a:cs typeface="Montserrat"/>
              </a:rPr>
              <a:t>Tidy</a:t>
            </a:r>
            <a:r>
              <a:rPr dirty="0" sz="2250" spc="-4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35">
                <a:solidFill>
                  <a:srgbClr val="4A5462"/>
                </a:solidFill>
                <a:latin typeface="Montserrat"/>
                <a:cs typeface="Montserrat"/>
              </a:rPr>
              <a:t>your</a:t>
            </a:r>
            <a:r>
              <a:rPr dirty="0" sz="2250" spc="-4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20">
                <a:solidFill>
                  <a:srgbClr val="4A5462"/>
                </a:solidFill>
                <a:latin typeface="Montserrat"/>
                <a:cs typeface="Montserrat"/>
              </a:rPr>
              <a:t>space</a:t>
            </a:r>
            <a:r>
              <a:rPr dirty="0" sz="2250">
                <a:solidFill>
                  <a:srgbClr val="4A5462"/>
                </a:solidFill>
                <a:latin typeface="Montserrat"/>
                <a:cs typeface="Montserrat"/>
              </a:rPr>
              <a:t>	</a:t>
            </a:r>
            <a:r>
              <a:rPr dirty="0" sz="2150" spc="-50" b="1">
                <a:solidFill>
                  <a:srgbClr val="FFFFFF"/>
                </a:solidFill>
                <a:latin typeface="Montserrat SemiBold"/>
                <a:cs typeface="Montserrat SemiBold"/>
              </a:rPr>
              <a:t>E</a:t>
            </a:r>
            <a:r>
              <a:rPr dirty="0" sz="2150" b="1">
                <a:solidFill>
                  <a:srgbClr val="FFFFFF"/>
                </a:solidFill>
                <a:latin typeface="Montserrat SemiBold"/>
                <a:cs typeface="Montserrat SemiBold"/>
              </a:rPr>
              <a:t>	</a:t>
            </a:r>
            <a:r>
              <a:rPr dirty="0" sz="2250" spc="-120">
                <a:solidFill>
                  <a:srgbClr val="4A5462"/>
                </a:solidFill>
                <a:latin typeface="Montserrat"/>
                <a:cs typeface="Montserrat"/>
              </a:rPr>
              <a:t>–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50">
                <a:solidFill>
                  <a:srgbClr val="4A5462"/>
                </a:solidFill>
                <a:latin typeface="Montserrat"/>
                <a:cs typeface="Montserrat"/>
              </a:rPr>
              <a:t>Engage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0">
                <a:solidFill>
                  <a:srgbClr val="4A5462"/>
                </a:solidFill>
                <a:latin typeface="Montserrat"/>
                <a:cs typeface="Montserrat"/>
              </a:rPr>
              <a:t>fully</a:t>
            </a:r>
            <a:endParaRPr sz="2250">
              <a:latin typeface="Montserrat"/>
              <a:cs typeface="Montserrat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0" y="5392558"/>
            <a:ext cx="11860530" cy="1454785"/>
            <a:chOff x="0" y="5392558"/>
            <a:chExt cx="11860530" cy="1454785"/>
          </a:xfrm>
        </p:grpSpPr>
        <p:sp>
          <p:nvSpPr>
            <p:cNvPr id="10" name="object 10" descr=""/>
            <p:cNvSpPr/>
            <p:nvPr/>
          </p:nvSpPr>
          <p:spPr>
            <a:xfrm>
              <a:off x="2492436" y="5392558"/>
              <a:ext cx="574675" cy="528320"/>
            </a:xfrm>
            <a:custGeom>
              <a:avLst/>
              <a:gdLst/>
              <a:ahLst/>
              <a:cxnLst/>
              <a:rect l="l" t="t" r="r" b="b"/>
              <a:pathLst>
                <a:path w="574675" h="528320">
                  <a:moveTo>
                    <a:pt x="316878" y="528057"/>
                  </a:moveTo>
                  <a:lnTo>
                    <a:pt x="257586" y="528057"/>
                  </a:lnTo>
                  <a:lnTo>
                    <a:pt x="218924" y="524249"/>
                  </a:lnTo>
                  <a:lnTo>
                    <a:pt x="181233" y="514808"/>
                  </a:lnTo>
                  <a:lnTo>
                    <a:pt x="145341" y="499940"/>
                  </a:lnTo>
                  <a:lnTo>
                    <a:pt x="112013" y="479965"/>
                  </a:lnTo>
                  <a:lnTo>
                    <a:pt x="81984" y="455320"/>
                  </a:lnTo>
                  <a:lnTo>
                    <a:pt x="55889" y="426529"/>
                  </a:lnTo>
                  <a:lnTo>
                    <a:pt x="34306" y="394228"/>
                  </a:lnTo>
                  <a:lnTo>
                    <a:pt x="17693" y="359103"/>
                  </a:lnTo>
                  <a:lnTo>
                    <a:pt x="6416" y="321927"/>
                  </a:lnTo>
                  <a:lnTo>
                    <a:pt x="715" y="283492"/>
                  </a:lnTo>
                  <a:lnTo>
                    <a:pt x="0" y="264068"/>
                  </a:lnTo>
                  <a:lnTo>
                    <a:pt x="318" y="251111"/>
                  </a:lnTo>
                  <a:lnTo>
                    <a:pt x="5073" y="212550"/>
                  </a:lnTo>
                  <a:lnTo>
                    <a:pt x="15435" y="175105"/>
                  </a:lnTo>
                  <a:lnTo>
                    <a:pt x="31180" y="139586"/>
                  </a:lnTo>
                  <a:lnTo>
                    <a:pt x="51966" y="106762"/>
                  </a:lnTo>
                  <a:lnTo>
                    <a:pt x="77343" y="77343"/>
                  </a:lnTo>
                  <a:lnTo>
                    <a:pt x="106762" y="51966"/>
                  </a:lnTo>
                  <a:lnTo>
                    <a:pt x="139587" y="31180"/>
                  </a:lnTo>
                  <a:lnTo>
                    <a:pt x="175106" y="15436"/>
                  </a:lnTo>
                  <a:lnTo>
                    <a:pt x="212551" y="5073"/>
                  </a:lnTo>
                  <a:lnTo>
                    <a:pt x="251111" y="318"/>
                  </a:lnTo>
                  <a:lnTo>
                    <a:pt x="264068" y="0"/>
                  </a:lnTo>
                  <a:lnTo>
                    <a:pt x="316878" y="79"/>
                  </a:lnTo>
                  <a:lnTo>
                    <a:pt x="355539" y="3887"/>
                  </a:lnTo>
                  <a:lnTo>
                    <a:pt x="393231" y="13328"/>
                  </a:lnTo>
                  <a:lnTo>
                    <a:pt x="429122" y="28194"/>
                  </a:lnTo>
                  <a:lnTo>
                    <a:pt x="462450" y="48171"/>
                  </a:lnTo>
                  <a:lnTo>
                    <a:pt x="492480" y="72816"/>
                  </a:lnTo>
                  <a:lnTo>
                    <a:pt x="518574" y="101606"/>
                  </a:lnTo>
                  <a:lnTo>
                    <a:pt x="540157" y="133907"/>
                  </a:lnTo>
                  <a:lnTo>
                    <a:pt x="556771" y="169032"/>
                  </a:lnTo>
                  <a:lnTo>
                    <a:pt x="568048" y="206208"/>
                  </a:lnTo>
                  <a:lnTo>
                    <a:pt x="573749" y="244644"/>
                  </a:lnTo>
                  <a:lnTo>
                    <a:pt x="574385" y="257586"/>
                  </a:lnTo>
                  <a:lnTo>
                    <a:pt x="574385" y="270551"/>
                  </a:lnTo>
                  <a:lnTo>
                    <a:pt x="570577" y="309211"/>
                  </a:lnTo>
                  <a:lnTo>
                    <a:pt x="561136" y="346903"/>
                  </a:lnTo>
                  <a:lnTo>
                    <a:pt x="546269" y="382794"/>
                  </a:lnTo>
                  <a:lnTo>
                    <a:pt x="526293" y="416122"/>
                  </a:lnTo>
                  <a:lnTo>
                    <a:pt x="501648" y="446152"/>
                  </a:lnTo>
                  <a:lnTo>
                    <a:pt x="472858" y="472246"/>
                  </a:lnTo>
                  <a:lnTo>
                    <a:pt x="440557" y="493829"/>
                  </a:lnTo>
                  <a:lnTo>
                    <a:pt x="405431" y="510443"/>
                  </a:lnTo>
                  <a:lnTo>
                    <a:pt x="368255" y="521720"/>
                  </a:lnTo>
                  <a:lnTo>
                    <a:pt x="329820" y="527422"/>
                  </a:lnTo>
                  <a:lnTo>
                    <a:pt x="316878" y="5280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2608984" y="5508074"/>
              <a:ext cx="337185" cy="268605"/>
            </a:xfrm>
            <a:custGeom>
              <a:avLst/>
              <a:gdLst/>
              <a:ahLst/>
              <a:cxnLst/>
              <a:rect l="l" t="t" r="r" b="b"/>
              <a:pathLst>
                <a:path w="337185" h="268604">
                  <a:moveTo>
                    <a:pt x="307216" y="30687"/>
                  </a:moveTo>
                  <a:lnTo>
                    <a:pt x="220649" y="30687"/>
                  </a:lnTo>
                  <a:lnTo>
                    <a:pt x="242420" y="8917"/>
                  </a:lnTo>
                  <a:lnTo>
                    <a:pt x="252482" y="2229"/>
                  </a:lnTo>
                  <a:lnTo>
                    <a:pt x="263919" y="0"/>
                  </a:lnTo>
                  <a:lnTo>
                    <a:pt x="275355" y="2229"/>
                  </a:lnTo>
                  <a:lnTo>
                    <a:pt x="285418" y="8917"/>
                  </a:lnTo>
                  <a:lnTo>
                    <a:pt x="307216" y="30687"/>
                  </a:lnTo>
                  <a:close/>
                </a:path>
                <a:path w="337185" h="268604">
                  <a:moveTo>
                    <a:pt x="137965" y="152026"/>
                  </a:moveTo>
                  <a:lnTo>
                    <a:pt x="116249" y="65162"/>
                  </a:lnTo>
                  <a:lnTo>
                    <a:pt x="116466" y="65162"/>
                  </a:lnTo>
                  <a:lnTo>
                    <a:pt x="120623" y="51487"/>
                  </a:lnTo>
                  <a:lnTo>
                    <a:pt x="129163" y="40459"/>
                  </a:lnTo>
                  <a:lnTo>
                    <a:pt x="141072" y="33096"/>
                  </a:lnTo>
                  <a:lnTo>
                    <a:pt x="155338" y="30416"/>
                  </a:lnTo>
                  <a:lnTo>
                    <a:pt x="218206" y="30416"/>
                  </a:lnTo>
                  <a:lnTo>
                    <a:pt x="220649" y="30687"/>
                  </a:lnTo>
                  <a:lnTo>
                    <a:pt x="307216" y="30687"/>
                  </a:lnTo>
                  <a:lnTo>
                    <a:pt x="327819" y="51263"/>
                  </a:lnTo>
                  <a:lnTo>
                    <a:pt x="334507" y="61326"/>
                  </a:lnTo>
                  <a:lnTo>
                    <a:pt x="336736" y="72762"/>
                  </a:lnTo>
                  <a:lnTo>
                    <a:pt x="334831" y="82535"/>
                  </a:lnTo>
                  <a:lnTo>
                    <a:pt x="159681" y="82535"/>
                  </a:lnTo>
                  <a:lnTo>
                    <a:pt x="159648" y="130473"/>
                  </a:lnTo>
                  <a:lnTo>
                    <a:pt x="157975" y="138765"/>
                  </a:lnTo>
                  <a:lnTo>
                    <a:pt x="153413" y="145533"/>
                  </a:lnTo>
                  <a:lnTo>
                    <a:pt x="153322" y="145667"/>
                  </a:lnTo>
                  <a:lnTo>
                    <a:pt x="146420" y="150320"/>
                  </a:lnTo>
                  <a:lnTo>
                    <a:pt x="137965" y="152026"/>
                  </a:lnTo>
                  <a:close/>
                </a:path>
                <a:path w="337185" h="268604">
                  <a:moveTo>
                    <a:pt x="72817" y="268276"/>
                  </a:moveTo>
                  <a:lnTo>
                    <a:pt x="8917" y="216958"/>
                  </a:lnTo>
                  <a:lnTo>
                    <a:pt x="0" y="195459"/>
                  </a:lnTo>
                  <a:lnTo>
                    <a:pt x="2229" y="184022"/>
                  </a:lnTo>
                  <a:lnTo>
                    <a:pt x="8917" y="173960"/>
                  </a:lnTo>
                  <a:lnTo>
                    <a:pt x="48657" y="134219"/>
                  </a:lnTo>
                  <a:lnTo>
                    <a:pt x="57615" y="102948"/>
                  </a:lnTo>
                  <a:lnTo>
                    <a:pt x="63658" y="89413"/>
                  </a:lnTo>
                  <a:lnTo>
                    <a:pt x="73013" y="78388"/>
                  </a:lnTo>
                  <a:lnTo>
                    <a:pt x="84985" y="70386"/>
                  </a:lnTo>
                  <a:lnTo>
                    <a:pt x="98876" y="65922"/>
                  </a:lnTo>
                  <a:lnTo>
                    <a:pt x="98909" y="130473"/>
                  </a:lnTo>
                  <a:lnTo>
                    <a:pt x="101945" y="145533"/>
                  </a:lnTo>
                  <a:lnTo>
                    <a:pt x="110318" y="157957"/>
                  </a:lnTo>
                  <a:lnTo>
                    <a:pt x="122742" y="166330"/>
                  </a:lnTo>
                  <a:lnTo>
                    <a:pt x="137965" y="169399"/>
                  </a:lnTo>
                  <a:lnTo>
                    <a:pt x="254460" y="169399"/>
                  </a:lnTo>
                  <a:lnTo>
                    <a:pt x="255232" y="171191"/>
                  </a:lnTo>
                  <a:lnTo>
                    <a:pt x="255232" y="178140"/>
                  </a:lnTo>
                  <a:lnTo>
                    <a:pt x="253184" y="188281"/>
                  </a:lnTo>
                  <a:lnTo>
                    <a:pt x="247598" y="196565"/>
                  </a:lnTo>
                  <a:lnTo>
                    <a:pt x="239314" y="202151"/>
                  </a:lnTo>
                  <a:lnTo>
                    <a:pt x="229173" y="204199"/>
                  </a:lnTo>
                  <a:lnTo>
                    <a:pt x="227707" y="204199"/>
                  </a:lnTo>
                  <a:lnTo>
                    <a:pt x="228624" y="206895"/>
                  </a:lnTo>
                  <a:lnTo>
                    <a:pt x="229173" y="209846"/>
                  </a:lnTo>
                  <a:lnTo>
                    <a:pt x="229173" y="212886"/>
                  </a:lnTo>
                  <a:lnTo>
                    <a:pt x="227124" y="223027"/>
                  </a:lnTo>
                  <a:lnTo>
                    <a:pt x="221538" y="231311"/>
                  </a:lnTo>
                  <a:lnTo>
                    <a:pt x="213255" y="236897"/>
                  </a:lnTo>
                  <a:lnTo>
                    <a:pt x="203382" y="238891"/>
                  </a:lnTo>
                  <a:lnTo>
                    <a:pt x="114783" y="238891"/>
                  </a:lnTo>
                  <a:lnTo>
                    <a:pt x="94316" y="259358"/>
                  </a:lnTo>
                  <a:lnTo>
                    <a:pt x="84253" y="266046"/>
                  </a:lnTo>
                  <a:lnTo>
                    <a:pt x="72817" y="268276"/>
                  </a:lnTo>
                  <a:close/>
                </a:path>
                <a:path w="337185" h="268604">
                  <a:moveTo>
                    <a:pt x="289978" y="132102"/>
                  </a:moveTo>
                  <a:lnTo>
                    <a:pt x="289978" y="125967"/>
                  </a:lnTo>
                  <a:lnTo>
                    <a:pt x="286566" y="109057"/>
                  </a:lnTo>
                  <a:lnTo>
                    <a:pt x="277261" y="95252"/>
                  </a:lnTo>
                  <a:lnTo>
                    <a:pt x="263456" y="85946"/>
                  </a:lnTo>
                  <a:lnTo>
                    <a:pt x="246546" y="82535"/>
                  </a:lnTo>
                  <a:lnTo>
                    <a:pt x="334831" y="82535"/>
                  </a:lnTo>
                  <a:lnTo>
                    <a:pt x="334507" y="84199"/>
                  </a:lnTo>
                  <a:lnTo>
                    <a:pt x="327819" y="94261"/>
                  </a:lnTo>
                  <a:lnTo>
                    <a:pt x="289978" y="132102"/>
                  </a:lnTo>
                  <a:close/>
                </a:path>
                <a:path w="337185" h="268604">
                  <a:moveTo>
                    <a:pt x="254460" y="169399"/>
                  </a:moveTo>
                  <a:lnTo>
                    <a:pt x="137965" y="169399"/>
                  </a:lnTo>
                  <a:lnTo>
                    <a:pt x="153188" y="166330"/>
                  </a:lnTo>
                  <a:lnTo>
                    <a:pt x="165612" y="157957"/>
                  </a:lnTo>
                  <a:lnTo>
                    <a:pt x="173895" y="145667"/>
                  </a:lnTo>
                  <a:lnTo>
                    <a:pt x="173985" y="145533"/>
                  </a:lnTo>
                  <a:lnTo>
                    <a:pt x="177021" y="130473"/>
                  </a:lnTo>
                  <a:lnTo>
                    <a:pt x="177054" y="99907"/>
                  </a:lnTo>
                  <a:lnTo>
                    <a:pt x="241933" y="99907"/>
                  </a:lnTo>
                  <a:lnTo>
                    <a:pt x="254023" y="102344"/>
                  </a:lnTo>
                  <a:lnTo>
                    <a:pt x="263674" y="108838"/>
                  </a:lnTo>
                  <a:lnTo>
                    <a:pt x="270191" y="118468"/>
                  </a:lnTo>
                  <a:lnTo>
                    <a:pt x="272605" y="130256"/>
                  </a:lnTo>
                  <a:lnTo>
                    <a:pt x="272605" y="130473"/>
                  </a:lnTo>
                  <a:lnTo>
                    <a:pt x="270710" y="140970"/>
                  </a:lnTo>
                  <a:lnTo>
                    <a:pt x="265547" y="149868"/>
                  </a:lnTo>
                  <a:lnTo>
                    <a:pt x="257779" y="156507"/>
                  </a:lnTo>
                  <a:lnTo>
                    <a:pt x="248066" y="160224"/>
                  </a:lnTo>
                  <a:lnTo>
                    <a:pt x="252518" y="164893"/>
                  </a:lnTo>
                  <a:lnTo>
                    <a:pt x="254460" y="16939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808146" y="5392558"/>
              <a:ext cx="463550" cy="528320"/>
            </a:xfrm>
            <a:custGeom>
              <a:avLst/>
              <a:gdLst/>
              <a:ahLst/>
              <a:cxnLst/>
              <a:rect l="l" t="t" r="r" b="b"/>
              <a:pathLst>
                <a:path w="463550" h="528320">
                  <a:moveTo>
                    <a:pt x="239225" y="528136"/>
                  </a:moveTo>
                  <a:lnTo>
                    <a:pt x="224052" y="528136"/>
                  </a:lnTo>
                  <a:lnTo>
                    <a:pt x="216484" y="527764"/>
                  </a:lnTo>
                  <a:lnTo>
                    <a:pt x="171657" y="520363"/>
                  </a:lnTo>
                  <a:lnTo>
                    <a:pt x="129135" y="504360"/>
                  </a:lnTo>
                  <a:lnTo>
                    <a:pt x="90552" y="480369"/>
                  </a:lnTo>
                  <a:lnTo>
                    <a:pt x="57392" y="449312"/>
                  </a:lnTo>
                  <a:lnTo>
                    <a:pt x="30927" y="412382"/>
                  </a:lnTo>
                  <a:lnTo>
                    <a:pt x="12176" y="370998"/>
                  </a:lnTo>
                  <a:lnTo>
                    <a:pt x="1858" y="326751"/>
                  </a:lnTo>
                  <a:lnTo>
                    <a:pt x="0" y="304084"/>
                  </a:lnTo>
                  <a:lnTo>
                    <a:pt x="0" y="296497"/>
                  </a:lnTo>
                  <a:lnTo>
                    <a:pt x="0" y="224051"/>
                  </a:lnTo>
                  <a:lnTo>
                    <a:pt x="5930" y="179006"/>
                  </a:lnTo>
                  <a:lnTo>
                    <a:pt x="20535" y="135985"/>
                  </a:lnTo>
                  <a:lnTo>
                    <a:pt x="43252" y="96638"/>
                  </a:lnTo>
                  <a:lnTo>
                    <a:pt x="73209" y="62479"/>
                  </a:lnTo>
                  <a:lnTo>
                    <a:pt x="109254" y="34822"/>
                  </a:lnTo>
                  <a:lnTo>
                    <a:pt x="150003" y="14728"/>
                  </a:lnTo>
                  <a:lnTo>
                    <a:pt x="193889" y="2970"/>
                  </a:lnTo>
                  <a:lnTo>
                    <a:pt x="224052" y="0"/>
                  </a:lnTo>
                  <a:lnTo>
                    <a:pt x="239225" y="0"/>
                  </a:lnTo>
                  <a:lnTo>
                    <a:pt x="284269" y="5930"/>
                  </a:lnTo>
                  <a:lnTo>
                    <a:pt x="327292" y="20534"/>
                  </a:lnTo>
                  <a:lnTo>
                    <a:pt x="366638" y="43251"/>
                  </a:lnTo>
                  <a:lnTo>
                    <a:pt x="400796" y="73208"/>
                  </a:lnTo>
                  <a:lnTo>
                    <a:pt x="428454" y="109254"/>
                  </a:lnTo>
                  <a:lnTo>
                    <a:pt x="448548" y="150003"/>
                  </a:lnTo>
                  <a:lnTo>
                    <a:pt x="460307" y="193888"/>
                  </a:lnTo>
                  <a:lnTo>
                    <a:pt x="463278" y="224051"/>
                  </a:lnTo>
                  <a:lnTo>
                    <a:pt x="463278" y="304084"/>
                  </a:lnTo>
                  <a:lnTo>
                    <a:pt x="457346" y="349128"/>
                  </a:lnTo>
                  <a:lnTo>
                    <a:pt x="442741" y="392150"/>
                  </a:lnTo>
                  <a:lnTo>
                    <a:pt x="420024" y="431496"/>
                  </a:lnTo>
                  <a:lnTo>
                    <a:pt x="390067" y="465655"/>
                  </a:lnTo>
                  <a:lnTo>
                    <a:pt x="354022" y="493312"/>
                  </a:lnTo>
                  <a:lnTo>
                    <a:pt x="313274" y="513406"/>
                  </a:lnTo>
                  <a:lnTo>
                    <a:pt x="269388" y="525165"/>
                  </a:lnTo>
                  <a:lnTo>
                    <a:pt x="246793" y="527764"/>
                  </a:lnTo>
                  <a:lnTo>
                    <a:pt x="239225" y="52813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919333" y="5503744"/>
              <a:ext cx="243840" cy="278130"/>
            </a:xfrm>
            <a:custGeom>
              <a:avLst/>
              <a:gdLst/>
              <a:ahLst/>
              <a:cxnLst/>
              <a:rect l="l" t="t" r="r" b="b"/>
              <a:pathLst>
                <a:path w="243839" h="278129">
                  <a:moveTo>
                    <a:pt x="235457" y="277966"/>
                  </a:moveTo>
                  <a:lnTo>
                    <a:pt x="52118" y="277966"/>
                  </a:lnTo>
                  <a:lnTo>
                    <a:pt x="31836" y="273869"/>
                  </a:lnTo>
                  <a:lnTo>
                    <a:pt x="15269" y="262697"/>
                  </a:lnTo>
                  <a:lnTo>
                    <a:pt x="4097" y="246130"/>
                  </a:lnTo>
                  <a:lnTo>
                    <a:pt x="0" y="225848"/>
                  </a:lnTo>
                  <a:lnTo>
                    <a:pt x="0" y="52118"/>
                  </a:lnTo>
                  <a:lnTo>
                    <a:pt x="4097" y="31836"/>
                  </a:lnTo>
                  <a:lnTo>
                    <a:pt x="15269" y="15269"/>
                  </a:lnTo>
                  <a:lnTo>
                    <a:pt x="31836" y="4097"/>
                  </a:lnTo>
                  <a:lnTo>
                    <a:pt x="52118" y="0"/>
                  </a:lnTo>
                  <a:lnTo>
                    <a:pt x="235457" y="0"/>
                  </a:lnTo>
                  <a:lnTo>
                    <a:pt x="243221" y="7763"/>
                  </a:lnTo>
                  <a:lnTo>
                    <a:pt x="243221" y="69491"/>
                  </a:lnTo>
                  <a:lnTo>
                    <a:pt x="73400" y="69491"/>
                  </a:lnTo>
                  <a:lnTo>
                    <a:pt x="69491" y="73400"/>
                  </a:lnTo>
                  <a:lnTo>
                    <a:pt x="69491" y="82955"/>
                  </a:lnTo>
                  <a:lnTo>
                    <a:pt x="73400" y="86864"/>
                  </a:lnTo>
                  <a:lnTo>
                    <a:pt x="243221" y="86864"/>
                  </a:lnTo>
                  <a:lnTo>
                    <a:pt x="243221" y="104237"/>
                  </a:lnTo>
                  <a:lnTo>
                    <a:pt x="73400" y="104237"/>
                  </a:lnTo>
                  <a:lnTo>
                    <a:pt x="69491" y="108146"/>
                  </a:lnTo>
                  <a:lnTo>
                    <a:pt x="69491" y="117701"/>
                  </a:lnTo>
                  <a:lnTo>
                    <a:pt x="73400" y="121610"/>
                  </a:lnTo>
                  <a:lnTo>
                    <a:pt x="243221" y="121610"/>
                  </a:lnTo>
                  <a:lnTo>
                    <a:pt x="243221" y="200711"/>
                  </a:lnTo>
                  <a:lnTo>
                    <a:pt x="235457" y="208475"/>
                  </a:lnTo>
                  <a:lnTo>
                    <a:pt x="42509" y="208475"/>
                  </a:lnTo>
                  <a:lnTo>
                    <a:pt x="34745" y="216238"/>
                  </a:lnTo>
                  <a:lnTo>
                    <a:pt x="34745" y="235457"/>
                  </a:lnTo>
                  <a:lnTo>
                    <a:pt x="42509" y="243221"/>
                  </a:lnTo>
                  <a:lnTo>
                    <a:pt x="235457" y="243221"/>
                  </a:lnTo>
                  <a:lnTo>
                    <a:pt x="243221" y="250984"/>
                  </a:lnTo>
                  <a:lnTo>
                    <a:pt x="243221" y="270203"/>
                  </a:lnTo>
                  <a:lnTo>
                    <a:pt x="235457" y="277966"/>
                  </a:lnTo>
                  <a:close/>
                </a:path>
                <a:path w="243839" h="278129">
                  <a:moveTo>
                    <a:pt x="243221" y="86864"/>
                  </a:moveTo>
                  <a:lnTo>
                    <a:pt x="187193" y="86864"/>
                  </a:lnTo>
                  <a:lnTo>
                    <a:pt x="191102" y="82955"/>
                  </a:lnTo>
                  <a:lnTo>
                    <a:pt x="191102" y="73400"/>
                  </a:lnTo>
                  <a:lnTo>
                    <a:pt x="187193" y="69491"/>
                  </a:lnTo>
                  <a:lnTo>
                    <a:pt x="243221" y="69491"/>
                  </a:lnTo>
                  <a:lnTo>
                    <a:pt x="243221" y="86864"/>
                  </a:lnTo>
                  <a:close/>
                </a:path>
                <a:path w="243839" h="278129">
                  <a:moveTo>
                    <a:pt x="243221" y="121610"/>
                  </a:moveTo>
                  <a:lnTo>
                    <a:pt x="187193" y="121610"/>
                  </a:lnTo>
                  <a:lnTo>
                    <a:pt x="191102" y="117701"/>
                  </a:lnTo>
                  <a:lnTo>
                    <a:pt x="191102" y="108146"/>
                  </a:lnTo>
                  <a:lnTo>
                    <a:pt x="187193" y="104237"/>
                  </a:lnTo>
                  <a:lnTo>
                    <a:pt x="243221" y="104237"/>
                  </a:lnTo>
                  <a:lnTo>
                    <a:pt x="243221" y="121610"/>
                  </a:lnTo>
                  <a:close/>
                </a:path>
                <a:path w="243839" h="278129">
                  <a:moveTo>
                    <a:pt x="225848" y="243221"/>
                  </a:moveTo>
                  <a:lnTo>
                    <a:pt x="191102" y="243221"/>
                  </a:lnTo>
                  <a:lnTo>
                    <a:pt x="191102" y="208475"/>
                  </a:lnTo>
                  <a:lnTo>
                    <a:pt x="225848" y="208475"/>
                  </a:lnTo>
                  <a:lnTo>
                    <a:pt x="225848" y="243221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012670" y="5392558"/>
              <a:ext cx="574675" cy="528320"/>
            </a:xfrm>
            <a:custGeom>
              <a:avLst/>
              <a:gdLst/>
              <a:ahLst/>
              <a:cxnLst/>
              <a:rect l="l" t="t" r="r" b="b"/>
              <a:pathLst>
                <a:path w="574675" h="528320">
                  <a:moveTo>
                    <a:pt x="316878" y="528057"/>
                  </a:moveTo>
                  <a:lnTo>
                    <a:pt x="257585" y="528057"/>
                  </a:lnTo>
                  <a:lnTo>
                    <a:pt x="218924" y="524249"/>
                  </a:lnTo>
                  <a:lnTo>
                    <a:pt x="181232" y="514808"/>
                  </a:lnTo>
                  <a:lnTo>
                    <a:pt x="145341" y="499940"/>
                  </a:lnTo>
                  <a:lnTo>
                    <a:pt x="112013" y="479965"/>
                  </a:lnTo>
                  <a:lnTo>
                    <a:pt x="81983" y="455320"/>
                  </a:lnTo>
                  <a:lnTo>
                    <a:pt x="55889" y="426529"/>
                  </a:lnTo>
                  <a:lnTo>
                    <a:pt x="34306" y="394228"/>
                  </a:lnTo>
                  <a:lnTo>
                    <a:pt x="17693" y="359103"/>
                  </a:lnTo>
                  <a:lnTo>
                    <a:pt x="6416" y="321927"/>
                  </a:lnTo>
                  <a:lnTo>
                    <a:pt x="715" y="283492"/>
                  </a:lnTo>
                  <a:lnTo>
                    <a:pt x="0" y="264068"/>
                  </a:lnTo>
                  <a:lnTo>
                    <a:pt x="318" y="251111"/>
                  </a:lnTo>
                  <a:lnTo>
                    <a:pt x="5073" y="212550"/>
                  </a:lnTo>
                  <a:lnTo>
                    <a:pt x="15435" y="175105"/>
                  </a:lnTo>
                  <a:lnTo>
                    <a:pt x="31180" y="139586"/>
                  </a:lnTo>
                  <a:lnTo>
                    <a:pt x="51966" y="106762"/>
                  </a:lnTo>
                  <a:lnTo>
                    <a:pt x="77343" y="77343"/>
                  </a:lnTo>
                  <a:lnTo>
                    <a:pt x="106762" y="51966"/>
                  </a:lnTo>
                  <a:lnTo>
                    <a:pt x="139587" y="31180"/>
                  </a:lnTo>
                  <a:lnTo>
                    <a:pt x="175105" y="15436"/>
                  </a:lnTo>
                  <a:lnTo>
                    <a:pt x="212550" y="5073"/>
                  </a:lnTo>
                  <a:lnTo>
                    <a:pt x="251111" y="318"/>
                  </a:lnTo>
                  <a:lnTo>
                    <a:pt x="264068" y="0"/>
                  </a:lnTo>
                  <a:lnTo>
                    <a:pt x="316878" y="79"/>
                  </a:lnTo>
                  <a:lnTo>
                    <a:pt x="355539" y="3887"/>
                  </a:lnTo>
                  <a:lnTo>
                    <a:pt x="393230" y="13328"/>
                  </a:lnTo>
                  <a:lnTo>
                    <a:pt x="429122" y="28194"/>
                  </a:lnTo>
                  <a:lnTo>
                    <a:pt x="462449" y="48171"/>
                  </a:lnTo>
                  <a:lnTo>
                    <a:pt x="492481" y="72816"/>
                  </a:lnTo>
                  <a:lnTo>
                    <a:pt x="518575" y="101606"/>
                  </a:lnTo>
                  <a:lnTo>
                    <a:pt x="540157" y="133907"/>
                  </a:lnTo>
                  <a:lnTo>
                    <a:pt x="556770" y="169032"/>
                  </a:lnTo>
                  <a:lnTo>
                    <a:pt x="568047" y="206208"/>
                  </a:lnTo>
                  <a:lnTo>
                    <a:pt x="573749" y="244644"/>
                  </a:lnTo>
                  <a:lnTo>
                    <a:pt x="574385" y="270551"/>
                  </a:lnTo>
                  <a:lnTo>
                    <a:pt x="573749" y="283492"/>
                  </a:lnTo>
                  <a:lnTo>
                    <a:pt x="568047" y="321927"/>
                  </a:lnTo>
                  <a:lnTo>
                    <a:pt x="556770" y="359103"/>
                  </a:lnTo>
                  <a:lnTo>
                    <a:pt x="540157" y="394228"/>
                  </a:lnTo>
                  <a:lnTo>
                    <a:pt x="518575" y="426530"/>
                  </a:lnTo>
                  <a:lnTo>
                    <a:pt x="492481" y="455320"/>
                  </a:lnTo>
                  <a:lnTo>
                    <a:pt x="462449" y="479965"/>
                  </a:lnTo>
                  <a:lnTo>
                    <a:pt x="429122" y="499940"/>
                  </a:lnTo>
                  <a:lnTo>
                    <a:pt x="393231" y="514808"/>
                  </a:lnTo>
                  <a:lnTo>
                    <a:pt x="355539" y="524249"/>
                  </a:lnTo>
                  <a:lnTo>
                    <a:pt x="316878" y="5280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5123857" y="5521117"/>
              <a:ext cx="347980" cy="243840"/>
            </a:xfrm>
            <a:custGeom>
              <a:avLst/>
              <a:gdLst/>
              <a:ahLst/>
              <a:cxnLst/>
              <a:rect l="l" t="t" r="r" b="b"/>
              <a:pathLst>
                <a:path w="347979" h="243839">
                  <a:moveTo>
                    <a:pt x="69491" y="173729"/>
                  </a:moveTo>
                  <a:lnTo>
                    <a:pt x="34745" y="173729"/>
                  </a:lnTo>
                  <a:lnTo>
                    <a:pt x="34745" y="34745"/>
                  </a:lnTo>
                  <a:lnTo>
                    <a:pt x="37479" y="21231"/>
                  </a:lnTo>
                  <a:lnTo>
                    <a:pt x="44932" y="10186"/>
                  </a:lnTo>
                  <a:lnTo>
                    <a:pt x="55977" y="2734"/>
                  </a:lnTo>
                  <a:lnTo>
                    <a:pt x="69491" y="0"/>
                  </a:lnTo>
                  <a:lnTo>
                    <a:pt x="277966" y="0"/>
                  </a:lnTo>
                  <a:lnTo>
                    <a:pt x="291480" y="2734"/>
                  </a:lnTo>
                  <a:lnTo>
                    <a:pt x="302526" y="10186"/>
                  </a:lnTo>
                  <a:lnTo>
                    <a:pt x="309978" y="21231"/>
                  </a:lnTo>
                  <a:lnTo>
                    <a:pt x="312712" y="34745"/>
                  </a:lnTo>
                  <a:lnTo>
                    <a:pt x="69491" y="34745"/>
                  </a:lnTo>
                  <a:lnTo>
                    <a:pt x="69491" y="173729"/>
                  </a:lnTo>
                  <a:close/>
                </a:path>
                <a:path w="347979" h="243839">
                  <a:moveTo>
                    <a:pt x="312712" y="173729"/>
                  </a:moveTo>
                  <a:lnTo>
                    <a:pt x="277966" y="173729"/>
                  </a:lnTo>
                  <a:lnTo>
                    <a:pt x="277966" y="34745"/>
                  </a:lnTo>
                  <a:lnTo>
                    <a:pt x="312712" y="34745"/>
                  </a:lnTo>
                  <a:lnTo>
                    <a:pt x="312712" y="173729"/>
                  </a:lnTo>
                  <a:close/>
                </a:path>
                <a:path w="347979" h="243839">
                  <a:moveTo>
                    <a:pt x="305763" y="243221"/>
                  </a:moveTo>
                  <a:lnTo>
                    <a:pt x="41695" y="243221"/>
                  </a:lnTo>
                  <a:lnTo>
                    <a:pt x="25468" y="239943"/>
                  </a:lnTo>
                  <a:lnTo>
                    <a:pt x="12215" y="231005"/>
                  </a:lnTo>
                  <a:lnTo>
                    <a:pt x="3277" y="217752"/>
                  </a:lnTo>
                  <a:lnTo>
                    <a:pt x="0" y="201526"/>
                  </a:lnTo>
                  <a:lnTo>
                    <a:pt x="0" y="195771"/>
                  </a:lnTo>
                  <a:lnTo>
                    <a:pt x="4668" y="191102"/>
                  </a:lnTo>
                  <a:lnTo>
                    <a:pt x="342789" y="191102"/>
                  </a:lnTo>
                  <a:lnTo>
                    <a:pt x="347458" y="195771"/>
                  </a:lnTo>
                  <a:lnTo>
                    <a:pt x="347458" y="201526"/>
                  </a:lnTo>
                  <a:lnTo>
                    <a:pt x="344180" y="217752"/>
                  </a:lnTo>
                  <a:lnTo>
                    <a:pt x="335243" y="231005"/>
                  </a:lnTo>
                  <a:lnTo>
                    <a:pt x="321989" y="239943"/>
                  </a:lnTo>
                  <a:lnTo>
                    <a:pt x="305763" y="243221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309848" y="5392558"/>
              <a:ext cx="500380" cy="528320"/>
            </a:xfrm>
            <a:custGeom>
              <a:avLst/>
              <a:gdLst/>
              <a:ahLst/>
              <a:cxnLst/>
              <a:rect l="l" t="t" r="r" b="b"/>
              <a:pathLst>
                <a:path w="500379" h="528320">
                  <a:moveTo>
                    <a:pt x="258363" y="528136"/>
                  </a:moveTo>
                  <a:lnTo>
                    <a:pt x="241976" y="528136"/>
                  </a:lnTo>
                  <a:lnTo>
                    <a:pt x="233803" y="527735"/>
                  </a:lnTo>
                  <a:lnTo>
                    <a:pt x="193328" y="521730"/>
                  </a:lnTo>
                  <a:lnTo>
                    <a:pt x="146864" y="505956"/>
                  </a:lnTo>
                  <a:lnTo>
                    <a:pt x="104369" y="481422"/>
                  </a:lnTo>
                  <a:lnTo>
                    <a:pt x="67479" y="449069"/>
                  </a:lnTo>
                  <a:lnTo>
                    <a:pt x="37607" y="410140"/>
                  </a:lnTo>
                  <a:lnTo>
                    <a:pt x="15907" y="366131"/>
                  </a:lnTo>
                  <a:lnTo>
                    <a:pt x="3208" y="318735"/>
                  </a:lnTo>
                  <a:lnTo>
                    <a:pt x="0" y="286159"/>
                  </a:lnTo>
                  <a:lnTo>
                    <a:pt x="0" y="277966"/>
                  </a:lnTo>
                  <a:lnTo>
                    <a:pt x="0" y="241976"/>
                  </a:lnTo>
                  <a:lnTo>
                    <a:pt x="6405" y="193328"/>
                  </a:lnTo>
                  <a:lnTo>
                    <a:pt x="22178" y="146863"/>
                  </a:lnTo>
                  <a:lnTo>
                    <a:pt x="46711" y="104368"/>
                  </a:lnTo>
                  <a:lnTo>
                    <a:pt x="79066" y="67479"/>
                  </a:lnTo>
                  <a:lnTo>
                    <a:pt x="117995" y="37607"/>
                  </a:lnTo>
                  <a:lnTo>
                    <a:pt x="162003" y="15907"/>
                  </a:lnTo>
                  <a:lnTo>
                    <a:pt x="209400" y="3208"/>
                  </a:lnTo>
                  <a:lnTo>
                    <a:pt x="241976" y="0"/>
                  </a:lnTo>
                  <a:lnTo>
                    <a:pt x="258363" y="0"/>
                  </a:lnTo>
                  <a:lnTo>
                    <a:pt x="307011" y="6405"/>
                  </a:lnTo>
                  <a:lnTo>
                    <a:pt x="353474" y="22177"/>
                  </a:lnTo>
                  <a:lnTo>
                    <a:pt x="395968" y="46711"/>
                  </a:lnTo>
                  <a:lnTo>
                    <a:pt x="432860" y="79066"/>
                  </a:lnTo>
                  <a:lnTo>
                    <a:pt x="462730" y="117993"/>
                  </a:lnTo>
                  <a:lnTo>
                    <a:pt x="484432" y="162002"/>
                  </a:lnTo>
                  <a:lnTo>
                    <a:pt x="497131" y="209399"/>
                  </a:lnTo>
                  <a:lnTo>
                    <a:pt x="500340" y="241976"/>
                  </a:lnTo>
                  <a:lnTo>
                    <a:pt x="500340" y="286159"/>
                  </a:lnTo>
                  <a:lnTo>
                    <a:pt x="493934" y="334807"/>
                  </a:lnTo>
                  <a:lnTo>
                    <a:pt x="478161" y="381271"/>
                  </a:lnTo>
                  <a:lnTo>
                    <a:pt x="453626" y="423765"/>
                  </a:lnTo>
                  <a:lnTo>
                    <a:pt x="421272" y="460656"/>
                  </a:lnTo>
                  <a:lnTo>
                    <a:pt x="382343" y="490526"/>
                  </a:lnTo>
                  <a:lnTo>
                    <a:pt x="338335" y="512228"/>
                  </a:lnTo>
                  <a:lnTo>
                    <a:pt x="290939" y="524927"/>
                  </a:lnTo>
                  <a:lnTo>
                    <a:pt x="266537" y="527735"/>
                  </a:lnTo>
                  <a:lnTo>
                    <a:pt x="258363" y="52813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429722" y="5503744"/>
              <a:ext cx="260985" cy="276860"/>
            </a:xfrm>
            <a:custGeom>
              <a:avLst/>
              <a:gdLst/>
              <a:ahLst/>
              <a:cxnLst/>
              <a:rect l="l" t="t" r="r" b="b"/>
              <a:pathLst>
                <a:path w="260984" h="276860">
                  <a:moveTo>
                    <a:pt x="130296" y="276446"/>
                  </a:moveTo>
                  <a:lnTo>
                    <a:pt x="68009" y="240653"/>
                  </a:lnTo>
                  <a:lnTo>
                    <a:pt x="34812" y="199942"/>
                  </a:lnTo>
                  <a:lnTo>
                    <a:pt x="13996" y="155781"/>
                  </a:lnTo>
                  <a:lnTo>
                    <a:pt x="3184" y="112894"/>
                  </a:lnTo>
                  <a:lnTo>
                    <a:pt x="0" y="76006"/>
                  </a:lnTo>
                  <a:lnTo>
                    <a:pt x="1546" y="65863"/>
                  </a:lnTo>
                  <a:lnTo>
                    <a:pt x="5897" y="57038"/>
                  </a:lnTo>
                  <a:lnTo>
                    <a:pt x="12497" y="49934"/>
                  </a:lnTo>
                  <a:lnTo>
                    <a:pt x="20793" y="44952"/>
                  </a:lnTo>
                  <a:lnTo>
                    <a:pt x="123076" y="1574"/>
                  </a:lnTo>
                  <a:lnTo>
                    <a:pt x="125302" y="542"/>
                  </a:lnTo>
                  <a:lnTo>
                    <a:pt x="127799" y="0"/>
                  </a:lnTo>
                  <a:lnTo>
                    <a:pt x="132794" y="0"/>
                  </a:lnTo>
                  <a:lnTo>
                    <a:pt x="135291" y="542"/>
                  </a:lnTo>
                  <a:lnTo>
                    <a:pt x="137571" y="1574"/>
                  </a:lnTo>
                  <a:lnTo>
                    <a:pt x="219329" y="36265"/>
                  </a:lnTo>
                  <a:lnTo>
                    <a:pt x="130296" y="36265"/>
                  </a:lnTo>
                  <a:lnTo>
                    <a:pt x="130296" y="241483"/>
                  </a:lnTo>
                  <a:lnTo>
                    <a:pt x="191360" y="241483"/>
                  </a:lnTo>
                  <a:lnTo>
                    <a:pt x="144629" y="273189"/>
                  </a:lnTo>
                  <a:lnTo>
                    <a:pt x="137600" y="275632"/>
                  </a:lnTo>
                  <a:lnTo>
                    <a:pt x="130296" y="276446"/>
                  </a:lnTo>
                  <a:close/>
                </a:path>
                <a:path w="260984" h="276860">
                  <a:moveTo>
                    <a:pt x="191360" y="241483"/>
                  </a:moveTo>
                  <a:lnTo>
                    <a:pt x="130296" y="241483"/>
                  </a:lnTo>
                  <a:lnTo>
                    <a:pt x="176765" y="207218"/>
                  </a:lnTo>
                  <a:lnTo>
                    <a:pt x="205984" y="163583"/>
                  </a:lnTo>
                  <a:lnTo>
                    <a:pt x="221247" y="117719"/>
                  </a:lnTo>
                  <a:lnTo>
                    <a:pt x="225848" y="76766"/>
                  </a:lnTo>
                  <a:lnTo>
                    <a:pt x="130296" y="36265"/>
                  </a:lnTo>
                  <a:lnTo>
                    <a:pt x="219329" y="36265"/>
                  </a:lnTo>
                  <a:lnTo>
                    <a:pt x="254696" y="57038"/>
                  </a:lnTo>
                  <a:lnTo>
                    <a:pt x="260593" y="76006"/>
                  </a:lnTo>
                  <a:lnTo>
                    <a:pt x="257409" y="112894"/>
                  </a:lnTo>
                  <a:lnTo>
                    <a:pt x="246597" y="155781"/>
                  </a:lnTo>
                  <a:lnTo>
                    <a:pt x="225781" y="199942"/>
                  </a:lnTo>
                  <a:lnTo>
                    <a:pt x="192584" y="240653"/>
                  </a:lnTo>
                  <a:lnTo>
                    <a:pt x="191360" y="241483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7551434" y="5392558"/>
              <a:ext cx="537845" cy="528320"/>
            </a:xfrm>
            <a:custGeom>
              <a:avLst/>
              <a:gdLst/>
              <a:ahLst/>
              <a:cxnLst/>
              <a:rect l="l" t="t" r="r" b="b"/>
              <a:pathLst>
                <a:path w="537845" h="528320">
                  <a:moveTo>
                    <a:pt x="279816" y="528057"/>
                  </a:moveTo>
                  <a:lnTo>
                    <a:pt x="231742" y="526150"/>
                  </a:lnTo>
                  <a:lnTo>
                    <a:pt x="193639" y="518571"/>
                  </a:lnTo>
                  <a:lnTo>
                    <a:pt x="157054" y="505481"/>
                  </a:lnTo>
                  <a:lnTo>
                    <a:pt x="122793" y="487168"/>
                  </a:lnTo>
                  <a:lnTo>
                    <a:pt x="91584" y="464021"/>
                  </a:lnTo>
                  <a:lnTo>
                    <a:pt x="64114" y="436552"/>
                  </a:lnTo>
                  <a:lnTo>
                    <a:pt x="40967" y="405342"/>
                  </a:lnTo>
                  <a:lnTo>
                    <a:pt x="22654" y="371081"/>
                  </a:lnTo>
                  <a:lnTo>
                    <a:pt x="9564" y="334496"/>
                  </a:lnTo>
                  <a:lnTo>
                    <a:pt x="1985" y="296394"/>
                  </a:lnTo>
                  <a:lnTo>
                    <a:pt x="0" y="264068"/>
                  </a:lnTo>
                  <a:lnTo>
                    <a:pt x="317" y="251111"/>
                  </a:lnTo>
                  <a:lnTo>
                    <a:pt x="5073" y="212550"/>
                  </a:lnTo>
                  <a:lnTo>
                    <a:pt x="15435" y="175105"/>
                  </a:lnTo>
                  <a:lnTo>
                    <a:pt x="31180" y="139586"/>
                  </a:lnTo>
                  <a:lnTo>
                    <a:pt x="51965" y="106762"/>
                  </a:lnTo>
                  <a:lnTo>
                    <a:pt x="77343" y="77343"/>
                  </a:lnTo>
                  <a:lnTo>
                    <a:pt x="106762" y="51966"/>
                  </a:lnTo>
                  <a:lnTo>
                    <a:pt x="139587" y="31180"/>
                  </a:lnTo>
                  <a:lnTo>
                    <a:pt x="175105" y="15436"/>
                  </a:lnTo>
                  <a:lnTo>
                    <a:pt x="212550" y="5073"/>
                  </a:lnTo>
                  <a:lnTo>
                    <a:pt x="251111" y="318"/>
                  </a:lnTo>
                  <a:lnTo>
                    <a:pt x="264068" y="0"/>
                  </a:lnTo>
                  <a:lnTo>
                    <a:pt x="279816" y="79"/>
                  </a:lnTo>
                  <a:lnTo>
                    <a:pt x="318477" y="3887"/>
                  </a:lnTo>
                  <a:lnTo>
                    <a:pt x="356168" y="13328"/>
                  </a:lnTo>
                  <a:lnTo>
                    <a:pt x="392059" y="28194"/>
                  </a:lnTo>
                  <a:lnTo>
                    <a:pt x="425387" y="48171"/>
                  </a:lnTo>
                  <a:lnTo>
                    <a:pt x="455418" y="72816"/>
                  </a:lnTo>
                  <a:lnTo>
                    <a:pt x="481512" y="101606"/>
                  </a:lnTo>
                  <a:lnTo>
                    <a:pt x="503095" y="133907"/>
                  </a:lnTo>
                  <a:lnTo>
                    <a:pt x="519708" y="169032"/>
                  </a:lnTo>
                  <a:lnTo>
                    <a:pt x="530985" y="206208"/>
                  </a:lnTo>
                  <a:lnTo>
                    <a:pt x="536687" y="244644"/>
                  </a:lnTo>
                  <a:lnTo>
                    <a:pt x="537323" y="257586"/>
                  </a:lnTo>
                  <a:lnTo>
                    <a:pt x="537323" y="270551"/>
                  </a:lnTo>
                  <a:lnTo>
                    <a:pt x="533515" y="309211"/>
                  </a:lnTo>
                  <a:lnTo>
                    <a:pt x="524073" y="346903"/>
                  </a:lnTo>
                  <a:lnTo>
                    <a:pt x="509206" y="382794"/>
                  </a:lnTo>
                  <a:lnTo>
                    <a:pt x="489230" y="416122"/>
                  </a:lnTo>
                  <a:lnTo>
                    <a:pt x="464585" y="446152"/>
                  </a:lnTo>
                  <a:lnTo>
                    <a:pt x="435795" y="472246"/>
                  </a:lnTo>
                  <a:lnTo>
                    <a:pt x="403493" y="493829"/>
                  </a:lnTo>
                  <a:lnTo>
                    <a:pt x="368368" y="510443"/>
                  </a:lnTo>
                  <a:lnTo>
                    <a:pt x="331193" y="521720"/>
                  </a:lnTo>
                  <a:lnTo>
                    <a:pt x="292758" y="527422"/>
                  </a:lnTo>
                  <a:lnTo>
                    <a:pt x="279816" y="5280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7662621" y="5503704"/>
              <a:ext cx="313055" cy="278130"/>
            </a:xfrm>
            <a:custGeom>
              <a:avLst/>
              <a:gdLst/>
              <a:ahLst/>
              <a:cxnLst/>
              <a:rect l="l" t="t" r="r" b="b"/>
              <a:pathLst>
                <a:path w="313054" h="278129">
                  <a:moveTo>
                    <a:pt x="228074" y="109327"/>
                  </a:moveTo>
                  <a:lnTo>
                    <a:pt x="178778" y="109327"/>
                  </a:lnTo>
                  <a:lnTo>
                    <a:pt x="283015" y="5089"/>
                  </a:lnTo>
                  <a:lnTo>
                    <a:pt x="288767" y="1272"/>
                  </a:lnTo>
                  <a:lnTo>
                    <a:pt x="295312" y="0"/>
                  </a:lnTo>
                  <a:lnTo>
                    <a:pt x="301858" y="1272"/>
                  </a:lnTo>
                  <a:lnTo>
                    <a:pt x="307609" y="5089"/>
                  </a:lnTo>
                  <a:lnTo>
                    <a:pt x="311426" y="10841"/>
                  </a:lnTo>
                  <a:lnTo>
                    <a:pt x="312699" y="17386"/>
                  </a:lnTo>
                  <a:lnTo>
                    <a:pt x="311426" y="23931"/>
                  </a:lnTo>
                  <a:lnTo>
                    <a:pt x="307395" y="30006"/>
                  </a:lnTo>
                  <a:lnTo>
                    <a:pt x="228074" y="109327"/>
                  </a:lnTo>
                  <a:close/>
                </a:path>
                <a:path w="313054" h="278129">
                  <a:moveTo>
                    <a:pt x="220364" y="173770"/>
                  </a:moveTo>
                  <a:lnTo>
                    <a:pt x="197779" y="173770"/>
                  </a:lnTo>
                  <a:lnTo>
                    <a:pt x="138983" y="114973"/>
                  </a:lnTo>
                  <a:lnTo>
                    <a:pt x="138983" y="92388"/>
                  </a:lnTo>
                  <a:lnTo>
                    <a:pt x="144466" y="86905"/>
                  </a:lnTo>
                  <a:lnTo>
                    <a:pt x="154510" y="86905"/>
                  </a:lnTo>
                  <a:lnTo>
                    <a:pt x="157659" y="88208"/>
                  </a:lnTo>
                  <a:lnTo>
                    <a:pt x="178778" y="109327"/>
                  </a:lnTo>
                  <a:lnTo>
                    <a:pt x="228074" y="109327"/>
                  </a:lnTo>
                  <a:lnTo>
                    <a:pt x="203426" y="133975"/>
                  </a:lnTo>
                  <a:lnTo>
                    <a:pt x="224545" y="155094"/>
                  </a:lnTo>
                  <a:lnTo>
                    <a:pt x="225848" y="158242"/>
                  </a:lnTo>
                  <a:lnTo>
                    <a:pt x="225848" y="168286"/>
                  </a:lnTo>
                  <a:lnTo>
                    <a:pt x="220364" y="173770"/>
                  </a:lnTo>
                  <a:close/>
                </a:path>
                <a:path w="313054" h="278129">
                  <a:moveTo>
                    <a:pt x="38600" y="206561"/>
                  </a:moveTo>
                  <a:lnTo>
                    <a:pt x="34745" y="204172"/>
                  </a:lnTo>
                  <a:lnTo>
                    <a:pt x="34745" y="200480"/>
                  </a:lnTo>
                  <a:lnTo>
                    <a:pt x="53638" y="154876"/>
                  </a:lnTo>
                  <a:lnTo>
                    <a:pt x="86952" y="132068"/>
                  </a:lnTo>
                  <a:lnTo>
                    <a:pt x="120850" y="127568"/>
                  </a:lnTo>
                  <a:lnTo>
                    <a:pt x="183013" y="189731"/>
                  </a:lnTo>
                  <a:lnTo>
                    <a:pt x="72369" y="189731"/>
                  </a:lnTo>
                  <a:lnTo>
                    <a:pt x="38600" y="206561"/>
                  </a:lnTo>
                  <a:close/>
                </a:path>
                <a:path w="313054" h="278129">
                  <a:moveTo>
                    <a:pt x="106083" y="278007"/>
                  </a:moveTo>
                  <a:lnTo>
                    <a:pt x="5374" y="278007"/>
                  </a:lnTo>
                  <a:lnTo>
                    <a:pt x="0" y="272632"/>
                  </a:lnTo>
                  <a:lnTo>
                    <a:pt x="0" y="262589"/>
                  </a:lnTo>
                  <a:lnTo>
                    <a:pt x="1465" y="259331"/>
                  </a:lnTo>
                  <a:lnTo>
                    <a:pt x="3963" y="257051"/>
                  </a:lnTo>
                  <a:lnTo>
                    <a:pt x="72586" y="195377"/>
                  </a:lnTo>
                  <a:lnTo>
                    <a:pt x="74812" y="193314"/>
                  </a:lnTo>
                  <a:lnTo>
                    <a:pt x="72369" y="189731"/>
                  </a:lnTo>
                  <a:lnTo>
                    <a:pt x="183013" y="189731"/>
                  </a:lnTo>
                  <a:lnTo>
                    <a:pt x="185184" y="191903"/>
                  </a:lnTo>
                  <a:lnTo>
                    <a:pt x="185098" y="195377"/>
                  </a:lnTo>
                  <a:lnTo>
                    <a:pt x="184972" y="200480"/>
                  </a:lnTo>
                  <a:lnTo>
                    <a:pt x="184861" y="204932"/>
                  </a:lnTo>
                  <a:lnTo>
                    <a:pt x="184757" y="209169"/>
                  </a:lnTo>
                  <a:lnTo>
                    <a:pt x="162219" y="254771"/>
                  </a:lnTo>
                  <a:lnTo>
                    <a:pt x="121641" y="276468"/>
                  </a:lnTo>
                  <a:lnTo>
                    <a:pt x="106083" y="278007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793019" y="5392558"/>
              <a:ext cx="574675" cy="528320"/>
            </a:xfrm>
            <a:custGeom>
              <a:avLst/>
              <a:gdLst/>
              <a:ahLst/>
              <a:cxnLst/>
              <a:rect l="l" t="t" r="r" b="b"/>
              <a:pathLst>
                <a:path w="574675" h="528320">
                  <a:moveTo>
                    <a:pt x="316879" y="528057"/>
                  </a:moveTo>
                  <a:lnTo>
                    <a:pt x="257586" y="528057"/>
                  </a:lnTo>
                  <a:lnTo>
                    <a:pt x="218924" y="524249"/>
                  </a:lnTo>
                  <a:lnTo>
                    <a:pt x="181232" y="514808"/>
                  </a:lnTo>
                  <a:lnTo>
                    <a:pt x="145341" y="499940"/>
                  </a:lnTo>
                  <a:lnTo>
                    <a:pt x="112013" y="479965"/>
                  </a:lnTo>
                  <a:lnTo>
                    <a:pt x="81983" y="455320"/>
                  </a:lnTo>
                  <a:lnTo>
                    <a:pt x="55889" y="426529"/>
                  </a:lnTo>
                  <a:lnTo>
                    <a:pt x="34306" y="394228"/>
                  </a:lnTo>
                  <a:lnTo>
                    <a:pt x="17692" y="359103"/>
                  </a:lnTo>
                  <a:lnTo>
                    <a:pt x="6416" y="321927"/>
                  </a:lnTo>
                  <a:lnTo>
                    <a:pt x="715" y="283492"/>
                  </a:lnTo>
                  <a:lnTo>
                    <a:pt x="0" y="264068"/>
                  </a:lnTo>
                  <a:lnTo>
                    <a:pt x="317" y="251111"/>
                  </a:lnTo>
                  <a:lnTo>
                    <a:pt x="5073" y="212550"/>
                  </a:lnTo>
                  <a:lnTo>
                    <a:pt x="15435" y="175105"/>
                  </a:lnTo>
                  <a:lnTo>
                    <a:pt x="31180" y="139586"/>
                  </a:lnTo>
                  <a:lnTo>
                    <a:pt x="51966" y="106762"/>
                  </a:lnTo>
                  <a:lnTo>
                    <a:pt x="77343" y="77343"/>
                  </a:lnTo>
                  <a:lnTo>
                    <a:pt x="106762" y="51966"/>
                  </a:lnTo>
                  <a:lnTo>
                    <a:pt x="139587" y="31180"/>
                  </a:lnTo>
                  <a:lnTo>
                    <a:pt x="175105" y="15436"/>
                  </a:lnTo>
                  <a:lnTo>
                    <a:pt x="212550" y="5073"/>
                  </a:lnTo>
                  <a:lnTo>
                    <a:pt x="251111" y="318"/>
                  </a:lnTo>
                  <a:lnTo>
                    <a:pt x="264068" y="0"/>
                  </a:lnTo>
                  <a:lnTo>
                    <a:pt x="316879" y="79"/>
                  </a:lnTo>
                  <a:lnTo>
                    <a:pt x="355540" y="3887"/>
                  </a:lnTo>
                  <a:lnTo>
                    <a:pt x="393232" y="13328"/>
                  </a:lnTo>
                  <a:lnTo>
                    <a:pt x="429122" y="28194"/>
                  </a:lnTo>
                  <a:lnTo>
                    <a:pt x="462450" y="48171"/>
                  </a:lnTo>
                  <a:lnTo>
                    <a:pt x="492481" y="72816"/>
                  </a:lnTo>
                  <a:lnTo>
                    <a:pt x="518575" y="101606"/>
                  </a:lnTo>
                  <a:lnTo>
                    <a:pt x="540158" y="133907"/>
                  </a:lnTo>
                  <a:lnTo>
                    <a:pt x="556770" y="169032"/>
                  </a:lnTo>
                  <a:lnTo>
                    <a:pt x="568048" y="206208"/>
                  </a:lnTo>
                  <a:lnTo>
                    <a:pt x="573750" y="244644"/>
                  </a:lnTo>
                  <a:lnTo>
                    <a:pt x="574385" y="270551"/>
                  </a:lnTo>
                  <a:lnTo>
                    <a:pt x="573750" y="283492"/>
                  </a:lnTo>
                  <a:lnTo>
                    <a:pt x="568048" y="321927"/>
                  </a:lnTo>
                  <a:lnTo>
                    <a:pt x="556770" y="359103"/>
                  </a:lnTo>
                  <a:lnTo>
                    <a:pt x="540158" y="394228"/>
                  </a:lnTo>
                  <a:lnTo>
                    <a:pt x="518575" y="426530"/>
                  </a:lnTo>
                  <a:lnTo>
                    <a:pt x="492481" y="455320"/>
                  </a:lnTo>
                  <a:lnTo>
                    <a:pt x="462450" y="479965"/>
                  </a:lnTo>
                  <a:lnTo>
                    <a:pt x="429122" y="499940"/>
                  </a:lnTo>
                  <a:lnTo>
                    <a:pt x="393231" y="514808"/>
                  </a:lnTo>
                  <a:lnTo>
                    <a:pt x="355540" y="524249"/>
                  </a:lnTo>
                  <a:lnTo>
                    <a:pt x="316879" y="5280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8904206" y="5503744"/>
              <a:ext cx="344805" cy="278130"/>
            </a:xfrm>
            <a:custGeom>
              <a:avLst/>
              <a:gdLst/>
              <a:ahLst/>
              <a:cxnLst/>
              <a:rect l="l" t="t" r="r" b="b"/>
              <a:pathLst>
                <a:path w="344804" h="278129">
                  <a:moveTo>
                    <a:pt x="126173" y="138983"/>
                  </a:moveTo>
                  <a:lnTo>
                    <a:pt x="117047" y="138983"/>
                  </a:lnTo>
                  <a:lnTo>
                    <a:pt x="112528" y="138538"/>
                  </a:lnTo>
                  <a:lnTo>
                    <a:pt x="75698" y="121856"/>
                  </a:lnTo>
                  <a:lnTo>
                    <a:pt x="54344" y="87524"/>
                  </a:lnTo>
                  <a:lnTo>
                    <a:pt x="52118" y="74054"/>
                  </a:lnTo>
                  <a:lnTo>
                    <a:pt x="52118" y="64928"/>
                  </a:lnTo>
                  <a:lnTo>
                    <a:pt x="66365" y="27090"/>
                  </a:lnTo>
                  <a:lnTo>
                    <a:pt x="99232" y="3543"/>
                  </a:lnTo>
                  <a:lnTo>
                    <a:pt x="117047" y="0"/>
                  </a:lnTo>
                  <a:lnTo>
                    <a:pt x="126173" y="0"/>
                  </a:lnTo>
                  <a:lnTo>
                    <a:pt x="164011" y="14246"/>
                  </a:lnTo>
                  <a:lnTo>
                    <a:pt x="187558" y="47113"/>
                  </a:lnTo>
                  <a:lnTo>
                    <a:pt x="191102" y="64928"/>
                  </a:lnTo>
                  <a:lnTo>
                    <a:pt x="191102" y="74054"/>
                  </a:lnTo>
                  <a:lnTo>
                    <a:pt x="176855" y="111893"/>
                  </a:lnTo>
                  <a:lnTo>
                    <a:pt x="143988" y="135439"/>
                  </a:lnTo>
                  <a:lnTo>
                    <a:pt x="126173" y="138983"/>
                  </a:lnTo>
                  <a:close/>
                </a:path>
                <a:path w="344804" h="278129">
                  <a:moveTo>
                    <a:pt x="297457" y="137951"/>
                  </a:moveTo>
                  <a:lnTo>
                    <a:pt x="260593" y="137951"/>
                  </a:lnTo>
                  <a:lnTo>
                    <a:pt x="325959" y="72531"/>
                  </a:lnTo>
                  <a:lnTo>
                    <a:pt x="334211" y="72531"/>
                  </a:lnTo>
                  <a:lnTo>
                    <a:pt x="344309" y="82738"/>
                  </a:lnTo>
                  <a:lnTo>
                    <a:pt x="344364" y="90990"/>
                  </a:lnTo>
                  <a:lnTo>
                    <a:pt x="339261" y="96039"/>
                  </a:lnTo>
                  <a:lnTo>
                    <a:pt x="297457" y="137951"/>
                  </a:lnTo>
                  <a:close/>
                </a:path>
                <a:path w="344804" h="278129">
                  <a:moveTo>
                    <a:pt x="264720" y="170689"/>
                  </a:moveTo>
                  <a:lnTo>
                    <a:pt x="256467" y="170689"/>
                  </a:lnTo>
                  <a:lnTo>
                    <a:pt x="251418" y="165585"/>
                  </a:lnTo>
                  <a:lnTo>
                    <a:pt x="211569" y="125736"/>
                  </a:lnTo>
                  <a:lnTo>
                    <a:pt x="211569" y="117484"/>
                  </a:lnTo>
                  <a:lnTo>
                    <a:pt x="221831" y="107332"/>
                  </a:lnTo>
                  <a:lnTo>
                    <a:pt x="230028" y="107332"/>
                  </a:lnTo>
                  <a:lnTo>
                    <a:pt x="235077" y="112435"/>
                  </a:lnTo>
                  <a:lnTo>
                    <a:pt x="260593" y="137951"/>
                  </a:lnTo>
                  <a:lnTo>
                    <a:pt x="297457" y="137951"/>
                  </a:lnTo>
                  <a:lnTo>
                    <a:pt x="264720" y="170689"/>
                  </a:lnTo>
                  <a:close/>
                </a:path>
                <a:path w="344804" h="278129">
                  <a:moveTo>
                    <a:pt x="236000" y="277966"/>
                  </a:moveTo>
                  <a:lnTo>
                    <a:pt x="7220" y="277966"/>
                  </a:lnTo>
                  <a:lnTo>
                    <a:pt x="0" y="270746"/>
                  </a:lnTo>
                  <a:lnTo>
                    <a:pt x="0" y="261842"/>
                  </a:lnTo>
                  <a:lnTo>
                    <a:pt x="7604" y="224157"/>
                  </a:lnTo>
                  <a:lnTo>
                    <a:pt x="28346" y="193389"/>
                  </a:lnTo>
                  <a:lnTo>
                    <a:pt x="59114" y="172647"/>
                  </a:lnTo>
                  <a:lnTo>
                    <a:pt x="96799" y="165042"/>
                  </a:lnTo>
                  <a:lnTo>
                    <a:pt x="146421" y="165042"/>
                  </a:lnTo>
                  <a:lnTo>
                    <a:pt x="184106" y="172647"/>
                  </a:lnTo>
                  <a:lnTo>
                    <a:pt x="214874" y="193389"/>
                  </a:lnTo>
                  <a:lnTo>
                    <a:pt x="235616" y="224157"/>
                  </a:lnTo>
                  <a:lnTo>
                    <a:pt x="243221" y="261842"/>
                  </a:lnTo>
                  <a:lnTo>
                    <a:pt x="243221" y="270746"/>
                  </a:lnTo>
                  <a:lnTo>
                    <a:pt x="236000" y="277966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0" y="6736064"/>
              <a:ext cx="11860530" cy="111760"/>
            </a:xfrm>
            <a:custGeom>
              <a:avLst/>
              <a:gdLst/>
              <a:ahLst/>
              <a:cxnLst/>
              <a:rect l="l" t="t" r="r" b="b"/>
              <a:pathLst>
                <a:path w="11860530" h="111759">
                  <a:moveTo>
                    <a:pt x="11859921" y="111186"/>
                  </a:moveTo>
                  <a:lnTo>
                    <a:pt x="0" y="111186"/>
                  </a:lnTo>
                  <a:lnTo>
                    <a:pt x="0" y="0"/>
                  </a:lnTo>
                  <a:lnTo>
                    <a:pt x="11859921" y="0"/>
                  </a:lnTo>
                  <a:lnTo>
                    <a:pt x="11859921" y="111186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0117995" y="6356176"/>
              <a:ext cx="1557020" cy="315595"/>
            </a:xfrm>
            <a:custGeom>
              <a:avLst/>
              <a:gdLst/>
              <a:ahLst/>
              <a:cxnLst/>
              <a:rect l="l" t="t" r="r" b="b"/>
              <a:pathLst>
                <a:path w="1557020" h="315595">
                  <a:moveTo>
                    <a:pt x="1524466" y="315029"/>
                  </a:moveTo>
                  <a:lnTo>
                    <a:pt x="32147" y="315029"/>
                  </a:lnTo>
                  <a:lnTo>
                    <a:pt x="27419" y="314088"/>
                  </a:lnTo>
                  <a:lnTo>
                    <a:pt x="0" y="282881"/>
                  </a:lnTo>
                  <a:lnTo>
                    <a:pt x="0" y="277966"/>
                  </a:lnTo>
                  <a:lnTo>
                    <a:pt x="0" y="32147"/>
                  </a:lnTo>
                  <a:lnTo>
                    <a:pt x="27419" y="940"/>
                  </a:lnTo>
                  <a:lnTo>
                    <a:pt x="32147" y="0"/>
                  </a:lnTo>
                  <a:lnTo>
                    <a:pt x="1524466" y="0"/>
                  </a:lnTo>
                  <a:lnTo>
                    <a:pt x="1555674" y="27419"/>
                  </a:lnTo>
                  <a:lnTo>
                    <a:pt x="1556614" y="32147"/>
                  </a:lnTo>
                  <a:lnTo>
                    <a:pt x="1556614" y="282881"/>
                  </a:lnTo>
                  <a:lnTo>
                    <a:pt x="1529194" y="314088"/>
                  </a:lnTo>
                  <a:lnTo>
                    <a:pt x="1524466" y="31502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29182" y="6448832"/>
              <a:ext cx="129717" cy="129717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2592660" y="5970916"/>
            <a:ext cx="374015" cy="227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00" spc="-85" b="1">
                <a:solidFill>
                  <a:srgbClr val="1D40AF"/>
                </a:solidFill>
                <a:latin typeface="Montserrat SemiBold"/>
                <a:cs typeface="Montserrat SemiBold"/>
              </a:rPr>
              <a:t>Care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0397739" y="6455442"/>
            <a:ext cx="1178560" cy="1301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40"/>
              </a:lnSpc>
            </a:pPr>
            <a:r>
              <a:rPr dirty="0" sz="950" spc="-60">
                <a:solidFill>
                  <a:srgbClr val="FFFFFF"/>
                </a:solidFill>
                <a:latin typeface="Montserrat"/>
                <a:cs typeface="Montserrat"/>
              </a:rPr>
              <a:t>Made</a:t>
            </a:r>
            <a:r>
              <a:rPr dirty="0" sz="950" spc="5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950" spc="-55">
                <a:solidFill>
                  <a:srgbClr val="FFFFFF"/>
                </a:solidFill>
                <a:latin typeface="Montserrat"/>
                <a:cs typeface="Montserrat"/>
              </a:rPr>
              <a:t>with</a:t>
            </a:r>
            <a:r>
              <a:rPr dirty="0" sz="950" spc="5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950" spc="-45">
                <a:solidFill>
                  <a:srgbClr val="FFFFFF"/>
                </a:solidFill>
                <a:latin typeface="Montserrat"/>
                <a:cs typeface="Montserrat"/>
              </a:rPr>
              <a:t>Genspark</a:t>
            </a:r>
            <a:endParaRPr sz="950">
              <a:latin typeface="Montserrat"/>
              <a:cs typeface="Montserrat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658200" y="5970916"/>
            <a:ext cx="763270" cy="227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00" spc="-100" b="1">
                <a:solidFill>
                  <a:srgbClr val="1D40AF"/>
                </a:solidFill>
                <a:latin typeface="Montserrat SemiBold"/>
                <a:cs typeface="Montserrat SemiBold"/>
              </a:rPr>
              <a:t>Read</a:t>
            </a:r>
            <a:r>
              <a:rPr dirty="0" sz="1300" spc="-1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00" spc="-90" b="1">
                <a:solidFill>
                  <a:srgbClr val="1D40AF"/>
                </a:solidFill>
                <a:latin typeface="Montserrat SemiBold"/>
                <a:cs typeface="Montserrat SemiBold"/>
              </a:rPr>
              <a:t>TVB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857801" y="5970916"/>
            <a:ext cx="884555" cy="227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00" spc="-90" b="1">
                <a:solidFill>
                  <a:srgbClr val="1D40AF"/>
                </a:solidFill>
                <a:latin typeface="Montserrat SemiBold"/>
                <a:cs typeface="Montserrat SemiBold"/>
              </a:rPr>
              <a:t>Equipment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6167865" y="5970916"/>
            <a:ext cx="784860" cy="227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00" spc="-90" b="1">
                <a:solidFill>
                  <a:srgbClr val="1D40AF"/>
                </a:solidFill>
                <a:latin typeface="Montserrat SemiBold"/>
                <a:cs typeface="Montserrat SemiBold"/>
              </a:rPr>
              <a:t>Act</a:t>
            </a:r>
            <a:r>
              <a:rPr dirty="0" sz="1300" spc="-2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00" spc="-65" b="1">
                <a:solidFill>
                  <a:srgbClr val="1D40AF"/>
                </a:solidFill>
                <a:latin typeface="Montserrat SemiBold"/>
                <a:cs typeface="Montserrat SemiBold"/>
              </a:rPr>
              <a:t>Safely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7647605" y="5970916"/>
            <a:ext cx="345440" cy="227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00" spc="-65" b="1">
                <a:solidFill>
                  <a:srgbClr val="1D40AF"/>
                </a:solidFill>
                <a:latin typeface="Montserrat SemiBold"/>
                <a:cs typeface="Montserrat SemiBold"/>
              </a:rPr>
              <a:t>Tidy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8772936" y="5970916"/>
            <a:ext cx="614680" cy="2279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00" spc="-85" b="1">
                <a:solidFill>
                  <a:srgbClr val="1D40AF"/>
                </a:solidFill>
                <a:latin typeface="Montserrat SemiBold"/>
                <a:cs typeface="Montserrat SemiBold"/>
              </a:rPr>
              <a:t>Engage</a:t>
            </a:r>
            <a:endParaRPr sz="1300">
              <a:latin typeface="Montserrat SemiBold"/>
              <a:cs typeface="Montserrat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14400" y="790492"/>
            <a:ext cx="342900" cy="293370"/>
          </a:xfrm>
          <a:custGeom>
            <a:avLst/>
            <a:gdLst/>
            <a:ahLst/>
            <a:cxnLst/>
            <a:rect l="l" t="t" r="r" b="b"/>
            <a:pathLst>
              <a:path w="342900" h="293369">
                <a:moveTo>
                  <a:pt x="178348" y="292976"/>
                </a:moveTo>
                <a:lnTo>
                  <a:pt x="164551" y="292976"/>
                </a:lnTo>
                <a:lnTo>
                  <a:pt x="157921" y="290364"/>
                </a:lnTo>
                <a:lnTo>
                  <a:pt x="31878" y="172693"/>
                </a:lnTo>
                <a:lnTo>
                  <a:pt x="8304" y="139340"/>
                </a:lnTo>
                <a:lnTo>
                  <a:pt x="0" y="99358"/>
                </a:lnTo>
                <a:lnTo>
                  <a:pt x="0" y="95473"/>
                </a:lnTo>
                <a:lnTo>
                  <a:pt x="22678" y="33590"/>
                </a:lnTo>
                <a:lnTo>
                  <a:pt x="79965" y="1042"/>
                </a:lnTo>
                <a:lnTo>
                  <a:pt x="102817" y="0"/>
                </a:lnTo>
                <a:lnTo>
                  <a:pt x="124954" y="4307"/>
                </a:lnTo>
                <a:lnTo>
                  <a:pt x="145458" y="13662"/>
                </a:lnTo>
                <a:lnTo>
                  <a:pt x="163413" y="27764"/>
                </a:lnTo>
                <a:lnTo>
                  <a:pt x="171449" y="35801"/>
                </a:lnTo>
                <a:lnTo>
                  <a:pt x="179486" y="27764"/>
                </a:lnTo>
                <a:lnTo>
                  <a:pt x="197441" y="13662"/>
                </a:lnTo>
                <a:lnTo>
                  <a:pt x="217945" y="4307"/>
                </a:lnTo>
                <a:lnTo>
                  <a:pt x="240082" y="0"/>
                </a:lnTo>
                <a:lnTo>
                  <a:pt x="262934" y="1042"/>
                </a:lnTo>
                <a:lnTo>
                  <a:pt x="294896" y="12463"/>
                </a:lnTo>
                <a:lnTo>
                  <a:pt x="320221" y="33590"/>
                </a:lnTo>
                <a:lnTo>
                  <a:pt x="336894" y="62052"/>
                </a:lnTo>
                <a:lnTo>
                  <a:pt x="342899" y="95473"/>
                </a:lnTo>
                <a:lnTo>
                  <a:pt x="342899" y="99358"/>
                </a:lnTo>
                <a:lnTo>
                  <a:pt x="334595" y="139340"/>
                </a:lnTo>
                <a:lnTo>
                  <a:pt x="311020" y="172693"/>
                </a:lnTo>
                <a:lnTo>
                  <a:pt x="184978" y="290364"/>
                </a:lnTo>
                <a:lnTo>
                  <a:pt x="178348" y="292976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3199" y="633742"/>
            <a:ext cx="7225030" cy="5302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300" spc="-270"/>
              <a:t>C</a:t>
            </a:r>
            <a:r>
              <a:rPr dirty="0" sz="3300" spc="-65"/>
              <a:t> </a:t>
            </a:r>
            <a:r>
              <a:rPr dirty="0" sz="3300" spc="-330"/>
              <a:t>—</a:t>
            </a:r>
            <a:r>
              <a:rPr dirty="0" sz="3300" spc="-65"/>
              <a:t> </a:t>
            </a:r>
            <a:r>
              <a:rPr dirty="0" sz="3300" spc="-215"/>
              <a:t>Care</a:t>
            </a:r>
            <a:r>
              <a:rPr dirty="0" sz="3300" spc="-60"/>
              <a:t> </a:t>
            </a:r>
            <a:r>
              <a:rPr dirty="0" sz="3300" spc="-165"/>
              <a:t>for</a:t>
            </a:r>
            <a:r>
              <a:rPr dirty="0" sz="3300" spc="-65"/>
              <a:t> </a:t>
            </a:r>
            <a:r>
              <a:rPr dirty="0" sz="3300" spc="-185"/>
              <a:t>Tools,</a:t>
            </a:r>
            <a:r>
              <a:rPr dirty="0" sz="3300" spc="-60"/>
              <a:t> </a:t>
            </a:r>
            <a:r>
              <a:rPr dirty="0" sz="3300" spc="-220"/>
              <a:t>Tech,</a:t>
            </a:r>
            <a:r>
              <a:rPr dirty="0" sz="3300" spc="-65"/>
              <a:t> </a:t>
            </a:r>
            <a:r>
              <a:rPr dirty="0" sz="3300" spc="-225"/>
              <a:t>and</a:t>
            </a:r>
            <a:r>
              <a:rPr dirty="0" sz="3300" spc="-60"/>
              <a:t> </a:t>
            </a:r>
            <a:r>
              <a:rPr dirty="0" sz="3300" spc="-155"/>
              <a:t>People</a:t>
            </a:r>
            <a:endParaRPr sz="3300"/>
          </a:p>
        </p:txBody>
      </p:sp>
      <p:sp>
        <p:nvSpPr>
          <p:cNvPr id="4" name="object 4" descr=""/>
          <p:cNvSpPr/>
          <p:nvPr/>
        </p:nvSpPr>
        <p:spPr>
          <a:xfrm>
            <a:off x="1065860" y="1747240"/>
            <a:ext cx="329565" cy="1541780"/>
          </a:xfrm>
          <a:custGeom>
            <a:avLst/>
            <a:gdLst/>
            <a:ahLst/>
            <a:cxnLst/>
            <a:rect l="l" t="t" r="r" b="b"/>
            <a:pathLst>
              <a:path w="329565" h="1541779">
                <a:moveTo>
                  <a:pt x="74587" y="845959"/>
                </a:moveTo>
                <a:lnTo>
                  <a:pt x="53390" y="822833"/>
                </a:lnTo>
                <a:lnTo>
                  <a:pt x="52082" y="821372"/>
                </a:lnTo>
                <a:lnTo>
                  <a:pt x="50838" y="819912"/>
                </a:lnTo>
                <a:lnTo>
                  <a:pt x="49745" y="818349"/>
                </a:lnTo>
                <a:lnTo>
                  <a:pt x="36715" y="850861"/>
                </a:lnTo>
                <a:lnTo>
                  <a:pt x="5778" y="881748"/>
                </a:lnTo>
                <a:lnTo>
                  <a:pt x="2120" y="887260"/>
                </a:lnTo>
                <a:lnTo>
                  <a:pt x="889" y="893546"/>
                </a:lnTo>
                <a:lnTo>
                  <a:pt x="2120" y="899820"/>
                </a:lnTo>
                <a:lnTo>
                  <a:pt x="5778" y="905344"/>
                </a:lnTo>
                <a:lnTo>
                  <a:pt x="11290" y="909002"/>
                </a:lnTo>
                <a:lnTo>
                  <a:pt x="17576" y="910221"/>
                </a:lnTo>
                <a:lnTo>
                  <a:pt x="23850" y="909002"/>
                </a:lnTo>
                <a:lnTo>
                  <a:pt x="29375" y="905344"/>
                </a:lnTo>
                <a:lnTo>
                  <a:pt x="63906" y="870813"/>
                </a:lnTo>
                <a:lnTo>
                  <a:pt x="65786" y="867943"/>
                </a:lnTo>
                <a:lnTo>
                  <a:pt x="74587" y="845959"/>
                </a:lnTo>
                <a:close/>
              </a:path>
              <a:path w="329565" h="1541779">
                <a:moveTo>
                  <a:pt x="134277" y="665226"/>
                </a:moveTo>
                <a:lnTo>
                  <a:pt x="112598" y="643534"/>
                </a:lnTo>
                <a:lnTo>
                  <a:pt x="105968" y="643534"/>
                </a:lnTo>
                <a:lnTo>
                  <a:pt x="84277" y="665226"/>
                </a:lnTo>
                <a:lnTo>
                  <a:pt x="84277" y="671855"/>
                </a:lnTo>
                <a:lnTo>
                  <a:pt x="105968" y="693547"/>
                </a:lnTo>
                <a:lnTo>
                  <a:pt x="112598" y="693547"/>
                </a:lnTo>
                <a:lnTo>
                  <a:pt x="134277" y="671855"/>
                </a:lnTo>
                <a:lnTo>
                  <a:pt x="134277" y="665226"/>
                </a:lnTo>
                <a:close/>
              </a:path>
              <a:path w="329565" h="1541779">
                <a:moveTo>
                  <a:pt x="167627" y="786295"/>
                </a:moveTo>
                <a:lnTo>
                  <a:pt x="167589" y="786003"/>
                </a:lnTo>
                <a:lnTo>
                  <a:pt x="167474" y="785101"/>
                </a:lnTo>
                <a:lnTo>
                  <a:pt x="167373" y="784288"/>
                </a:lnTo>
                <a:lnTo>
                  <a:pt x="167259" y="783399"/>
                </a:lnTo>
                <a:lnTo>
                  <a:pt x="166801" y="779957"/>
                </a:lnTo>
                <a:lnTo>
                  <a:pt x="163664" y="774395"/>
                </a:lnTo>
                <a:lnTo>
                  <a:pt x="158457" y="770331"/>
                </a:lnTo>
                <a:lnTo>
                  <a:pt x="154698" y="768451"/>
                </a:lnTo>
                <a:lnTo>
                  <a:pt x="147307" y="764755"/>
                </a:lnTo>
                <a:lnTo>
                  <a:pt x="140042" y="747356"/>
                </a:lnTo>
                <a:lnTo>
                  <a:pt x="139280" y="745528"/>
                </a:lnTo>
                <a:lnTo>
                  <a:pt x="130505" y="730973"/>
                </a:lnTo>
                <a:lnTo>
                  <a:pt x="118110" y="719823"/>
                </a:lnTo>
                <a:lnTo>
                  <a:pt x="103047" y="712673"/>
                </a:lnTo>
                <a:lnTo>
                  <a:pt x="86207" y="710158"/>
                </a:lnTo>
                <a:lnTo>
                  <a:pt x="77343" y="710628"/>
                </a:lnTo>
                <a:lnTo>
                  <a:pt x="35585" y="726211"/>
                </a:lnTo>
                <a:lnTo>
                  <a:pt x="11455" y="759129"/>
                </a:lnTo>
                <a:lnTo>
                  <a:pt x="9296" y="769696"/>
                </a:lnTo>
                <a:lnTo>
                  <a:pt x="9436" y="770331"/>
                </a:lnTo>
                <a:lnTo>
                  <a:pt x="10985" y="775931"/>
                </a:lnTo>
                <a:lnTo>
                  <a:pt x="14871" y="780986"/>
                </a:lnTo>
                <a:lnTo>
                  <a:pt x="20624" y="784288"/>
                </a:lnTo>
                <a:lnTo>
                  <a:pt x="27203" y="785101"/>
                </a:lnTo>
                <a:lnTo>
                  <a:pt x="33362" y="783399"/>
                </a:lnTo>
                <a:lnTo>
                  <a:pt x="38417" y="779513"/>
                </a:lnTo>
                <a:lnTo>
                  <a:pt x="41719" y="773760"/>
                </a:lnTo>
                <a:lnTo>
                  <a:pt x="43078" y="769696"/>
                </a:lnTo>
                <a:lnTo>
                  <a:pt x="45948" y="763397"/>
                </a:lnTo>
                <a:lnTo>
                  <a:pt x="66763" y="747382"/>
                </a:lnTo>
                <a:lnTo>
                  <a:pt x="57975" y="780427"/>
                </a:lnTo>
                <a:lnTo>
                  <a:pt x="57899" y="780986"/>
                </a:lnTo>
                <a:lnTo>
                  <a:pt x="56857" y="788746"/>
                </a:lnTo>
                <a:lnTo>
                  <a:pt x="57810" y="796963"/>
                </a:lnTo>
                <a:lnTo>
                  <a:pt x="60769" y="804684"/>
                </a:lnTo>
                <a:lnTo>
                  <a:pt x="65633" y="811530"/>
                </a:lnTo>
                <a:lnTo>
                  <a:pt x="102450" y="851687"/>
                </a:lnTo>
                <a:lnTo>
                  <a:pt x="113919" y="897585"/>
                </a:lnTo>
                <a:lnTo>
                  <a:pt x="116763" y="903579"/>
                </a:lnTo>
                <a:lnTo>
                  <a:pt x="121500" y="907846"/>
                </a:lnTo>
                <a:lnTo>
                  <a:pt x="127508" y="910031"/>
                </a:lnTo>
                <a:lnTo>
                  <a:pt x="134124" y="909713"/>
                </a:lnTo>
                <a:lnTo>
                  <a:pt x="140119" y="906868"/>
                </a:lnTo>
                <a:lnTo>
                  <a:pt x="144399" y="902119"/>
                </a:lnTo>
                <a:lnTo>
                  <a:pt x="146570" y="896112"/>
                </a:lnTo>
                <a:lnTo>
                  <a:pt x="146456" y="893546"/>
                </a:lnTo>
                <a:lnTo>
                  <a:pt x="134277" y="841540"/>
                </a:lnTo>
                <a:lnTo>
                  <a:pt x="102666" y="802576"/>
                </a:lnTo>
                <a:lnTo>
                  <a:pt x="112712" y="768451"/>
                </a:lnTo>
                <a:lnTo>
                  <a:pt x="117716" y="780427"/>
                </a:lnTo>
                <a:lnTo>
                  <a:pt x="120015" y="786003"/>
                </a:lnTo>
                <a:lnTo>
                  <a:pt x="124231" y="790486"/>
                </a:lnTo>
                <a:lnTo>
                  <a:pt x="143560" y="800125"/>
                </a:lnTo>
                <a:lnTo>
                  <a:pt x="149936" y="801852"/>
                </a:lnTo>
                <a:lnTo>
                  <a:pt x="156273" y="801027"/>
                </a:lnTo>
                <a:lnTo>
                  <a:pt x="161836" y="797890"/>
                </a:lnTo>
                <a:lnTo>
                  <a:pt x="165900" y="792670"/>
                </a:lnTo>
                <a:lnTo>
                  <a:pt x="167627" y="786295"/>
                </a:lnTo>
                <a:close/>
              </a:path>
              <a:path w="329565" h="1541779">
                <a:moveTo>
                  <a:pt x="267627" y="124968"/>
                </a:moveTo>
                <a:lnTo>
                  <a:pt x="265315" y="113665"/>
                </a:lnTo>
                <a:lnTo>
                  <a:pt x="259067" y="104419"/>
                </a:lnTo>
                <a:lnTo>
                  <a:pt x="249809" y="98196"/>
                </a:lnTo>
                <a:lnTo>
                  <a:pt x="238201" y="95846"/>
                </a:lnTo>
                <a:lnTo>
                  <a:pt x="175958" y="95846"/>
                </a:lnTo>
                <a:lnTo>
                  <a:pt x="175920" y="125183"/>
                </a:lnTo>
                <a:lnTo>
                  <a:pt x="173012" y="139623"/>
                </a:lnTo>
                <a:lnTo>
                  <a:pt x="172923" y="139763"/>
                </a:lnTo>
                <a:lnTo>
                  <a:pt x="164973" y="151549"/>
                </a:lnTo>
                <a:lnTo>
                  <a:pt x="153060" y="159588"/>
                </a:lnTo>
                <a:lnTo>
                  <a:pt x="138455" y="162521"/>
                </a:lnTo>
                <a:lnTo>
                  <a:pt x="123850" y="159588"/>
                </a:lnTo>
                <a:lnTo>
                  <a:pt x="111925" y="151549"/>
                </a:lnTo>
                <a:lnTo>
                  <a:pt x="103886" y="139623"/>
                </a:lnTo>
                <a:lnTo>
                  <a:pt x="100977" y="125183"/>
                </a:lnTo>
                <a:lnTo>
                  <a:pt x="100939" y="63246"/>
                </a:lnTo>
                <a:lnTo>
                  <a:pt x="87617" y="67525"/>
                </a:lnTo>
                <a:lnTo>
                  <a:pt x="76136" y="75209"/>
                </a:lnTo>
                <a:lnTo>
                  <a:pt x="67157" y="85788"/>
                </a:lnTo>
                <a:lnTo>
                  <a:pt x="61353" y="98767"/>
                </a:lnTo>
                <a:lnTo>
                  <a:pt x="52768" y="128778"/>
                </a:lnTo>
                <a:lnTo>
                  <a:pt x="14630" y="166903"/>
                </a:lnTo>
                <a:lnTo>
                  <a:pt x="8216" y="176555"/>
                </a:lnTo>
                <a:lnTo>
                  <a:pt x="6083" y="187528"/>
                </a:lnTo>
                <a:lnTo>
                  <a:pt x="8216" y="198501"/>
                </a:lnTo>
                <a:lnTo>
                  <a:pt x="14630" y="208153"/>
                </a:lnTo>
                <a:lnTo>
                  <a:pt x="55321" y="248843"/>
                </a:lnTo>
                <a:lnTo>
                  <a:pt x="64973" y="255257"/>
                </a:lnTo>
                <a:lnTo>
                  <a:pt x="75946" y="257390"/>
                </a:lnTo>
                <a:lnTo>
                  <a:pt x="86918" y="255257"/>
                </a:lnTo>
                <a:lnTo>
                  <a:pt x="96570" y="248843"/>
                </a:lnTo>
                <a:lnTo>
                  <a:pt x="116205" y="229196"/>
                </a:lnTo>
                <a:lnTo>
                  <a:pt x="201218" y="229196"/>
                </a:lnTo>
                <a:lnTo>
                  <a:pt x="210693" y="227291"/>
                </a:lnTo>
                <a:lnTo>
                  <a:pt x="218630" y="221932"/>
                </a:lnTo>
                <a:lnTo>
                  <a:pt x="223989" y="213982"/>
                </a:lnTo>
                <a:lnTo>
                  <a:pt x="225958" y="204254"/>
                </a:lnTo>
                <a:lnTo>
                  <a:pt x="225958" y="201333"/>
                </a:lnTo>
                <a:lnTo>
                  <a:pt x="225437" y="198501"/>
                </a:lnTo>
                <a:lnTo>
                  <a:pt x="224561" y="195922"/>
                </a:lnTo>
                <a:lnTo>
                  <a:pt x="225958" y="195922"/>
                </a:lnTo>
                <a:lnTo>
                  <a:pt x="235686" y="193954"/>
                </a:lnTo>
                <a:lnTo>
                  <a:pt x="243636" y="188595"/>
                </a:lnTo>
                <a:lnTo>
                  <a:pt x="248996" y="180644"/>
                </a:lnTo>
                <a:lnTo>
                  <a:pt x="250964" y="170916"/>
                </a:lnTo>
                <a:lnTo>
                  <a:pt x="250964" y="164249"/>
                </a:lnTo>
                <a:lnTo>
                  <a:pt x="250228" y="162521"/>
                </a:lnTo>
                <a:lnTo>
                  <a:pt x="248361" y="158203"/>
                </a:lnTo>
                <a:lnTo>
                  <a:pt x="244094" y="153720"/>
                </a:lnTo>
                <a:lnTo>
                  <a:pt x="253403" y="150164"/>
                </a:lnTo>
                <a:lnTo>
                  <a:pt x="260858" y="143789"/>
                </a:lnTo>
                <a:lnTo>
                  <a:pt x="265811" y="135255"/>
                </a:lnTo>
                <a:lnTo>
                  <a:pt x="267627" y="125183"/>
                </a:lnTo>
                <a:lnTo>
                  <a:pt x="267627" y="124968"/>
                </a:lnTo>
                <a:close/>
              </a:path>
              <a:path w="329565" h="1541779">
                <a:moveTo>
                  <a:pt x="268566" y="1524342"/>
                </a:moveTo>
                <a:lnTo>
                  <a:pt x="268541" y="1516316"/>
                </a:lnTo>
                <a:lnTo>
                  <a:pt x="263613" y="1507934"/>
                </a:lnTo>
                <a:lnTo>
                  <a:pt x="244055" y="1474597"/>
                </a:lnTo>
                <a:lnTo>
                  <a:pt x="234264" y="1457921"/>
                </a:lnTo>
                <a:lnTo>
                  <a:pt x="185343" y="1374584"/>
                </a:lnTo>
                <a:lnTo>
                  <a:pt x="150952" y="1315999"/>
                </a:lnTo>
                <a:lnTo>
                  <a:pt x="150952" y="1489049"/>
                </a:lnTo>
                <a:lnTo>
                  <a:pt x="150952" y="1493481"/>
                </a:lnTo>
                <a:lnTo>
                  <a:pt x="150533" y="1495602"/>
                </a:lnTo>
                <a:lnTo>
                  <a:pt x="136499" y="1507934"/>
                </a:lnTo>
                <a:lnTo>
                  <a:pt x="132067" y="1507934"/>
                </a:lnTo>
                <a:lnTo>
                  <a:pt x="117614" y="1493481"/>
                </a:lnTo>
                <a:lnTo>
                  <a:pt x="117614" y="1489049"/>
                </a:lnTo>
                <a:lnTo>
                  <a:pt x="132067" y="1474597"/>
                </a:lnTo>
                <a:lnTo>
                  <a:pt x="136499" y="1474597"/>
                </a:lnTo>
                <a:lnTo>
                  <a:pt x="150952" y="1489049"/>
                </a:lnTo>
                <a:lnTo>
                  <a:pt x="150952" y="1315999"/>
                </a:lnTo>
                <a:lnTo>
                  <a:pt x="148501" y="1311821"/>
                </a:lnTo>
                <a:lnTo>
                  <a:pt x="146786" y="1310843"/>
                </a:lnTo>
                <a:lnTo>
                  <a:pt x="146786" y="1380159"/>
                </a:lnTo>
                <a:lnTo>
                  <a:pt x="146786" y="1452359"/>
                </a:lnTo>
                <a:lnTo>
                  <a:pt x="141211" y="1457921"/>
                </a:lnTo>
                <a:lnTo>
                  <a:pt x="127355" y="1457921"/>
                </a:lnTo>
                <a:lnTo>
                  <a:pt x="121780" y="1452359"/>
                </a:lnTo>
                <a:lnTo>
                  <a:pt x="121780" y="1380159"/>
                </a:lnTo>
                <a:lnTo>
                  <a:pt x="127355" y="1374584"/>
                </a:lnTo>
                <a:lnTo>
                  <a:pt x="141211" y="1374584"/>
                </a:lnTo>
                <a:lnTo>
                  <a:pt x="146786" y="1380159"/>
                </a:lnTo>
                <a:lnTo>
                  <a:pt x="146786" y="1310843"/>
                </a:lnTo>
                <a:lnTo>
                  <a:pt x="141681" y="1307909"/>
                </a:lnTo>
                <a:lnTo>
                  <a:pt x="126885" y="1307909"/>
                </a:lnTo>
                <a:lnTo>
                  <a:pt x="120065" y="1311821"/>
                </a:lnTo>
                <a:lnTo>
                  <a:pt x="50" y="1516316"/>
                </a:lnTo>
                <a:lnTo>
                  <a:pt x="0" y="1524342"/>
                </a:lnTo>
                <a:lnTo>
                  <a:pt x="7391" y="1537258"/>
                </a:lnTo>
                <a:lnTo>
                  <a:pt x="14325" y="1541272"/>
                </a:lnTo>
                <a:lnTo>
                  <a:pt x="254241" y="1541272"/>
                </a:lnTo>
                <a:lnTo>
                  <a:pt x="261175" y="1537258"/>
                </a:lnTo>
                <a:lnTo>
                  <a:pt x="268566" y="1524342"/>
                </a:lnTo>
                <a:close/>
              </a:path>
              <a:path w="329565" h="1541779">
                <a:moveTo>
                  <a:pt x="329158" y="69811"/>
                </a:moveTo>
                <a:lnTo>
                  <a:pt x="327025" y="58839"/>
                </a:lnTo>
                <a:lnTo>
                  <a:pt x="320611" y="49174"/>
                </a:lnTo>
                <a:lnTo>
                  <a:pt x="300837" y="29438"/>
                </a:lnTo>
                <a:lnTo>
                  <a:pt x="279920" y="8547"/>
                </a:lnTo>
                <a:lnTo>
                  <a:pt x="270268" y="2133"/>
                </a:lnTo>
                <a:lnTo>
                  <a:pt x="259295" y="0"/>
                </a:lnTo>
                <a:lnTo>
                  <a:pt x="248323" y="2133"/>
                </a:lnTo>
                <a:lnTo>
                  <a:pt x="238671" y="8547"/>
                </a:lnTo>
                <a:lnTo>
                  <a:pt x="217779" y="29438"/>
                </a:lnTo>
                <a:lnTo>
                  <a:pt x="215442" y="29171"/>
                </a:lnTo>
                <a:lnTo>
                  <a:pt x="155117" y="29171"/>
                </a:lnTo>
                <a:lnTo>
                  <a:pt x="141427" y="31750"/>
                </a:lnTo>
                <a:lnTo>
                  <a:pt x="130009" y="38811"/>
                </a:lnTo>
                <a:lnTo>
                  <a:pt x="121805" y="49390"/>
                </a:lnTo>
                <a:lnTo>
                  <a:pt x="117817" y="62509"/>
                </a:lnTo>
                <a:lnTo>
                  <a:pt x="117614" y="62509"/>
                </a:lnTo>
                <a:lnTo>
                  <a:pt x="117640" y="125183"/>
                </a:lnTo>
                <a:lnTo>
                  <a:pt x="138455" y="145859"/>
                </a:lnTo>
                <a:lnTo>
                  <a:pt x="146558" y="144221"/>
                </a:lnTo>
                <a:lnTo>
                  <a:pt x="153187" y="139763"/>
                </a:lnTo>
                <a:lnTo>
                  <a:pt x="153276" y="139623"/>
                </a:lnTo>
                <a:lnTo>
                  <a:pt x="157645" y="133134"/>
                </a:lnTo>
                <a:lnTo>
                  <a:pt x="159258" y="125183"/>
                </a:lnTo>
                <a:lnTo>
                  <a:pt x="159283" y="79184"/>
                </a:lnTo>
                <a:lnTo>
                  <a:pt x="242633" y="79184"/>
                </a:lnTo>
                <a:lnTo>
                  <a:pt x="258851" y="82461"/>
                </a:lnTo>
                <a:lnTo>
                  <a:pt x="272097" y="91389"/>
                </a:lnTo>
                <a:lnTo>
                  <a:pt x="281025" y="104635"/>
                </a:lnTo>
                <a:lnTo>
                  <a:pt x="284302" y="120853"/>
                </a:lnTo>
                <a:lnTo>
                  <a:pt x="284302" y="126746"/>
                </a:lnTo>
                <a:lnTo>
                  <a:pt x="320611" y="90436"/>
                </a:lnTo>
                <a:lnTo>
                  <a:pt x="327025" y="80784"/>
                </a:lnTo>
                <a:lnTo>
                  <a:pt x="327342" y="79184"/>
                </a:lnTo>
                <a:lnTo>
                  <a:pt x="329158" y="69811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482600">
              <a:lnSpc>
                <a:spcPct val="100000"/>
              </a:lnSpc>
              <a:spcBef>
                <a:spcPts val="114"/>
              </a:spcBef>
            </a:pPr>
            <a:r>
              <a:rPr dirty="0" spc="-140"/>
              <a:t>Use</a:t>
            </a:r>
            <a:r>
              <a:rPr dirty="0" spc="-40"/>
              <a:t> </a:t>
            </a:r>
            <a:r>
              <a:rPr dirty="0" spc="-130"/>
              <a:t>kind</a:t>
            </a:r>
            <a:r>
              <a:rPr dirty="0" spc="-35"/>
              <a:t> </a:t>
            </a:r>
            <a:r>
              <a:rPr dirty="0" spc="-150"/>
              <a:t>words</a:t>
            </a:r>
            <a:r>
              <a:rPr dirty="0" spc="-35"/>
              <a:t> </a:t>
            </a:r>
            <a:r>
              <a:rPr dirty="0" spc="-145"/>
              <a:t>and</a:t>
            </a:r>
            <a:r>
              <a:rPr dirty="0" spc="-35"/>
              <a:t> </a:t>
            </a:r>
            <a:r>
              <a:rPr dirty="0" spc="-114"/>
              <a:t>safe</a:t>
            </a:r>
            <a:r>
              <a:rPr dirty="0" spc="-35"/>
              <a:t> </a:t>
            </a:r>
            <a:r>
              <a:rPr dirty="0" spc="-140"/>
              <a:t>hands</a:t>
            </a:r>
            <a:r>
              <a:rPr dirty="0" spc="-40"/>
              <a:t> </a:t>
            </a:r>
            <a:r>
              <a:rPr dirty="0" spc="-105"/>
              <a:t>at</a:t>
            </a:r>
            <a:r>
              <a:rPr dirty="0" spc="-35"/>
              <a:t> </a:t>
            </a:r>
            <a:r>
              <a:rPr dirty="0" spc="-70"/>
              <a:t>all</a:t>
            </a:r>
            <a:r>
              <a:rPr dirty="0" spc="-35"/>
              <a:t> </a:t>
            </a:r>
            <a:r>
              <a:rPr dirty="0" spc="-10"/>
              <a:t>times.</a:t>
            </a:r>
          </a:p>
          <a:p>
            <a:pPr marL="316230">
              <a:lnSpc>
                <a:spcPct val="100000"/>
              </a:lnSpc>
              <a:spcBef>
                <a:spcPts val="2340"/>
              </a:spcBef>
            </a:pPr>
            <a:r>
              <a:rPr dirty="0" spc="-175"/>
              <a:t>Walk</a:t>
            </a:r>
            <a:r>
              <a:rPr dirty="0" spc="-35"/>
              <a:t> </a:t>
            </a:r>
            <a:r>
              <a:rPr dirty="0" spc="-110"/>
              <a:t>in</a:t>
            </a:r>
            <a:r>
              <a:rPr dirty="0" spc="-30"/>
              <a:t> </a:t>
            </a:r>
            <a:r>
              <a:rPr dirty="0" spc="-125"/>
              <a:t>the</a:t>
            </a:r>
            <a:r>
              <a:rPr dirty="0" spc="-30"/>
              <a:t> </a:t>
            </a:r>
            <a:r>
              <a:rPr dirty="0" spc="-100"/>
              <a:t>lab;</a:t>
            </a:r>
            <a:r>
              <a:rPr dirty="0" spc="-35"/>
              <a:t> </a:t>
            </a:r>
            <a:r>
              <a:rPr dirty="0" spc="-150"/>
              <a:t>keep</a:t>
            </a:r>
            <a:r>
              <a:rPr dirty="0" spc="-30"/>
              <a:t> </a:t>
            </a:r>
            <a:r>
              <a:rPr dirty="0" spc="-120"/>
              <a:t>chairs</a:t>
            </a:r>
            <a:r>
              <a:rPr dirty="0" spc="-30"/>
              <a:t> </a:t>
            </a:r>
            <a:r>
              <a:rPr dirty="0" spc="-105"/>
              <a:t>at</a:t>
            </a:r>
            <a:r>
              <a:rPr dirty="0" spc="-35"/>
              <a:t> </a:t>
            </a:r>
            <a:r>
              <a:rPr dirty="0" spc="-10"/>
              <a:t>stations.</a:t>
            </a:r>
          </a:p>
          <a:p>
            <a:pPr marL="415925">
              <a:lnSpc>
                <a:spcPct val="100000"/>
              </a:lnSpc>
              <a:spcBef>
                <a:spcPts val="2340"/>
              </a:spcBef>
            </a:pPr>
            <a:r>
              <a:rPr dirty="0" spc="-140"/>
              <a:t>Never</a:t>
            </a:r>
            <a:r>
              <a:rPr dirty="0" spc="-20"/>
              <a:t> </a:t>
            </a:r>
            <a:r>
              <a:rPr dirty="0" spc="-135"/>
              <a:t>deface</a:t>
            </a:r>
            <a:r>
              <a:rPr dirty="0" spc="-20"/>
              <a:t> </a:t>
            </a:r>
            <a:r>
              <a:rPr dirty="0" spc="-110"/>
              <a:t>or</a:t>
            </a:r>
            <a:r>
              <a:rPr dirty="0" spc="-20"/>
              <a:t> </a:t>
            </a:r>
            <a:r>
              <a:rPr dirty="0" spc="-155"/>
              <a:t>damage</a:t>
            </a:r>
            <a:r>
              <a:rPr dirty="0" spc="-20"/>
              <a:t> </a:t>
            </a:r>
            <a:r>
              <a:rPr dirty="0" spc="-110"/>
              <a:t>devices/furniture;</a:t>
            </a:r>
            <a:r>
              <a:rPr dirty="0" spc="-20"/>
              <a:t> </a:t>
            </a:r>
            <a:r>
              <a:rPr dirty="0" spc="-114"/>
              <a:t>report</a:t>
            </a:r>
            <a:r>
              <a:rPr dirty="0" spc="-20"/>
              <a:t> </a:t>
            </a:r>
            <a:r>
              <a:rPr dirty="0" spc="-110"/>
              <a:t>issues</a:t>
            </a:r>
            <a:r>
              <a:rPr dirty="0" spc="-20"/>
              <a:t> </a:t>
            </a:r>
            <a:r>
              <a:rPr dirty="0" spc="-100"/>
              <a:t>immediately.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0" y="3848099"/>
            <a:ext cx="12192000" cy="3009900"/>
            <a:chOff x="0" y="3848099"/>
            <a:chExt cx="12192000" cy="3009900"/>
          </a:xfrm>
        </p:grpSpPr>
        <p:sp>
          <p:nvSpPr>
            <p:cNvPr id="7" name="object 7" descr=""/>
            <p:cNvSpPr/>
            <p:nvPr/>
          </p:nvSpPr>
          <p:spPr>
            <a:xfrm>
              <a:off x="4581524" y="3848099"/>
              <a:ext cx="733425" cy="676275"/>
            </a:xfrm>
            <a:custGeom>
              <a:avLst/>
              <a:gdLst/>
              <a:ahLst/>
              <a:cxnLst/>
              <a:rect l="l" t="t" r="r" b="b"/>
              <a:pathLst>
                <a:path w="733425" h="676275">
                  <a:moveTo>
                    <a:pt x="338137" y="676274"/>
                  </a:moveTo>
                  <a:lnTo>
                    <a:pt x="296743" y="673731"/>
                  </a:lnTo>
                  <a:lnTo>
                    <a:pt x="255976" y="666141"/>
                  </a:lnTo>
                  <a:lnTo>
                    <a:pt x="216445" y="653618"/>
                  </a:lnTo>
                  <a:lnTo>
                    <a:pt x="178740" y="636348"/>
                  </a:lnTo>
                  <a:lnTo>
                    <a:pt x="143432" y="614591"/>
                  </a:lnTo>
                  <a:lnTo>
                    <a:pt x="111057" y="588680"/>
                  </a:lnTo>
                  <a:lnTo>
                    <a:pt x="82098" y="559001"/>
                  </a:lnTo>
                  <a:lnTo>
                    <a:pt x="56986" y="525996"/>
                  </a:lnTo>
                  <a:lnTo>
                    <a:pt x="36103" y="490165"/>
                  </a:lnTo>
                  <a:lnTo>
                    <a:pt x="19765" y="452052"/>
                  </a:lnTo>
                  <a:lnTo>
                    <a:pt x="8216" y="412226"/>
                  </a:lnTo>
                  <a:lnTo>
                    <a:pt x="1628" y="371280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7" y="247954"/>
                  </a:lnTo>
                  <a:lnTo>
                    <a:pt x="25738" y="208737"/>
                  </a:lnTo>
                  <a:lnTo>
                    <a:pt x="43929" y="171467"/>
                  </a:lnTo>
                  <a:lnTo>
                    <a:pt x="66542" y="136708"/>
                  </a:lnTo>
                  <a:lnTo>
                    <a:pt x="93240" y="104979"/>
                  </a:lnTo>
                  <a:lnTo>
                    <a:pt x="123625" y="76753"/>
                  </a:lnTo>
                  <a:lnTo>
                    <a:pt x="157236" y="52459"/>
                  </a:lnTo>
                  <a:lnTo>
                    <a:pt x="193564" y="32464"/>
                  </a:lnTo>
                  <a:lnTo>
                    <a:pt x="232067" y="17067"/>
                  </a:lnTo>
                  <a:lnTo>
                    <a:pt x="272169" y="6497"/>
                  </a:lnTo>
                  <a:lnTo>
                    <a:pt x="313265" y="916"/>
                  </a:lnTo>
                  <a:lnTo>
                    <a:pt x="395287" y="0"/>
                  </a:lnTo>
                  <a:lnTo>
                    <a:pt x="403588" y="101"/>
                  </a:lnTo>
                  <a:lnTo>
                    <a:pt x="444902" y="3660"/>
                  </a:lnTo>
                  <a:lnTo>
                    <a:pt x="485470" y="12248"/>
                  </a:lnTo>
                  <a:lnTo>
                    <a:pt x="524686" y="25738"/>
                  </a:lnTo>
                  <a:lnTo>
                    <a:pt x="561956" y="43929"/>
                  </a:lnTo>
                  <a:lnTo>
                    <a:pt x="596715" y="66542"/>
                  </a:lnTo>
                  <a:lnTo>
                    <a:pt x="628444" y="93240"/>
                  </a:lnTo>
                  <a:lnTo>
                    <a:pt x="656670" y="123624"/>
                  </a:lnTo>
                  <a:lnTo>
                    <a:pt x="680964" y="157236"/>
                  </a:lnTo>
                  <a:lnTo>
                    <a:pt x="700959" y="193564"/>
                  </a:lnTo>
                  <a:lnTo>
                    <a:pt x="716357" y="232067"/>
                  </a:lnTo>
                  <a:lnTo>
                    <a:pt x="726927" y="272169"/>
                  </a:lnTo>
                  <a:lnTo>
                    <a:pt x="732508" y="313265"/>
                  </a:lnTo>
                  <a:lnTo>
                    <a:pt x="733424" y="338137"/>
                  </a:lnTo>
                  <a:lnTo>
                    <a:pt x="733323" y="346438"/>
                  </a:lnTo>
                  <a:lnTo>
                    <a:pt x="729765" y="387752"/>
                  </a:lnTo>
                  <a:lnTo>
                    <a:pt x="721176" y="428320"/>
                  </a:lnTo>
                  <a:lnTo>
                    <a:pt x="707684" y="467536"/>
                  </a:lnTo>
                  <a:lnTo>
                    <a:pt x="689494" y="504806"/>
                  </a:lnTo>
                  <a:lnTo>
                    <a:pt x="666881" y="539565"/>
                  </a:lnTo>
                  <a:lnTo>
                    <a:pt x="640183" y="571295"/>
                  </a:lnTo>
                  <a:lnTo>
                    <a:pt x="609799" y="599521"/>
                  </a:lnTo>
                  <a:lnTo>
                    <a:pt x="576187" y="623815"/>
                  </a:lnTo>
                  <a:lnTo>
                    <a:pt x="539859" y="643810"/>
                  </a:lnTo>
                  <a:lnTo>
                    <a:pt x="501356" y="659207"/>
                  </a:lnTo>
                  <a:lnTo>
                    <a:pt x="461254" y="669777"/>
                  </a:lnTo>
                  <a:lnTo>
                    <a:pt x="420160" y="675359"/>
                  </a:lnTo>
                  <a:lnTo>
                    <a:pt x="338137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4733924" y="4021930"/>
              <a:ext cx="428625" cy="300355"/>
            </a:xfrm>
            <a:custGeom>
              <a:avLst/>
              <a:gdLst/>
              <a:ahLst/>
              <a:cxnLst/>
              <a:rect l="l" t="t" r="r" b="b"/>
              <a:pathLst>
                <a:path w="428625" h="300354">
                  <a:moveTo>
                    <a:pt x="85724" y="214312"/>
                  </a:moveTo>
                  <a:lnTo>
                    <a:pt x="42862" y="214312"/>
                  </a:lnTo>
                  <a:lnTo>
                    <a:pt x="42862" y="42862"/>
                  </a:lnTo>
                  <a:lnTo>
                    <a:pt x="46235" y="26191"/>
                  </a:lnTo>
                  <a:lnTo>
                    <a:pt x="55428" y="12565"/>
                  </a:lnTo>
                  <a:lnTo>
                    <a:pt x="69054" y="3372"/>
                  </a:lnTo>
                  <a:lnTo>
                    <a:pt x="85724" y="0"/>
                  </a:lnTo>
                  <a:lnTo>
                    <a:pt x="342899" y="0"/>
                  </a:lnTo>
                  <a:lnTo>
                    <a:pt x="359570" y="3372"/>
                  </a:lnTo>
                  <a:lnTo>
                    <a:pt x="373196" y="12565"/>
                  </a:lnTo>
                  <a:lnTo>
                    <a:pt x="382389" y="26191"/>
                  </a:lnTo>
                  <a:lnTo>
                    <a:pt x="385762" y="42862"/>
                  </a:lnTo>
                  <a:lnTo>
                    <a:pt x="85724" y="42862"/>
                  </a:lnTo>
                  <a:lnTo>
                    <a:pt x="85724" y="214312"/>
                  </a:lnTo>
                  <a:close/>
                </a:path>
                <a:path w="428625" h="300354">
                  <a:moveTo>
                    <a:pt x="385762" y="214312"/>
                  </a:moveTo>
                  <a:lnTo>
                    <a:pt x="342899" y="214312"/>
                  </a:lnTo>
                  <a:lnTo>
                    <a:pt x="342899" y="42862"/>
                  </a:lnTo>
                  <a:lnTo>
                    <a:pt x="385762" y="42862"/>
                  </a:lnTo>
                  <a:lnTo>
                    <a:pt x="385762" y="214312"/>
                  </a:lnTo>
                  <a:close/>
                </a:path>
                <a:path w="428625" h="300354">
                  <a:moveTo>
                    <a:pt x="377189" y="300037"/>
                  </a:moveTo>
                  <a:lnTo>
                    <a:pt x="51435" y="300037"/>
                  </a:lnTo>
                  <a:lnTo>
                    <a:pt x="31418" y="295994"/>
                  </a:lnTo>
                  <a:lnTo>
                    <a:pt x="15068" y="284968"/>
                  </a:lnTo>
                  <a:lnTo>
                    <a:pt x="4043" y="268618"/>
                  </a:lnTo>
                  <a:lnTo>
                    <a:pt x="0" y="248602"/>
                  </a:lnTo>
                  <a:lnTo>
                    <a:pt x="0" y="241503"/>
                  </a:lnTo>
                  <a:lnTo>
                    <a:pt x="5759" y="235743"/>
                  </a:lnTo>
                  <a:lnTo>
                    <a:pt x="422865" y="235743"/>
                  </a:lnTo>
                  <a:lnTo>
                    <a:pt x="428624" y="241503"/>
                  </a:lnTo>
                  <a:lnTo>
                    <a:pt x="428624" y="248602"/>
                  </a:lnTo>
                  <a:lnTo>
                    <a:pt x="424581" y="268618"/>
                  </a:lnTo>
                  <a:lnTo>
                    <a:pt x="413556" y="284968"/>
                  </a:lnTo>
                  <a:lnTo>
                    <a:pt x="397206" y="295994"/>
                  </a:lnTo>
                  <a:lnTo>
                    <a:pt x="377189" y="300037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772149" y="3848099"/>
              <a:ext cx="647700" cy="676275"/>
            </a:xfrm>
            <a:custGeom>
              <a:avLst/>
              <a:gdLst/>
              <a:ahLst/>
              <a:cxnLst/>
              <a:rect l="l" t="t" r="r" b="b"/>
              <a:pathLst>
                <a:path w="647700" h="676275">
                  <a:moveTo>
                    <a:pt x="323849" y="676274"/>
                  </a:moveTo>
                  <a:lnTo>
                    <a:pt x="284204" y="673839"/>
                  </a:lnTo>
                  <a:lnTo>
                    <a:pt x="245160" y="666569"/>
                  </a:lnTo>
                  <a:lnTo>
                    <a:pt x="207299" y="654575"/>
                  </a:lnTo>
                  <a:lnTo>
                    <a:pt x="171187" y="638035"/>
                  </a:lnTo>
                  <a:lnTo>
                    <a:pt x="137371" y="617198"/>
                  </a:lnTo>
                  <a:lnTo>
                    <a:pt x="106365" y="592382"/>
                  </a:lnTo>
                  <a:lnTo>
                    <a:pt x="78629" y="563956"/>
                  </a:lnTo>
                  <a:lnTo>
                    <a:pt x="54578" y="532345"/>
                  </a:lnTo>
                  <a:lnTo>
                    <a:pt x="34577" y="498029"/>
                  </a:lnTo>
                  <a:lnTo>
                    <a:pt x="18930" y="461526"/>
                  </a:lnTo>
                  <a:lnTo>
                    <a:pt x="7868" y="423382"/>
                  </a:lnTo>
                  <a:lnTo>
                    <a:pt x="1559" y="384168"/>
                  </a:lnTo>
                  <a:lnTo>
                    <a:pt x="0" y="352424"/>
                  </a:lnTo>
                  <a:lnTo>
                    <a:pt x="97" y="315899"/>
                  </a:lnTo>
                  <a:lnTo>
                    <a:pt x="3504" y="276330"/>
                  </a:lnTo>
                  <a:lnTo>
                    <a:pt x="11729" y="237477"/>
                  </a:lnTo>
                  <a:lnTo>
                    <a:pt x="24650" y="199917"/>
                  </a:lnTo>
                  <a:lnTo>
                    <a:pt x="42073" y="164222"/>
                  </a:lnTo>
                  <a:lnTo>
                    <a:pt x="63730" y="130932"/>
                  </a:lnTo>
                  <a:lnTo>
                    <a:pt x="89300" y="100543"/>
                  </a:lnTo>
                  <a:lnTo>
                    <a:pt x="118402" y="73510"/>
                  </a:lnTo>
                  <a:lnTo>
                    <a:pt x="150592" y="50242"/>
                  </a:lnTo>
                  <a:lnTo>
                    <a:pt x="185385" y="31092"/>
                  </a:lnTo>
                  <a:lnTo>
                    <a:pt x="222261" y="16345"/>
                  </a:lnTo>
                  <a:lnTo>
                    <a:pt x="260668" y="6222"/>
                  </a:lnTo>
                  <a:lnTo>
                    <a:pt x="300028" y="877"/>
                  </a:lnTo>
                  <a:lnTo>
                    <a:pt x="323849" y="0"/>
                  </a:lnTo>
                  <a:lnTo>
                    <a:pt x="331799" y="97"/>
                  </a:lnTo>
                  <a:lnTo>
                    <a:pt x="371367" y="3505"/>
                  </a:lnTo>
                  <a:lnTo>
                    <a:pt x="410221" y="11730"/>
                  </a:lnTo>
                  <a:lnTo>
                    <a:pt x="447780" y="24651"/>
                  </a:lnTo>
                  <a:lnTo>
                    <a:pt x="483476" y="42073"/>
                  </a:lnTo>
                  <a:lnTo>
                    <a:pt x="516766" y="63730"/>
                  </a:lnTo>
                  <a:lnTo>
                    <a:pt x="547155" y="89300"/>
                  </a:lnTo>
                  <a:lnTo>
                    <a:pt x="574188" y="118401"/>
                  </a:lnTo>
                  <a:lnTo>
                    <a:pt x="597456" y="150592"/>
                  </a:lnTo>
                  <a:lnTo>
                    <a:pt x="616606" y="185385"/>
                  </a:lnTo>
                  <a:lnTo>
                    <a:pt x="631353" y="222261"/>
                  </a:lnTo>
                  <a:lnTo>
                    <a:pt x="641476" y="260669"/>
                  </a:lnTo>
                  <a:lnTo>
                    <a:pt x="646823" y="300028"/>
                  </a:lnTo>
                  <a:lnTo>
                    <a:pt x="647699" y="352424"/>
                  </a:lnTo>
                  <a:lnTo>
                    <a:pt x="647602" y="360375"/>
                  </a:lnTo>
                  <a:lnTo>
                    <a:pt x="644194" y="399943"/>
                  </a:lnTo>
                  <a:lnTo>
                    <a:pt x="635969" y="438797"/>
                  </a:lnTo>
                  <a:lnTo>
                    <a:pt x="623047" y="476356"/>
                  </a:lnTo>
                  <a:lnTo>
                    <a:pt x="605625" y="512052"/>
                  </a:lnTo>
                  <a:lnTo>
                    <a:pt x="583967" y="545342"/>
                  </a:lnTo>
                  <a:lnTo>
                    <a:pt x="558398" y="575730"/>
                  </a:lnTo>
                  <a:lnTo>
                    <a:pt x="529297" y="602764"/>
                  </a:lnTo>
                  <a:lnTo>
                    <a:pt x="497106" y="626031"/>
                  </a:lnTo>
                  <a:lnTo>
                    <a:pt x="462313" y="645182"/>
                  </a:lnTo>
                  <a:lnTo>
                    <a:pt x="425437" y="659928"/>
                  </a:lnTo>
                  <a:lnTo>
                    <a:pt x="387028" y="670052"/>
                  </a:lnTo>
                  <a:lnTo>
                    <a:pt x="347671" y="675397"/>
                  </a:lnTo>
                  <a:lnTo>
                    <a:pt x="323849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5924549" y="4000499"/>
              <a:ext cx="342900" cy="342900"/>
            </a:xfrm>
            <a:custGeom>
              <a:avLst/>
              <a:gdLst/>
              <a:ahLst/>
              <a:cxnLst/>
              <a:rect l="l" t="t" r="r" b="b"/>
              <a:pathLst>
                <a:path w="342900" h="342900">
                  <a:moveTo>
                    <a:pt x="300037" y="85724"/>
                  </a:moveTo>
                  <a:lnTo>
                    <a:pt x="42862" y="85724"/>
                  </a:lnTo>
                  <a:lnTo>
                    <a:pt x="46235" y="69054"/>
                  </a:lnTo>
                  <a:lnTo>
                    <a:pt x="55428" y="55428"/>
                  </a:lnTo>
                  <a:lnTo>
                    <a:pt x="69054" y="46235"/>
                  </a:lnTo>
                  <a:lnTo>
                    <a:pt x="85724" y="42862"/>
                  </a:lnTo>
                  <a:lnTo>
                    <a:pt x="85724" y="7166"/>
                  </a:lnTo>
                  <a:lnTo>
                    <a:pt x="92891" y="0"/>
                  </a:lnTo>
                  <a:lnTo>
                    <a:pt x="110705" y="0"/>
                  </a:lnTo>
                  <a:lnTo>
                    <a:pt x="117871" y="7166"/>
                  </a:lnTo>
                  <a:lnTo>
                    <a:pt x="117871" y="42862"/>
                  </a:lnTo>
                  <a:lnTo>
                    <a:pt x="257174" y="42862"/>
                  </a:lnTo>
                  <a:lnTo>
                    <a:pt x="273845" y="46235"/>
                  </a:lnTo>
                  <a:lnTo>
                    <a:pt x="287471" y="55428"/>
                  </a:lnTo>
                  <a:lnTo>
                    <a:pt x="296664" y="69054"/>
                  </a:lnTo>
                  <a:lnTo>
                    <a:pt x="300037" y="85724"/>
                  </a:lnTo>
                  <a:close/>
                </a:path>
                <a:path w="342900" h="342900">
                  <a:moveTo>
                    <a:pt x="187523" y="42862"/>
                  </a:moveTo>
                  <a:lnTo>
                    <a:pt x="155376" y="42862"/>
                  </a:lnTo>
                  <a:lnTo>
                    <a:pt x="155376" y="7166"/>
                  </a:lnTo>
                  <a:lnTo>
                    <a:pt x="162542" y="0"/>
                  </a:lnTo>
                  <a:lnTo>
                    <a:pt x="180357" y="0"/>
                  </a:lnTo>
                  <a:lnTo>
                    <a:pt x="187523" y="7166"/>
                  </a:lnTo>
                  <a:lnTo>
                    <a:pt x="187523" y="42862"/>
                  </a:lnTo>
                  <a:close/>
                </a:path>
                <a:path w="342900" h="342900">
                  <a:moveTo>
                    <a:pt x="257174" y="42862"/>
                  </a:moveTo>
                  <a:lnTo>
                    <a:pt x="225028" y="42862"/>
                  </a:lnTo>
                  <a:lnTo>
                    <a:pt x="225028" y="7166"/>
                  </a:lnTo>
                  <a:lnTo>
                    <a:pt x="232194" y="0"/>
                  </a:lnTo>
                  <a:lnTo>
                    <a:pt x="250008" y="0"/>
                  </a:lnTo>
                  <a:lnTo>
                    <a:pt x="257174" y="7166"/>
                  </a:lnTo>
                  <a:lnTo>
                    <a:pt x="257174" y="42862"/>
                  </a:lnTo>
                  <a:close/>
                </a:path>
                <a:path w="342900" h="342900">
                  <a:moveTo>
                    <a:pt x="107156" y="257174"/>
                  </a:moveTo>
                  <a:lnTo>
                    <a:pt x="7166" y="257174"/>
                  </a:lnTo>
                  <a:lnTo>
                    <a:pt x="0" y="250008"/>
                  </a:lnTo>
                  <a:lnTo>
                    <a:pt x="0" y="232194"/>
                  </a:lnTo>
                  <a:lnTo>
                    <a:pt x="7166" y="225028"/>
                  </a:lnTo>
                  <a:lnTo>
                    <a:pt x="42862" y="225028"/>
                  </a:lnTo>
                  <a:lnTo>
                    <a:pt x="42862" y="187523"/>
                  </a:lnTo>
                  <a:lnTo>
                    <a:pt x="7166" y="187523"/>
                  </a:lnTo>
                  <a:lnTo>
                    <a:pt x="0" y="180357"/>
                  </a:lnTo>
                  <a:lnTo>
                    <a:pt x="0" y="162542"/>
                  </a:lnTo>
                  <a:lnTo>
                    <a:pt x="7166" y="155376"/>
                  </a:lnTo>
                  <a:lnTo>
                    <a:pt x="42862" y="155376"/>
                  </a:lnTo>
                  <a:lnTo>
                    <a:pt x="42862" y="117871"/>
                  </a:lnTo>
                  <a:lnTo>
                    <a:pt x="7166" y="117871"/>
                  </a:lnTo>
                  <a:lnTo>
                    <a:pt x="0" y="110705"/>
                  </a:lnTo>
                  <a:lnTo>
                    <a:pt x="0" y="92891"/>
                  </a:lnTo>
                  <a:lnTo>
                    <a:pt x="7166" y="85724"/>
                  </a:lnTo>
                  <a:lnTo>
                    <a:pt x="107156" y="85724"/>
                  </a:lnTo>
                  <a:lnTo>
                    <a:pt x="98806" y="87406"/>
                  </a:lnTo>
                  <a:lnTo>
                    <a:pt x="91995" y="91995"/>
                  </a:lnTo>
                  <a:lnTo>
                    <a:pt x="87406" y="98806"/>
                  </a:lnTo>
                  <a:lnTo>
                    <a:pt x="85724" y="107156"/>
                  </a:lnTo>
                  <a:lnTo>
                    <a:pt x="85724" y="235743"/>
                  </a:lnTo>
                  <a:lnTo>
                    <a:pt x="87406" y="244093"/>
                  </a:lnTo>
                  <a:lnTo>
                    <a:pt x="91995" y="250904"/>
                  </a:lnTo>
                  <a:lnTo>
                    <a:pt x="98806" y="255493"/>
                  </a:lnTo>
                  <a:lnTo>
                    <a:pt x="107156" y="257174"/>
                  </a:lnTo>
                  <a:close/>
                </a:path>
                <a:path w="342900" h="342900">
                  <a:moveTo>
                    <a:pt x="335733" y="257174"/>
                  </a:moveTo>
                  <a:lnTo>
                    <a:pt x="235743" y="257174"/>
                  </a:lnTo>
                  <a:lnTo>
                    <a:pt x="244093" y="255493"/>
                  </a:lnTo>
                  <a:lnTo>
                    <a:pt x="250904" y="250904"/>
                  </a:lnTo>
                  <a:lnTo>
                    <a:pt x="255493" y="244093"/>
                  </a:lnTo>
                  <a:lnTo>
                    <a:pt x="257174" y="235743"/>
                  </a:lnTo>
                  <a:lnTo>
                    <a:pt x="257174" y="107156"/>
                  </a:lnTo>
                  <a:lnTo>
                    <a:pt x="255493" y="98806"/>
                  </a:lnTo>
                  <a:lnTo>
                    <a:pt x="250904" y="91995"/>
                  </a:lnTo>
                  <a:lnTo>
                    <a:pt x="244093" y="87406"/>
                  </a:lnTo>
                  <a:lnTo>
                    <a:pt x="235743" y="85724"/>
                  </a:lnTo>
                  <a:lnTo>
                    <a:pt x="335733" y="85724"/>
                  </a:lnTo>
                  <a:lnTo>
                    <a:pt x="342899" y="92891"/>
                  </a:lnTo>
                  <a:lnTo>
                    <a:pt x="342899" y="110705"/>
                  </a:lnTo>
                  <a:lnTo>
                    <a:pt x="335733" y="117871"/>
                  </a:lnTo>
                  <a:lnTo>
                    <a:pt x="300037" y="117871"/>
                  </a:lnTo>
                  <a:lnTo>
                    <a:pt x="300037" y="155376"/>
                  </a:lnTo>
                  <a:lnTo>
                    <a:pt x="335733" y="155376"/>
                  </a:lnTo>
                  <a:lnTo>
                    <a:pt x="342899" y="162542"/>
                  </a:lnTo>
                  <a:lnTo>
                    <a:pt x="342899" y="180357"/>
                  </a:lnTo>
                  <a:lnTo>
                    <a:pt x="335733" y="187523"/>
                  </a:lnTo>
                  <a:lnTo>
                    <a:pt x="300037" y="187523"/>
                  </a:lnTo>
                  <a:lnTo>
                    <a:pt x="300037" y="225028"/>
                  </a:lnTo>
                  <a:lnTo>
                    <a:pt x="335733" y="225028"/>
                  </a:lnTo>
                  <a:lnTo>
                    <a:pt x="342899" y="232194"/>
                  </a:lnTo>
                  <a:lnTo>
                    <a:pt x="342899" y="250008"/>
                  </a:lnTo>
                  <a:lnTo>
                    <a:pt x="335733" y="257174"/>
                  </a:lnTo>
                  <a:close/>
                </a:path>
                <a:path w="342900" h="342900">
                  <a:moveTo>
                    <a:pt x="235743" y="235743"/>
                  </a:moveTo>
                  <a:lnTo>
                    <a:pt x="107156" y="235743"/>
                  </a:lnTo>
                  <a:lnTo>
                    <a:pt x="107156" y="107156"/>
                  </a:lnTo>
                  <a:lnTo>
                    <a:pt x="235743" y="107156"/>
                  </a:lnTo>
                  <a:lnTo>
                    <a:pt x="235743" y="235743"/>
                  </a:lnTo>
                  <a:close/>
                </a:path>
                <a:path w="342900" h="342900">
                  <a:moveTo>
                    <a:pt x="110705" y="342899"/>
                  </a:moveTo>
                  <a:lnTo>
                    <a:pt x="92891" y="342899"/>
                  </a:lnTo>
                  <a:lnTo>
                    <a:pt x="85724" y="335733"/>
                  </a:lnTo>
                  <a:lnTo>
                    <a:pt x="85724" y="300037"/>
                  </a:lnTo>
                  <a:lnTo>
                    <a:pt x="69054" y="296664"/>
                  </a:lnTo>
                  <a:lnTo>
                    <a:pt x="55428" y="287471"/>
                  </a:lnTo>
                  <a:lnTo>
                    <a:pt x="46235" y="273845"/>
                  </a:lnTo>
                  <a:lnTo>
                    <a:pt x="42862" y="257174"/>
                  </a:lnTo>
                  <a:lnTo>
                    <a:pt x="300037" y="257174"/>
                  </a:lnTo>
                  <a:lnTo>
                    <a:pt x="296664" y="273845"/>
                  </a:lnTo>
                  <a:lnTo>
                    <a:pt x="287471" y="287471"/>
                  </a:lnTo>
                  <a:lnTo>
                    <a:pt x="273845" y="296664"/>
                  </a:lnTo>
                  <a:lnTo>
                    <a:pt x="257174" y="300037"/>
                  </a:lnTo>
                  <a:lnTo>
                    <a:pt x="117871" y="300037"/>
                  </a:lnTo>
                  <a:lnTo>
                    <a:pt x="117871" y="335733"/>
                  </a:lnTo>
                  <a:lnTo>
                    <a:pt x="110705" y="342899"/>
                  </a:lnTo>
                  <a:close/>
                </a:path>
                <a:path w="342900" h="342900">
                  <a:moveTo>
                    <a:pt x="180357" y="342899"/>
                  </a:moveTo>
                  <a:lnTo>
                    <a:pt x="162542" y="342899"/>
                  </a:lnTo>
                  <a:lnTo>
                    <a:pt x="155376" y="335733"/>
                  </a:lnTo>
                  <a:lnTo>
                    <a:pt x="155376" y="300037"/>
                  </a:lnTo>
                  <a:lnTo>
                    <a:pt x="187523" y="300037"/>
                  </a:lnTo>
                  <a:lnTo>
                    <a:pt x="187523" y="335733"/>
                  </a:lnTo>
                  <a:lnTo>
                    <a:pt x="180357" y="342899"/>
                  </a:lnTo>
                  <a:close/>
                </a:path>
                <a:path w="342900" h="342900">
                  <a:moveTo>
                    <a:pt x="250008" y="342899"/>
                  </a:moveTo>
                  <a:lnTo>
                    <a:pt x="232194" y="342899"/>
                  </a:lnTo>
                  <a:lnTo>
                    <a:pt x="225028" y="335733"/>
                  </a:lnTo>
                  <a:lnTo>
                    <a:pt x="225028" y="300037"/>
                  </a:lnTo>
                  <a:lnTo>
                    <a:pt x="257174" y="300037"/>
                  </a:lnTo>
                  <a:lnTo>
                    <a:pt x="257174" y="335733"/>
                  </a:lnTo>
                  <a:lnTo>
                    <a:pt x="250008" y="34289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6877049" y="3848099"/>
              <a:ext cx="733425" cy="676275"/>
            </a:xfrm>
            <a:custGeom>
              <a:avLst/>
              <a:gdLst/>
              <a:ahLst/>
              <a:cxnLst/>
              <a:rect l="l" t="t" r="r" b="b"/>
              <a:pathLst>
                <a:path w="733425" h="676275">
                  <a:moveTo>
                    <a:pt x="338137" y="676274"/>
                  </a:moveTo>
                  <a:lnTo>
                    <a:pt x="296743" y="673731"/>
                  </a:lnTo>
                  <a:lnTo>
                    <a:pt x="255975" y="666141"/>
                  </a:lnTo>
                  <a:lnTo>
                    <a:pt x="216444" y="653618"/>
                  </a:lnTo>
                  <a:lnTo>
                    <a:pt x="178740" y="636348"/>
                  </a:lnTo>
                  <a:lnTo>
                    <a:pt x="143432" y="614591"/>
                  </a:lnTo>
                  <a:lnTo>
                    <a:pt x="111057" y="588680"/>
                  </a:lnTo>
                  <a:lnTo>
                    <a:pt x="82098" y="559001"/>
                  </a:lnTo>
                  <a:lnTo>
                    <a:pt x="56985" y="525996"/>
                  </a:lnTo>
                  <a:lnTo>
                    <a:pt x="36103" y="490165"/>
                  </a:lnTo>
                  <a:lnTo>
                    <a:pt x="19765" y="452052"/>
                  </a:lnTo>
                  <a:lnTo>
                    <a:pt x="8216" y="412226"/>
                  </a:lnTo>
                  <a:lnTo>
                    <a:pt x="1628" y="371280"/>
                  </a:lnTo>
                  <a:lnTo>
                    <a:pt x="0" y="338137"/>
                  </a:lnTo>
                  <a:lnTo>
                    <a:pt x="102" y="329836"/>
                  </a:lnTo>
                  <a:lnTo>
                    <a:pt x="3659" y="288522"/>
                  </a:lnTo>
                  <a:lnTo>
                    <a:pt x="12247" y="247954"/>
                  </a:lnTo>
                  <a:lnTo>
                    <a:pt x="25738" y="208737"/>
                  </a:lnTo>
                  <a:lnTo>
                    <a:pt x="43929" y="171467"/>
                  </a:lnTo>
                  <a:lnTo>
                    <a:pt x="66542" y="136708"/>
                  </a:lnTo>
                  <a:lnTo>
                    <a:pt x="93240" y="104979"/>
                  </a:lnTo>
                  <a:lnTo>
                    <a:pt x="123624" y="76753"/>
                  </a:lnTo>
                  <a:lnTo>
                    <a:pt x="157236" y="52459"/>
                  </a:lnTo>
                  <a:lnTo>
                    <a:pt x="193564" y="32464"/>
                  </a:lnTo>
                  <a:lnTo>
                    <a:pt x="232067" y="17067"/>
                  </a:lnTo>
                  <a:lnTo>
                    <a:pt x="272169" y="6497"/>
                  </a:lnTo>
                  <a:lnTo>
                    <a:pt x="313265" y="916"/>
                  </a:lnTo>
                  <a:lnTo>
                    <a:pt x="395287" y="0"/>
                  </a:lnTo>
                  <a:lnTo>
                    <a:pt x="403588" y="101"/>
                  </a:lnTo>
                  <a:lnTo>
                    <a:pt x="444902" y="3660"/>
                  </a:lnTo>
                  <a:lnTo>
                    <a:pt x="485470" y="12248"/>
                  </a:lnTo>
                  <a:lnTo>
                    <a:pt x="524686" y="25738"/>
                  </a:lnTo>
                  <a:lnTo>
                    <a:pt x="561956" y="43929"/>
                  </a:lnTo>
                  <a:lnTo>
                    <a:pt x="596715" y="66542"/>
                  </a:lnTo>
                  <a:lnTo>
                    <a:pt x="628445" y="93240"/>
                  </a:lnTo>
                  <a:lnTo>
                    <a:pt x="656670" y="123624"/>
                  </a:lnTo>
                  <a:lnTo>
                    <a:pt x="680964" y="157236"/>
                  </a:lnTo>
                  <a:lnTo>
                    <a:pt x="700959" y="193564"/>
                  </a:lnTo>
                  <a:lnTo>
                    <a:pt x="716357" y="232067"/>
                  </a:lnTo>
                  <a:lnTo>
                    <a:pt x="726927" y="272169"/>
                  </a:lnTo>
                  <a:lnTo>
                    <a:pt x="732509" y="313265"/>
                  </a:lnTo>
                  <a:lnTo>
                    <a:pt x="733424" y="338137"/>
                  </a:lnTo>
                  <a:lnTo>
                    <a:pt x="733323" y="346438"/>
                  </a:lnTo>
                  <a:lnTo>
                    <a:pt x="729765" y="387752"/>
                  </a:lnTo>
                  <a:lnTo>
                    <a:pt x="721176" y="428320"/>
                  </a:lnTo>
                  <a:lnTo>
                    <a:pt x="707684" y="467536"/>
                  </a:lnTo>
                  <a:lnTo>
                    <a:pt x="689494" y="504806"/>
                  </a:lnTo>
                  <a:lnTo>
                    <a:pt x="666881" y="539565"/>
                  </a:lnTo>
                  <a:lnTo>
                    <a:pt x="640183" y="571295"/>
                  </a:lnTo>
                  <a:lnTo>
                    <a:pt x="609799" y="599521"/>
                  </a:lnTo>
                  <a:lnTo>
                    <a:pt x="576187" y="623815"/>
                  </a:lnTo>
                  <a:lnTo>
                    <a:pt x="539860" y="643810"/>
                  </a:lnTo>
                  <a:lnTo>
                    <a:pt x="501357" y="659207"/>
                  </a:lnTo>
                  <a:lnTo>
                    <a:pt x="461254" y="669777"/>
                  </a:lnTo>
                  <a:lnTo>
                    <a:pt x="420160" y="675359"/>
                  </a:lnTo>
                  <a:lnTo>
                    <a:pt x="338137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7029450" y="4000499"/>
              <a:ext cx="429259" cy="342900"/>
            </a:xfrm>
            <a:custGeom>
              <a:avLst/>
              <a:gdLst/>
              <a:ahLst/>
              <a:cxnLst/>
              <a:rect l="l" t="t" r="r" b="b"/>
              <a:pathLst>
                <a:path w="429259" h="342900">
                  <a:moveTo>
                    <a:pt x="99958" y="107156"/>
                  </a:moveTo>
                  <a:lnTo>
                    <a:pt x="92922" y="107156"/>
                  </a:lnTo>
                  <a:lnTo>
                    <a:pt x="89438" y="106813"/>
                  </a:lnTo>
                  <a:lnTo>
                    <a:pt x="53846" y="86269"/>
                  </a:lnTo>
                  <a:lnTo>
                    <a:pt x="42862" y="57096"/>
                  </a:lnTo>
                  <a:lnTo>
                    <a:pt x="42862" y="50060"/>
                  </a:lnTo>
                  <a:lnTo>
                    <a:pt x="61042" y="13205"/>
                  </a:lnTo>
                  <a:lnTo>
                    <a:pt x="92922" y="0"/>
                  </a:lnTo>
                  <a:lnTo>
                    <a:pt x="99958" y="0"/>
                  </a:lnTo>
                  <a:lnTo>
                    <a:pt x="136813" y="18180"/>
                  </a:lnTo>
                  <a:lnTo>
                    <a:pt x="150018" y="50060"/>
                  </a:lnTo>
                  <a:lnTo>
                    <a:pt x="150018" y="57096"/>
                  </a:lnTo>
                  <a:lnTo>
                    <a:pt x="131838" y="93951"/>
                  </a:lnTo>
                  <a:lnTo>
                    <a:pt x="99958" y="107156"/>
                  </a:lnTo>
                  <a:close/>
                </a:path>
                <a:path w="429259" h="342900">
                  <a:moveTo>
                    <a:pt x="346417" y="107156"/>
                  </a:moveTo>
                  <a:lnTo>
                    <a:pt x="339381" y="107156"/>
                  </a:lnTo>
                  <a:lnTo>
                    <a:pt x="335897" y="106813"/>
                  </a:lnTo>
                  <a:lnTo>
                    <a:pt x="300305" y="86269"/>
                  </a:lnTo>
                  <a:lnTo>
                    <a:pt x="289321" y="57096"/>
                  </a:lnTo>
                  <a:lnTo>
                    <a:pt x="289321" y="50060"/>
                  </a:lnTo>
                  <a:lnTo>
                    <a:pt x="307502" y="13205"/>
                  </a:lnTo>
                  <a:lnTo>
                    <a:pt x="339381" y="0"/>
                  </a:lnTo>
                  <a:lnTo>
                    <a:pt x="346417" y="0"/>
                  </a:lnTo>
                  <a:lnTo>
                    <a:pt x="383272" y="18180"/>
                  </a:lnTo>
                  <a:lnTo>
                    <a:pt x="396478" y="50060"/>
                  </a:lnTo>
                  <a:lnTo>
                    <a:pt x="396478" y="57096"/>
                  </a:lnTo>
                  <a:lnTo>
                    <a:pt x="378297" y="93951"/>
                  </a:lnTo>
                  <a:lnTo>
                    <a:pt x="346417" y="107156"/>
                  </a:lnTo>
                  <a:close/>
                </a:path>
                <a:path w="429259" h="342900">
                  <a:moveTo>
                    <a:pt x="218534" y="214312"/>
                  </a:moveTo>
                  <a:lnTo>
                    <a:pt x="210090" y="214312"/>
                  </a:lnTo>
                  <a:lnTo>
                    <a:pt x="205909" y="213900"/>
                  </a:lnTo>
                  <a:lnTo>
                    <a:pt x="165864" y="192496"/>
                  </a:lnTo>
                  <a:lnTo>
                    <a:pt x="150018" y="154240"/>
                  </a:lnTo>
                  <a:lnTo>
                    <a:pt x="150104" y="144928"/>
                  </a:lnTo>
                  <a:lnTo>
                    <a:pt x="165864" y="107541"/>
                  </a:lnTo>
                  <a:lnTo>
                    <a:pt x="205909" y="86136"/>
                  </a:lnTo>
                  <a:lnTo>
                    <a:pt x="210090" y="85724"/>
                  </a:lnTo>
                  <a:lnTo>
                    <a:pt x="218534" y="85724"/>
                  </a:lnTo>
                  <a:lnTo>
                    <a:pt x="256789" y="101571"/>
                  </a:lnTo>
                  <a:lnTo>
                    <a:pt x="275201" y="129009"/>
                  </a:lnTo>
                  <a:lnTo>
                    <a:pt x="275327" y="129314"/>
                  </a:lnTo>
                  <a:lnTo>
                    <a:pt x="276547" y="133335"/>
                  </a:lnTo>
                  <a:lnTo>
                    <a:pt x="278194" y="141616"/>
                  </a:lnTo>
                  <a:lnTo>
                    <a:pt x="278520" y="144928"/>
                  </a:lnTo>
                  <a:lnTo>
                    <a:pt x="278606" y="154240"/>
                  </a:lnTo>
                  <a:lnTo>
                    <a:pt x="278194" y="158421"/>
                  </a:lnTo>
                  <a:lnTo>
                    <a:pt x="256789" y="198466"/>
                  </a:lnTo>
                  <a:lnTo>
                    <a:pt x="222715" y="213900"/>
                  </a:lnTo>
                  <a:lnTo>
                    <a:pt x="218534" y="214312"/>
                  </a:lnTo>
                  <a:close/>
                </a:path>
                <a:path w="429259" h="342900">
                  <a:moveTo>
                    <a:pt x="157653" y="214312"/>
                  </a:moveTo>
                  <a:lnTo>
                    <a:pt x="6429" y="214312"/>
                  </a:lnTo>
                  <a:lnTo>
                    <a:pt x="3150" y="211033"/>
                  </a:lnTo>
                  <a:lnTo>
                    <a:pt x="0" y="207802"/>
                  </a:lnTo>
                  <a:lnTo>
                    <a:pt x="0" y="200047"/>
                  </a:lnTo>
                  <a:lnTo>
                    <a:pt x="5618" y="172240"/>
                  </a:lnTo>
                  <a:lnTo>
                    <a:pt x="20937" y="149524"/>
                  </a:lnTo>
                  <a:lnTo>
                    <a:pt x="43652" y="134205"/>
                  </a:lnTo>
                  <a:lnTo>
                    <a:pt x="71459" y="128587"/>
                  </a:lnTo>
                  <a:lnTo>
                    <a:pt x="100057" y="128587"/>
                  </a:lnTo>
                  <a:lnTo>
                    <a:pt x="129056" y="139905"/>
                  </a:lnTo>
                  <a:lnTo>
                    <a:pt x="128654" y="144928"/>
                  </a:lnTo>
                  <a:lnTo>
                    <a:pt x="128654" y="150018"/>
                  </a:lnTo>
                  <a:lnTo>
                    <a:pt x="130689" y="168644"/>
                  </a:lnTo>
                  <a:lnTo>
                    <a:pt x="136498" y="185857"/>
                  </a:lnTo>
                  <a:lnTo>
                    <a:pt x="145579" y="201131"/>
                  </a:lnTo>
                  <a:lnTo>
                    <a:pt x="157653" y="214312"/>
                  </a:lnTo>
                  <a:close/>
                </a:path>
                <a:path w="429259" h="342900">
                  <a:moveTo>
                    <a:pt x="422195" y="214312"/>
                  </a:moveTo>
                  <a:lnTo>
                    <a:pt x="270971" y="214312"/>
                  </a:lnTo>
                  <a:lnTo>
                    <a:pt x="283073" y="201131"/>
                  </a:lnTo>
                  <a:lnTo>
                    <a:pt x="292151" y="185857"/>
                  </a:lnTo>
                  <a:lnTo>
                    <a:pt x="297944" y="168644"/>
                  </a:lnTo>
                  <a:lnTo>
                    <a:pt x="299970" y="150018"/>
                  </a:lnTo>
                  <a:lnTo>
                    <a:pt x="299970" y="144928"/>
                  </a:lnTo>
                  <a:lnTo>
                    <a:pt x="299490" y="139905"/>
                  </a:lnTo>
                  <a:lnTo>
                    <a:pt x="298698" y="135083"/>
                  </a:lnTo>
                  <a:lnTo>
                    <a:pt x="305710" y="132288"/>
                  </a:lnTo>
                  <a:lnTo>
                    <a:pt x="313055" y="130253"/>
                  </a:lnTo>
                  <a:lnTo>
                    <a:pt x="320689" y="129009"/>
                  </a:lnTo>
                  <a:lnTo>
                    <a:pt x="328567" y="128587"/>
                  </a:lnTo>
                  <a:lnTo>
                    <a:pt x="357165" y="128587"/>
                  </a:lnTo>
                  <a:lnTo>
                    <a:pt x="384972" y="134205"/>
                  </a:lnTo>
                  <a:lnTo>
                    <a:pt x="407687" y="149524"/>
                  </a:lnTo>
                  <a:lnTo>
                    <a:pt x="423006" y="172240"/>
                  </a:lnTo>
                  <a:lnTo>
                    <a:pt x="428624" y="200047"/>
                  </a:lnTo>
                  <a:lnTo>
                    <a:pt x="428624" y="207802"/>
                  </a:lnTo>
                  <a:lnTo>
                    <a:pt x="428773" y="207802"/>
                  </a:lnTo>
                  <a:lnTo>
                    <a:pt x="422195" y="214312"/>
                  </a:lnTo>
                  <a:close/>
                </a:path>
                <a:path w="429259" h="342900">
                  <a:moveTo>
                    <a:pt x="334930" y="342899"/>
                  </a:moveTo>
                  <a:lnTo>
                    <a:pt x="93761" y="342899"/>
                  </a:lnTo>
                  <a:lnTo>
                    <a:pt x="85724" y="334863"/>
                  </a:lnTo>
                  <a:lnTo>
                    <a:pt x="85724" y="325018"/>
                  </a:lnTo>
                  <a:lnTo>
                    <a:pt x="92742" y="290274"/>
                  </a:lnTo>
                  <a:lnTo>
                    <a:pt x="111877" y="261896"/>
                  </a:lnTo>
                  <a:lnTo>
                    <a:pt x="140255" y="242761"/>
                  </a:lnTo>
                  <a:lnTo>
                    <a:pt x="174999" y="235743"/>
                  </a:lnTo>
                  <a:lnTo>
                    <a:pt x="253625" y="235743"/>
                  </a:lnTo>
                  <a:lnTo>
                    <a:pt x="288369" y="242761"/>
                  </a:lnTo>
                  <a:lnTo>
                    <a:pt x="316747" y="261896"/>
                  </a:lnTo>
                  <a:lnTo>
                    <a:pt x="335882" y="290274"/>
                  </a:lnTo>
                  <a:lnTo>
                    <a:pt x="342899" y="325018"/>
                  </a:lnTo>
                  <a:lnTo>
                    <a:pt x="342899" y="334863"/>
                  </a:lnTo>
                  <a:lnTo>
                    <a:pt x="334930" y="34289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0401299" y="6343649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4734173" y="4581656"/>
            <a:ext cx="42799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65" b="1">
                <a:solidFill>
                  <a:srgbClr val="1D40AF"/>
                </a:solidFill>
                <a:latin typeface="Montserrat SemiBold"/>
                <a:cs typeface="Montserrat SemiBold"/>
              </a:rPr>
              <a:t>Tools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19" name="object 1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17" name="object 17" descr=""/>
          <p:cNvSpPr txBox="1"/>
          <p:nvPr/>
        </p:nvSpPr>
        <p:spPr>
          <a:xfrm>
            <a:off x="5898008" y="4581656"/>
            <a:ext cx="39624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75" b="1">
                <a:solidFill>
                  <a:srgbClr val="1D40AF"/>
                </a:solidFill>
                <a:latin typeface="Montserrat SemiBold"/>
                <a:cs typeface="Montserrat SemiBold"/>
              </a:rPr>
              <a:t>Tech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958260" y="4581656"/>
            <a:ext cx="570865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55" b="1">
                <a:solidFill>
                  <a:srgbClr val="1D40AF"/>
                </a:solidFill>
                <a:latin typeface="Montserrat SemiBold"/>
                <a:cs typeface="Montserrat SemiBold"/>
              </a:rPr>
              <a:t>People</a:t>
            </a:r>
            <a:endParaRPr sz="1300">
              <a:latin typeface="Montserrat SemiBold"/>
              <a:cs typeface="Montserrat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14400" y="761999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175671" y="128587"/>
                </a:moveTo>
                <a:lnTo>
                  <a:pt x="167228" y="128587"/>
                </a:lnTo>
                <a:lnTo>
                  <a:pt x="163047" y="128175"/>
                </a:lnTo>
                <a:lnTo>
                  <a:pt x="123002" y="106771"/>
                </a:lnTo>
                <a:lnTo>
                  <a:pt x="107156" y="68515"/>
                </a:lnTo>
                <a:lnTo>
                  <a:pt x="107156" y="60072"/>
                </a:lnTo>
                <a:lnTo>
                  <a:pt x="123002" y="21816"/>
                </a:lnTo>
                <a:lnTo>
                  <a:pt x="163047" y="411"/>
                </a:lnTo>
                <a:lnTo>
                  <a:pt x="167228" y="0"/>
                </a:lnTo>
                <a:lnTo>
                  <a:pt x="175671" y="0"/>
                </a:lnTo>
                <a:lnTo>
                  <a:pt x="213927" y="15846"/>
                </a:lnTo>
                <a:lnTo>
                  <a:pt x="235331" y="55891"/>
                </a:lnTo>
                <a:lnTo>
                  <a:pt x="235743" y="60072"/>
                </a:lnTo>
                <a:lnTo>
                  <a:pt x="235743" y="68515"/>
                </a:lnTo>
                <a:lnTo>
                  <a:pt x="219897" y="106771"/>
                </a:lnTo>
                <a:lnTo>
                  <a:pt x="179852" y="128175"/>
                </a:lnTo>
                <a:lnTo>
                  <a:pt x="175671" y="128587"/>
                </a:lnTo>
                <a:close/>
              </a:path>
              <a:path w="342900" h="342900">
                <a:moveTo>
                  <a:pt x="160734" y="342899"/>
                </a:moveTo>
                <a:lnTo>
                  <a:pt x="117618" y="321951"/>
                </a:lnTo>
                <a:lnTo>
                  <a:pt x="19288" y="307337"/>
                </a:lnTo>
                <a:lnTo>
                  <a:pt x="11668" y="305072"/>
                </a:lnTo>
                <a:lnTo>
                  <a:pt x="5550" y="300372"/>
                </a:lnTo>
                <a:lnTo>
                  <a:pt x="1478" y="293813"/>
                </a:lnTo>
                <a:lnTo>
                  <a:pt x="0" y="285973"/>
                </a:lnTo>
                <a:lnTo>
                  <a:pt x="14" y="149947"/>
                </a:lnTo>
                <a:lnTo>
                  <a:pt x="1681" y="141669"/>
                </a:lnTo>
                <a:lnTo>
                  <a:pt x="6270" y="134857"/>
                </a:lnTo>
                <a:lnTo>
                  <a:pt x="13081" y="130269"/>
                </a:lnTo>
                <a:lnTo>
                  <a:pt x="21431" y="128587"/>
                </a:lnTo>
                <a:lnTo>
                  <a:pt x="41723" y="128587"/>
                </a:lnTo>
                <a:lnTo>
                  <a:pt x="73382" y="131019"/>
                </a:lnTo>
                <a:lnTo>
                  <a:pt x="104117" y="138198"/>
                </a:lnTo>
                <a:lnTo>
                  <a:pt x="133408" y="149947"/>
                </a:lnTo>
                <a:lnTo>
                  <a:pt x="160734" y="166092"/>
                </a:lnTo>
                <a:lnTo>
                  <a:pt x="160734" y="342899"/>
                </a:lnTo>
                <a:close/>
              </a:path>
              <a:path w="342900" h="342900">
                <a:moveTo>
                  <a:pt x="182165" y="342899"/>
                </a:moveTo>
                <a:lnTo>
                  <a:pt x="182165" y="166092"/>
                </a:lnTo>
                <a:lnTo>
                  <a:pt x="209491" y="149947"/>
                </a:lnTo>
                <a:lnTo>
                  <a:pt x="238782" y="138198"/>
                </a:lnTo>
                <a:lnTo>
                  <a:pt x="269517" y="131019"/>
                </a:lnTo>
                <a:lnTo>
                  <a:pt x="301176" y="128587"/>
                </a:lnTo>
                <a:lnTo>
                  <a:pt x="321468" y="128587"/>
                </a:lnTo>
                <a:lnTo>
                  <a:pt x="342899" y="285973"/>
                </a:lnTo>
                <a:lnTo>
                  <a:pt x="341421" y="293783"/>
                </a:lnTo>
                <a:lnTo>
                  <a:pt x="337349" y="300338"/>
                </a:lnTo>
                <a:lnTo>
                  <a:pt x="331231" y="305035"/>
                </a:lnTo>
                <a:lnTo>
                  <a:pt x="323611" y="307270"/>
                </a:lnTo>
                <a:lnTo>
                  <a:pt x="259318" y="313699"/>
                </a:lnTo>
                <a:lnTo>
                  <a:pt x="247741" y="315389"/>
                </a:lnTo>
                <a:lnTo>
                  <a:pt x="236371" y="318128"/>
                </a:lnTo>
                <a:lnTo>
                  <a:pt x="225290" y="321884"/>
                </a:lnTo>
                <a:lnTo>
                  <a:pt x="214580" y="326625"/>
                </a:lnTo>
                <a:lnTo>
                  <a:pt x="182165" y="342899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300" spc="-225"/>
              <a:t>R</a:t>
            </a:r>
            <a:r>
              <a:rPr dirty="0" sz="3300" spc="-80"/>
              <a:t> </a:t>
            </a:r>
            <a:r>
              <a:rPr dirty="0" sz="3300" spc="-330"/>
              <a:t>—</a:t>
            </a:r>
            <a:r>
              <a:rPr dirty="0" sz="3300" spc="-75"/>
              <a:t> </a:t>
            </a:r>
            <a:r>
              <a:rPr dirty="0" sz="3300" spc="-225"/>
              <a:t>Read</a:t>
            </a:r>
            <a:r>
              <a:rPr dirty="0" sz="3300" spc="-75"/>
              <a:t> </a:t>
            </a:r>
            <a:r>
              <a:rPr dirty="0" sz="3300" spc="-180"/>
              <a:t>the</a:t>
            </a:r>
            <a:r>
              <a:rPr dirty="0" sz="3300" spc="-75"/>
              <a:t> </a:t>
            </a:r>
            <a:r>
              <a:rPr dirty="0" sz="3300" spc="-285"/>
              <a:t>TVB</a:t>
            </a:r>
            <a:endParaRPr sz="3300"/>
          </a:p>
        </p:txBody>
      </p:sp>
      <p:sp>
        <p:nvSpPr>
          <p:cNvPr id="4" name="object 4" descr=""/>
          <p:cNvSpPr/>
          <p:nvPr/>
        </p:nvSpPr>
        <p:spPr>
          <a:xfrm>
            <a:off x="1066787" y="1743074"/>
            <a:ext cx="300355" cy="1560830"/>
          </a:xfrm>
          <a:custGeom>
            <a:avLst/>
            <a:gdLst/>
            <a:ahLst/>
            <a:cxnLst/>
            <a:rect l="l" t="t" r="r" b="b"/>
            <a:pathLst>
              <a:path w="300355" h="1560829">
                <a:moveTo>
                  <a:pt x="83350" y="1399794"/>
                </a:moveTo>
                <a:lnTo>
                  <a:pt x="71729" y="1367447"/>
                </a:lnTo>
                <a:lnTo>
                  <a:pt x="3136" y="1394891"/>
                </a:lnTo>
                <a:lnTo>
                  <a:pt x="0" y="1399476"/>
                </a:lnTo>
                <a:lnTo>
                  <a:pt x="0" y="1554505"/>
                </a:lnTo>
                <a:lnTo>
                  <a:pt x="8915" y="1560537"/>
                </a:lnTo>
                <a:lnTo>
                  <a:pt x="83350" y="1530743"/>
                </a:lnTo>
                <a:lnTo>
                  <a:pt x="83350" y="1399794"/>
                </a:lnTo>
                <a:close/>
              </a:path>
              <a:path w="300355" h="1560829">
                <a:moveTo>
                  <a:pt x="200025" y="1428229"/>
                </a:moveTo>
                <a:lnTo>
                  <a:pt x="176885" y="1460550"/>
                </a:lnTo>
                <a:lnTo>
                  <a:pt x="150025" y="1478343"/>
                </a:lnTo>
                <a:lnTo>
                  <a:pt x="138772" y="1475841"/>
                </a:lnTo>
                <a:lnTo>
                  <a:pt x="108077" y="1440103"/>
                </a:lnTo>
                <a:lnTo>
                  <a:pt x="100012" y="1428229"/>
                </a:lnTo>
                <a:lnTo>
                  <a:pt x="100012" y="1529499"/>
                </a:lnTo>
                <a:lnTo>
                  <a:pt x="200025" y="1558099"/>
                </a:lnTo>
                <a:lnTo>
                  <a:pt x="200025" y="1478343"/>
                </a:lnTo>
                <a:lnTo>
                  <a:pt x="200025" y="1428229"/>
                </a:lnTo>
                <a:close/>
              </a:path>
              <a:path w="300355" h="1560829">
                <a:moveTo>
                  <a:pt x="200025" y="681037"/>
                </a:moveTo>
                <a:lnTo>
                  <a:pt x="197408" y="668083"/>
                </a:lnTo>
                <a:lnTo>
                  <a:pt x="190258" y="657479"/>
                </a:lnTo>
                <a:lnTo>
                  <a:pt x="179654" y="650328"/>
                </a:lnTo>
                <a:lnTo>
                  <a:pt x="166687" y="647700"/>
                </a:lnTo>
                <a:lnTo>
                  <a:pt x="158356" y="647700"/>
                </a:lnTo>
                <a:lnTo>
                  <a:pt x="158356" y="856068"/>
                </a:lnTo>
                <a:lnTo>
                  <a:pt x="158356" y="860653"/>
                </a:lnTo>
                <a:lnTo>
                  <a:pt x="154609" y="864400"/>
                </a:lnTo>
                <a:lnTo>
                  <a:pt x="45427" y="864400"/>
                </a:lnTo>
                <a:lnTo>
                  <a:pt x="41681" y="860653"/>
                </a:lnTo>
                <a:lnTo>
                  <a:pt x="41681" y="856068"/>
                </a:lnTo>
                <a:lnTo>
                  <a:pt x="44958" y="839838"/>
                </a:lnTo>
                <a:lnTo>
                  <a:pt x="53886" y="826592"/>
                </a:lnTo>
                <a:lnTo>
                  <a:pt x="67119" y="817664"/>
                </a:lnTo>
                <a:lnTo>
                  <a:pt x="83350" y="814387"/>
                </a:lnTo>
                <a:lnTo>
                  <a:pt x="116687" y="814387"/>
                </a:lnTo>
                <a:lnTo>
                  <a:pt x="132918" y="817664"/>
                </a:lnTo>
                <a:lnTo>
                  <a:pt x="146151" y="826592"/>
                </a:lnTo>
                <a:lnTo>
                  <a:pt x="155079" y="839838"/>
                </a:lnTo>
                <a:lnTo>
                  <a:pt x="158356" y="856068"/>
                </a:lnTo>
                <a:lnTo>
                  <a:pt x="158356" y="647700"/>
                </a:lnTo>
                <a:lnTo>
                  <a:pt x="133350" y="647700"/>
                </a:lnTo>
                <a:lnTo>
                  <a:pt x="133350" y="684796"/>
                </a:lnTo>
                <a:lnTo>
                  <a:pt x="133350" y="693966"/>
                </a:lnTo>
                <a:lnTo>
                  <a:pt x="133350" y="759968"/>
                </a:lnTo>
                <a:lnTo>
                  <a:pt x="133350" y="768807"/>
                </a:lnTo>
                <a:lnTo>
                  <a:pt x="132511" y="773061"/>
                </a:lnTo>
                <a:lnTo>
                  <a:pt x="104444" y="797725"/>
                </a:lnTo>
                <a:lnTo>
                  <a:pt x="95592" y="797725"/>
                </a:lnTo>
                <a:lnTo>
                  <a:pt x="66675" y="768807"/>
                </a:lnTo>
                <a:lnTo>
                  <a:pt x="66675" y="759968"/>
                </a:lnTo>
                <a:lnTo>
                  <a:pt x="95592" y="731050"/>
                </a:lnTo>
                <a:lnTo>
                  <a:pt x="104444" y="731050"/>
                </a:lnTo>
                <a:lnTo>
                  <a:pt x="133350" y="759968"/>
                </a:lnTo>
                <a:lnTo>
                  <a:pt x="133350" y="693966"/>
                </a:lnTo>
                <a:lnTo>
                  <a:pt x="129603" y="697712"/>
                </a:lnTo>
                <a:lnTo>
                  <a:pt x="70434" y="697712"/>
                </a:lnTo>
                <a:lnTo>
                  <a:pt x="66675" y="693966"/>
                </a:lnTo>
                <a:lnTo>
                  <a:pt x="66675" y="684796"/>
                </a:lnTo>
                <a:lnTo>
                  <a:pt x="70434" y="681037"/>
                </a:lnTo>
                <a:lnTo>
                  <a:pt x="129603" y="681037"/>
                </a:lnTo>
                <a:lnTo>
                  <a:pt x="133350" y="684796"/>
                </a:lnTo>
                <a:lnTo>
                  <a:pt x="133350" y="647700"/>
                </a:lnTo>
                <a:lnTo>
                  <a:pt x="33337" y="647700"/>
                </a:lnTo>
                <a:lnTo>
                  <a:pt x="20383" y="650328"/>
                </a:lnTo>
                <a:lnTo>
                  <a:pt x="9779" y="657479"/>
                </a:lnTo>
                <a:lnTo>
                  <a:pt x="2628" y="668083"/>
                </a:lnTo>
                <a:lnTo>
                  <a:pt x="0" y="681037"/>
                </a:lnTo>
                <a:lnTo>
                  <a:pt x="0" y="881062"/>
                </a:lnTo>
                <a:lnTo>
                  <a:pt x="2628" y="894029"/>
                </a:lnTo>
                <a:lnTo>
                  <a:pt x="9779" y="904633"/>
                </a:lnTo>
                <a:lnTo>
                  <a:pt x="20383" y="911783"/>
                </a:lnTo>
                <a:lnTo>
                  <a:pt x="33337" y="914400"/>
                </a:lnTo>
                <a:lnTo>
                  <a:pt x="166687" y="914400"/>
                </a:lnTo>
                <a:lnTo>
                  <a:pt x="179654" y="911783"/>
                </a:lnTo>
                <a:lnTo>
                  <a:pt x="190258" y="904633"/>
                </a:lnTo>
                <a:lnTo>
                  <a:pt x="197408" y="894029"/>
                </a:lnTo>
                <a:lnTo>
                  <a:pt x="200025" y="881062"/>
                </a:lnTo>
                <a:lnTo>
                  <a:pt x="200025" y="864400"/>
                </a:lnTo>
                <a:lnTo>
                  <a:pt x="200025" y="814387"/>
                </a:lnTo>
                <a:lnTo>
                  <a:pt x="200025" y="797725"/>
                </a:lnTo>
                <a:lnTo>
                  <a:pt x="200025" y="731050"/>
                </a:lnTo>
                <a:lnTo>
                  <a:pt x="200025" y="697712"/>
                </a:lnTo>
                <a:lnTo>
                  <a:pt x="200025" y="681037"/>
                </a:lnTo>
                <a:close/>
              </a:path>
              <a:path w="300355" h="1560829">
                <a:moveTo>
                  <a:pt x="200025" y="66675"/>
                </a:moveTo>
                <a:lnTo>
                  <a:pt x="168617" y="33731"/>
                </a:lnTo>
                <a:lnTo>
                  <a:pt x="168617" y="132473"/>
                </a:lnTo>
                <a:lnTo>
                  <a:pt x="87312" y="213779"/>
                </a:lnTo>
                <a:lnTo>
                  <a:pt x="79387" y="213779"/>
                </a:lnTo>
                <a:lnTo>
                  <a:pt x="74549" y="208889"/>
                </a:lnTo>
                <a:lnTo>
                  <a:pt x="36258" y="170649"/>
                </a:lnTo>
                <a:lnTo>
                  <a:pt x="36258" y="162737"/>
                </a:lnTo>
                <a:lnTo>
                  <a:pt x="46101" y="152996"/>
                </a:lnTo>
                <a:lnTo>
                  <a:pt x="53975" y="152996"/>
                </a:lnTo>
                <a:lnTo>
                  <a:pt x="58813" y="157886"/>
                </a:lnTo>
                <a:lnTo>
                  <a:pt x="83299" y="182372"/>
                </a:lnTo>
                <a:lnTo>
                  <a:pt x="112674" y="152996"/>
                </a:lnTo>
                <a:lnTo>
                  <a:pt x="146062" y="119608"/>
                </a:lnTo>
                <a:lnTo>
                  <a:pt x="153987" y="119608"/>
                </a:lnTo>
                <a:lnTo>
                  <a:pt x="163677" y="129400"/>
                </a:lnTo>
                <a:lnTo>
                  <a:pt x="163728" y="137312"/>
                </a:lnTo>
                <a:lnTo>
                  <a:pt x="168617" y="132473"/>
                </a:lnTo>
                <a:lnTo>
                  <a:pt x="168617" y="33731"/>
                </a:lnTo>
                <a:lnTo>
                  <a:pt x="166687" y="33337"/>
                </a:lnTo>
                <a:lnTo>
                  <a:pt x="147154" y="33337"/>
                </a:lnTo>
                <a:lnTo>
                  <a:pt x="139979" y="19939"/>
                </a:lnTo>
                <a:lnTo>
                  <a:pt x="129197" y="9385"/>
                </a:lnTo>
                <a:lnTo>
                  <a:pt x="116687" y="3048"/>
                </a:lnTo>
                <a:lnTo>
                  <a:pt x="116687" y="47802"/>
                </a:lnTo>
                <a:lnTo>
                  <a:pt x="116687" y="52222"/>
                </a:lnTo>
                <a:lnTo>
                  <a:pt x="102235" y="66675"/>
                </a:lnTo>
                <a:lnTo>
                  <a:pt x="97802" y="66675"/>
                </a:lnTo>
                <a:lnTo>
                  <a:pt x="83350" y="52222"/>
                </a:lnTo>
                <a:lnTo>
                  <a:pt x="83350" y="47802"/>
                </a:lnTo>
                <a:lnTo>
                  <a:pt x="97802" y="33337"/>
                </a:lnTo>
                <a:lnTo>
                  <a:pt x="102235" y="33337"/>
                </a:lnTo>
                <a:lnTo>
                  <a:pt x="116687" y="47802"/>
                </a:lnTo>
                <a:lnTo>
                  <a:pt x="116687" y="3048"/>
                </a:lnTo>
                <a:lnTo>
                  <a:pt x="115608" y="2489"/>
                </a:lnTo>
                <a:lnTo>
                  <a:pt x="100012" y="0"/>
                </a:lnTo>
                <a:lnTo>
                  <a:pt x="84429" y="2489"/>
                </a:lnTo>
                <a:lnTo>
                  <a:pt x="70840" y="9385"/>
                </a:lnTo>
                <a:lnTo>
                  <a:pt x="60058" y="19939"/>
                </a:lnTo>
                <a:lnTo>
                  <a:pt x="52882" y="33337"/>
                </a:lnTo>
                <a:lnTo>
                  <a:pt x="33337" y="33337"/>
                </a:lnTo>
                <a:lnTo>
                  <a:pt x="88" y="66255"/>
                </a:lnTo>
                <a:lnTo>
                  <a:pt x="0" y="233362"/>
                </a:lnTo>
                <a:lnTo>
                  <a:pt x="2628" y="246329"/>
                </a:lnTo>
                <a:lnTo>
                  <a:pt x="9779" y="256933"/>
                </a:lnTo>
                <a:lnTo>
                  <a:pt x="20383" y="264083"/>
                </a:lnTo>
                <a:lnTo>
                  <a:pt x="33337" y="266700"/>
                </a:lnTo>
                <a:lnTo>
                  <a:pt x="166687" y="266700"/>
                </a:lnTo>
                <a:lnTo>
                  <a:pt x="179654" y="264083"/>
                </a:lnTo>
                <a:lnTo>
                  <a:pt x="190258" y="256933"/>
                </a:lnTo>
                <a:lnTo>
                  <a:pt x="197408" y="246329"/>
                </a:lnTo>
                <a:lnTo>
                  <a:pt x="200025" y="233362"/>
                </a:lnTo>
                <a:lnTo>
                  <a:pt x="200025" y="213779"/>
                </a:lnTo>
                <a:lnTo>
                  <a:pt x="200025" y="132473"/>
                </a:lnTo>
                <a:lnTo>
                  <a:pt x="200025" y="119608"/>
                </a:lnTo>
                <a:lnTo>
                  <a:pt x="200025" y="66675"/>
                </a:lnTo>
                <a:close/>
              </a:path>
              <a:path w="300355" h="1560829">
                <a:moveTo>
                  <a:pt x="212534" y="1357909"/>
                </a:moveTo>
                <a:lnTo>
                  <a:pt x="207619" y="1333576"/>
                </a:lnTo>
                <a:lnTo>
                  <a:pt x="207530" y="1333436"/>
                </a:lnTo>
                <a:lnTo>
                  <a:pt x="207175" y="1332915"/>
                </a:lnTo>
                <a:lnTo>
                  <a:pt x="194233" y="1313713"/>
                </a:lnTo>
                <a:lnTo>
                  <a:pt x="174358" y="1300314"/>
                </a:lnTo>
                <a:lnTo>
                  <a:pt x="170865" y="1299616"/>
                </a:lnTo>
                <a:lnTo>
                  <a:pt x="170865" y="1350987"/>
                </a:lnTo>
                <a:lnTo>
                  <a:pt x="170865" y="1356512"/>
                </a:lnTo>
                <a:lnTo>
                  <a:pt x="152793" y="1374584"/>
                </a:lnTo>
                <a:lnTo>
                  <a:pt x="147256" y="1374584"/>
                </a:lnTo>
                <a:lnTo>
                  <a:pt x="129184" y="1356512"/>
                </a:lnTo>
                <a:lnTo>
                  <a:pt x="129184" y="1350987"/>
                </a:lnTo>
                <a:lnTo>
                  <a:pt x="147256" y="1332915"/>
                </a:lnTo>
                <a:lnTo>
                  <a:pt x="152793" y="1332915"/>
                </a:lnTo>
                <a:lnTo>
                  <a:pt x="170865" y="1350987"/>
                </a:lnTo>
                <a:lnTo>
                  <a:pt x="170865" y="1299616"/>
                </a:lnTo>
                <a:lnTo>
                  <a:pt x="125691" y="1300314"/>
                </a:lnTo>
                <a:lnTo>
                  <a:pt x="92430" y="1333576"/>
                </a:lnTo>
                <a:lnTo>
                  <a:pt x="87515" y="1357909"/>
                </a:lnTo>
                <a:lnTo>
                  <a:pt x="93726" y="1382598"/>
                </a:lnTo>
                <a:lnTo>
                  <a:pt x="108648" y="1410754"/>
                </a:lnTo>
                <a:lnTo>
                  <a:pt x="126695" y="1437487"/>
                </a:lnTo>
                <a:lnTo>
                  <a:pt x="142316" y="1457921"/>
                </a:lnTo>
                <a:lnTo>
                  <a:pt x="146278" y="1462925"/>
                </a:lnTo>
                <a:lnTo>
                  <a:pt x="153720" y="1462925"/>
                </a:lnTo>
                <a:lnTo>
                  <a:pt x="191401" y="1410754"/>
                </a:lnTo>
                <a:lnTo>
                  <a:pt x="208343" y="1374584"/>
                </a:lnTo>
                <a:lnTo>
                  <a:pt x="212534" y="1357909"/>
                </a:lnTo>
                <a:close/>
              </a:path>
              <a:path w="300355" h="1560829">
                <a:moveTo>
                  <a:pt x="300037" y="1365732"/>
                </a:moveTo>
                <a:lnTo>
                  <a:pt x="291134" y="1359687"/>
                </a:lnTo>
                <a:lnTo>
                  <a:pt x="222478" y="1387132"/>
                </a:lnTo>
                <a:lnTo>
                  <a:pt x="221957" y="1388440"/>
                </a:lnTo>
                <a:lnTo>
                  <a:pt x="220192" y="1392605"/>
                </a:lnTo>
                <a:lnTo>
                  <a:pt x="218528" y="1396199"/>
                </a:lnTo>
                <a:lnTo>
                  <a:pt x="216700" y="1399794"/>
                </a:lnTo>
                <a:lnTo>
                  <a:pt x="216700" y="1557413"/>
                </a:lnTo>
                <a:lnTo>
                  <a:pt x="296913" y="1525333"/>
                </a:lnTo>
                <a:lnTo>
                  <a:pt x="300037" y="1520748"/>
                </a:lnTo>
                <a:lnTo>
                  <a:pt x="300037" y="1365732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387474" y="1588515"/>
            <a:ext cx="9473565" cy="16744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300" spc="-165">
                <a:solidFill>
                  <a:srgbClr val="4A5462"/>
                </a:solidFill>
                <a:latin typeface="Montserrat"/>
                <a:cs typeface="Montserrat"/>
              </a:rPr>
              <a:t>TVB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5">
                <a:solidFill>
                  <a:srgbClr val="4A5462"/>
                </a:solidFill>
                <a:latin typeface="Montserrat"/>
                <a:cs typeface="Montserrat"/>
              </a:rPr>
              <a:t>sets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4">
                <a:solidFill>
                  <a:srgbClr val="4A5462"/>
                </a:solidFill>
                <a:latin typeface="Montserrat"/>
                <a:cs typeface="Montserrat"/>
              </a:rPr>
              <a:t>timing,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4">
                <a:solidFill>
                  <a:srgbClr val="4A5462"/>
                </a:solidFill>
                <a:latin typeface="Montserrat"/>
                <a:cs typeface="Montserrat"/>
              </a:rPr>
              <a:t>voice,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50">
                <a:solidFill>
                  <a:srgbClr val="4A5462"/>
                </a:solidFill>
                <a:latin typeface="Montserrat"/>
                <a:cs typeface="Montserrat"/>
              </a:rPr>
              <a:t>movement,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roles.</a:t>
            </a:r>
            <a:endParaRPr sz="2300">
              <a:latin typeface="Montserrat"/>
              <a:cs typeface="Montserrat"/>
            </a:endParaRPr>
          </a:p>
          <a:p>
            <a:pPr marL="112395" marR="5080" indent="-100330">
              <a:lnSpc>
                <a:spcPct val="184800"/>
              </a:lnSpc>
            </a:pP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Scan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your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badge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0">
                <a:solidFill>
                  <a:srgbClr val="4A5462"/>
                </a:solidFill>
                <a:latin typeface="Montserrat"/>
                <a:cs typeface="Montserrat"/>
              </a:rPr>
              <a:t>for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restroom;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only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one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out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with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pass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5">
                <a:solidFill>
                  <a:srgbClr val="4A5462"/>
                </a:solidFill>
                <a:latin typeface="Montserrat"/>
                <a:cs typeface="Montserrat"/>
              </a:rPr>
              <a:t>at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a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time.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Follow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posted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0">
                <a:solidFill>
                  <a:srgbClr val="4A5462"/>
                </a:solidFill>
                <a:latin typeface="Montserrat"/>
                <a:cs typeface="Montserrat"/>
              </a:rPr>
              <a:t>roles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4">
                <a:solidFill>
                  <a:srgbClr val="4A5462"/>
                </a:solidFill>
                <a:latin typeface="Montserrat"/>
                <a:cs typeface="Montserrat"/>
              </a:rPr>
              <a:t>lab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zones.</a:t>
            </a:r>
            <a:endParaRPr sz="2300">
              <a:latin typeface="Montserrat"/>
              <a:cs typeface="Montserrat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4238624" y="3924299"/>
            <a:ext cx="2305050" cy="1247775"/>
            <a:chOff x="4238624" y="3924299"/>
            <a:chExt cx="2305050" cy="1247775"/>
          </a:xfrm>
        </p:grpSpPr>
        <p:sp>
          <p:nvSpPr>
            <p:cNvPr id="7" name="object 7" descr=""/>
            <p:cNvSpPr/>
            <p:nvPr/>
          </p:nvSpPr>
          <p:spPr>
            <a:xfrm>
              <a:off x="4238624" y="4057649"/>
              <a:ext cx="847725" cy="676275"/>
            </a:xfrm>
            <a:custGeom>
              <a:avLst/>
              <a:gdLst/>
              <a:ahLst/>
              <a:cxnLst/>
              <a:rect l="l" t="t" r="r" b="b"/>
              <a:pathLst>
                <a:path w="847725" h="676275">
                  <a:moveTo>
                    <a:pt x="509587" y="676274"/>
                  </a:moveTo>
                  <a:lnTo>
                    <a:pt x="338137" y="676274"/>
                  </a:lnTo>
                  <a:lnTo>
                    <a:pt x="329836" y="676173"/>
                  </a:lnTo>
                  <a:lnTo>
                    <a:pt x="288522" y="672614"/>
                  </a:lnTo>
                  <a:lnTo>
                    <a:pt x="247953" y="664026"/>
                  </a:lnTo>
                  <a:lnTo>
                    <a:pt x="208737" y="650535"/>
                  </a:lnTo>
                  <a:lnTo>
                    <a:pt x="171467" y="632345"/>
                  </a:lnTo>
                  <a:lnTo>
                    <a:pt x="136708" y="609732"/>
                  </a:lnTo>
                  <a:lnTo>
                    <a:pt x="104979" y="583034"/>
                  </a:lnTo>
                  <a:lnTo>
                    <a:pt x="76752" y="552649"/>
                  </a:lnTo>
                  <a:lnTo>
                    <a:pt x="52458" y="519037"/>
                  </a:lnTo>
                  <a:lnTo>
                    <a:pt x="32464" y="482709"/>
                  </a:lnTo>
                  <a:lnTo>
                    <a:pt x="17066" y="444206"/>
                  </a:lnTo>
                  <a:lnTo>
                    <a:pt x="6497" y="404104"/>
                  </a:lnTo>
                  <a:lnTo>
                    <a:pt x="916" y="363010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7" y="247953"/>
                  </a:lnTo>
                  <a:lnTo>
                    <a:pt x="25738" y="208737"/>
                  </a:lnTo>
                  <a:lnTo>
                    <a:pt x="43928" y="171467"/>
                  </a:lnTo>
                  <a:lnTo>
                    <a:pt x="66542" y="136708"/>
                  </a:lnTo>
                  <a:lnTo>
                    <a:pt x="93240" y="104979"/>
                  </a:lnTo>
                  <a:lnTo>
                    <a:pt x="123624" y="76753"/>
                  </a:lnTo>
                  <a:lnTo>
                    <a:pt x="157236" y="52459"/>
                  </a:lnTo>
                  <a:lnTo>
                    <a:pt x="193564" y="32464"/>
                  </a:lnTo>
                  <a:lnTo>
                    <a:pt x="232066" y="17067"/>
                  </a:lnTo>
                  <a:lnTo>
                    <a:pt x="272169" y="6497"/>
                  </a:lnTo>
                  <a:lnTo>
                    <a:pt x="313265" y="916"/>
                  </a:lnTo>
                  <a:lnTo>
                    <a:pt x="338137" y="0"/>
                  </a:lnTo>
                  <a:lnTo>
                    <a:pt x="509587" y="0"/>
                  </a:lnTo>
                  <a:lnTo>
                    <a:pt x="550981" y="2543"/>
                  </a:lnTo>
                  <a:lnTo>
                    <a:pt x="591747" y="10133"/>
                  </a:lnTo>
                  <a:lnTo>
                    <a:pt x="631278" y="22656"/>
                  </a:lnTo>
                  <a:lnTo>
                    <a:pt x="668984" y="39926"/>
                  </a:lnTo>
                  <a:lnTo>
                    <a:pt x="704291" y="61682"/>
                  </a:lnTo>
                  <a:lnTo>
                    <a:pt x="736666" y="87593"/>
                  </a:lnTo>
                  <a:lnTo>
                    <a:pt x="765626" y="117272"/>
                  </a:lnTo>
                  <a:lnTo>
                    <a:pt x="790737" y="150277"/>
                  </a:lnTo>
                  <a:lnTo>
                    <a:pt x="811620" y="186108"/>
                  </a:lnTo>
                  <a:lnTo>
                    <a:pt x="827958" y="224221"/>
                  </a:lnTo>
                  <a:lnTo>
                    <a:pt x="839507" y="264048"/>
                  </a:lnTo>
                  <a:lnTo>
                    <a:pt x="846096" y="304994"/>
                  </a:lnTo>
                  <a:lnTo>
                    <a:pt x="847724" y="338137"/>
                  </a:lnTo>
                  <a:lnTo>
                    <a:pt x="847623" y="346438"/>
                  </a:lnTo>
                  <a:lnTo>
                    <a:pt x="844065" y="387752"/>
                  </a:lnTo>
                  <a:lnTo>
                    <a:pt x="835476" y="428320"/>
                  </a:lnTo>
                  <a:lnTo>
                    <a:pt x="821984" y="467536"/>
                  </a:lnTo>
                  <a:lnTo>
                    <a:pt x="803794" y="504806"/>
                  </a:lnTo>
                  <a:lnTo>
                    <a:pt x="781181" y="539565"/>
                  </a:lnTo>
                  <a:lnTo>
                    <a:pt x="754483" y="571295"/>
                  </a:lnTo>
                  <a:lnTo>
                    <a:pt x="724098" y="599520"/>
                  </a:lnTo>
                  <a:lnTo>
                    <a:pt x="690488" y="623815"/>
                  </a:lnTo>
                  <a:lnTo>
                    <a:pt x="654159" y="643809"/>
                  </a:lnTo>
                  <a:lnTo>
                    <a:pt x="615656" y="659207"/>
                  </a:lnTo>
                  <a:lnTo>
                    <a:pt x="575554" y="669777"/>
                  </a:lnTo>
                  <a:lnTo>
                    <a:pt x="534459" y="675359"/>
                  </a:lnTo>
                  <a:lnTo>
                    <a:pt x="509587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4533899" y="4210049"/>
              <a:ext cx="257175" cy="342900"/>
            </a:xfrm>
            <a:custGeom>
              <a:avLst/>
              <a:gdLst/>
              <a:ahLst/>
              <a:cxnLst/>
              <a:rect l="l" t="t" r="r" b="b"/>
              <a:pathLst>
                <a:path w="257175" h="342900">
                  <a:moveTo>
                    <a:pt x="189197" y="42862"/>
                  </a:moveTo>
                  <a:lnTo>
                    <a:pt x="67977" y="42862"/>
                  </a:lnTo>
                  <a:lnTo>
                    <a:pt x="77212" y="25626"/>
                  </a:lnTo>
                  <a:lnTo>
                    <a:pt x="91074" y="12063"/>
                  </a:lnTo>
                  <a:lnTo>
                    <a:pt x="108540" y="3184"/>
                  </a:lnTo>
                  <a:lnTo>
                    <a:pt x="128587" y="0"/>
                  </a:lnTo>
                  <a:lnTo>
                    <a:pt x="148634" y="3184"/>
                  </a:lnTo>
                  <a:lnTo>
                    <a:pt x="166100" y="12063"/>
                  </a:lnTo>
                  <a:lnTo>
                    <a:pt x="179962" y="25626"/>
                  </a:lnTo>
                  <a:lnTo>
                    <a:pt x="189197" y="42862"/>
                  </a:lnTo>
                  <a:close/>
                </a:path>
                <a:path w="257175" h="342900">
                  <a:moveTo>
                    <a:pt x="214312" y="342899"/>
                  </a:moveTo>
                  <a:lnTo>
                    <a:pt x="42862" y="342899"/>
                  </a:lnTo>
                  <a:lnTo>
                    <a:pt x="26191" y="339527"/>
                  </a:lnTo>
                  <a:lnTo>
                    <a:pt x="12565" y="330334"/>
                  </a:lnTo>
                  <a:lnTo>
                    <a:pt x="3372" y="316708"/>
                  </a:lnTo>
                  <a:lnTo>
                    <a:pt x="0" y="300037"/>
                  </a:lnTo>
                  <a:lnTo>
                    <a:pt x="110" y="85181"/>
                  </a:lnTo>
                  <a:lnTo>
                    <a:pt x="3372" y="69054"/>
                  </a:lnTo>
                  <a:lnTo>
                    <a:pt x="12565" y="55428"/>
                  </a:lnTo>
                  <a:lnTo>
                    <a:pt x="26191" y="46235"/>
                  </a:lnTo>
                  <a:lnTo>
                    <a:pt x="42862" y="42862"/>
                  </a:lnTo>
                  <a:lnTo>
                    <a:pt x="125745" y="42862"/>
                  </a:lnTo>
                  <a:lnTo>
                    <a:pt x="123011" y="43406"/>
                  </a:lnTo>
                  <a:lnTo>
                    <a:pt x="117760" y="45581"/>
                  </a:lnTo>
                  <a:lnTo>
                    <a:pt x="107156" y="61451"/>
                  </a:lnTo>
                  <a:lnTo>
                    <a:pt x="107156" y="67135"/>
                  </a:lnTo>
                  <a:lnTo>
                    <a:pt x="257174" y="85724"/>
                  </a:lnTo>
                  <a:lnTo>
                    <a:pt x="257174" y="166092"/>
                  </a:lnTo>
                  <a:lnTo>
                    <a:pt x="62162" y="166092"/>
                  </a:lnTo>
                  <a:lnTo>
                    <a:pt x="60111" y="166500"/>
                  </a:lnTo>
                  <a:lnTo>
                    <a:pt x="48220" y="180034"/>
                  </a:lnTo>
                  <a:lnTo>
                    <a:pt x="48220" y="184297"/>
                  </a:lnTo>
                  <a:lnTo>
                    <a:pt x="62162" y="198239"/>
                  </a:lnTo>
                  <a:lnTo>
                    <a:pt x="257174" y="198239"/>
                  </a:lnTo>
                  <a:lnTo>
                    <a:pt x="257174" y="230385"/>
                  </a:lnTo>
                  <a:lnTo>
                    <a:pt x="62162" y="230385"/>
                  </a:lnTo>
                  <a:lnTo>
                    <a:pt x="60111" y="230793"/>
                  </a:lnTo>
                  <a:lnTo>
                    <a:pt x="48220" y="244327"/>
                  </a:lnTo>
                  <a:lnTo>
                    <a:pt x="48220" y="248590"/>
                  </a:lnTo>
                  <a:lnTo>
                    <a:pt x="62162" y="262532"/>
                  </a:lnTo>
                  <a:lnTo>
                    <a:pt x="257174" y="262532"/>
                  </a:lnTo>
                  <a:lnTo>
                    <a:pt x="257174" y="300037"/>
                  </a:lnTo>
                  <a:lnTo>
                    <a:pt x="253802" y="316708"/>
                  </a:lnTo>
                  <a:lnTo>
                    <a:pt x="244609" y="330334"/>
                  </a:lnTo>
                  <a:lnTo>
                    <a:pt x="230983" y="339527"/>
                  </a:lnTo>
                  <a:lnTo>
                    <a:pt x="214312" y="342899"/>
                  </a:lnTo>
                  <a:close/>
                </a:path>
                <a:path w="257175" h="342900">
                  <a:moveTo>
                    <a:pt x="257174" y="85724"/>
                  </a:moveTo>
                  <a:lnTo>
                    <a:pt x="131429" y="85724"/>
                  </a:lnTo>
                  <a:lnTo>
                    <a:pt x="134163" y="85181"/>
                  </a:lnTo>
                  <a:lnTo>
                    <a:pt x="139414" y="83006"/>
                  </a:lnTo>
                  <a:lnTo>
                    <a:pt x="150018" y="67135"/>
                  </a:lnTo>
                  <a:lnTo>
                    <a:pt x="150018" y="61451"/>
                  </a:lnTo>
                  <a:lnTo>
                    <a:pt x="131429" y="42862"/>
                  </a:lnTo>
                  <a:lnTo>
                    <a:pt x="214312" y="42862"/>
                  </a:lnTo>
                  <a:lnTo>
                    <a:pt x="230983" y="46235"/>
                  </a:lnTo>
                  <a:lnTo>
                    <a:pt x="244609" y="55428"/>
                  </a:lnTo>
                  <a:lnTo>
                    <a:pt x="253802" y="69054"/>
                  </a:lnTo>
                  <a:lnTo>
                    <a:pt x="257064" y="85181"/>
                  </a:lnTo>
                  <a:lnTo>
                    <a:pt x="257174" y="85724"/>
                  </a:lnTo>
                  <a:close/>
                </a:path>
                <a:path w="257175" h="342900">
                  <a:moveTo>
                    <a:pt x="257174" y="198239"/>
                  </a:moveTo>
                  <a:lnTo>
                    <a:pt x="66425" y="198239"/>
                  </a:lnTo>
                  <a:lnTo>
                    <a:pt x="68475" y="197831"/>
                  </a:lnTo>
                  <a:lnTo>
                    <a:pt x="72413" y="196199"/>
                  </a:lnTo>
                  <a:lnTo>
                    <a:pt x="80367" y="184297"/>
                  </a:lnTo>
                  <a:lnTo>
                    <a:pt x="80367" y="180034"/>
                  </a:lnTo>
                  <a:lnTo>
                    <a:pt x="66425" y="166092"/>
                  </a:lnTo>
                  <a:lnTo>
                    <a:pt x="257174" y="166092"/>
                  </a:lnTo>
                  <a:lnTo>
                    <a:pt x="257174" y="171449"/>
                  </a:lnTo>
                  <a:lnTo>
                    <a:pt x="111978" y="171449"/>
                  </a:lnTo>
                  <a:lnTo>
                    <a:pt x="107156" y="176272"/>
                  </a:lnTo>
                  <a:lnTo>
                    <a:pt x="107156" y="188059"/>
                  </a:lnTo>
                  <a:lnTo>
                    <a:pt x="111978" y="192881"/>
                  </a:lnTo>
                  <a:lnTo>
                    <a:pt x="257174" y="192881"/>
                  </a:lnTo>
                  <a:lnTo>
                    <a:pt x="257174" y="198239"/>
                  </a:lnTo>
                  <a:close/>
                </a:path>
                <a:path w="257175" h="342900">
                  <a:moveTo>
                    <a:pt x="257174" y="192881"/>
                  </a:moveTo>
                  <a:lnTo>
                    <a:pt x="209490" y="192881"/>
                  </a:lnTo>
                  <a:lnTo>
                    <a:pt x="214312" y="188059"/>
                  </a:lnTo>
                  <a:lnTo>
                    <a:pt x="214312" y="176272"/>
                  </a:lnTo>
                  <a:lnTo>
                    <a:pt x="209490" y="171449"/>
                  </a:lnTo>
                  <a:lnTo>
                    <a:pt x="257174" y="171449"/>
                  </a:lnTo>
                  <a:lnTo>
                    <a:pt x="257174" y="192881"/>
                  </a:lnTo>
                  <a:close/>
                </a:path>
                <a:path w="257175" h="342900">
                  <a:moveTo>
                    <a:pt x="257174" y="262532"/>
                  </a:moveTo>
                  <a:lnTo>
                    <a:pt x="66425" y="262532"/>
                  </a:lnTo>
                  <a:lnTo>
                    <a:pt x="68475" y="262124"/>
                  </a:lnTo>
                  <a:lnTo>
                    <a:pt x="72413" y="260493"/>
                  </a:lnTo>
                  <a:lnTo>
                    <a:pt x="80367" y="248590"/>
                  </a:lnTo>
                  <a:lnTo>
                    <a:pt x="80367" y="244327"/>
                  </a:lnTo>
                  <a:lnTo>
                    <a:pt x="66425" y="230385"/>
                  </a:lnTo>
                  <a:lnTo>
                    <a:pt x="257174" y="230385"/>
                  </a:lnTo>
                  <a:lnTo>
                    <a:pt x="257174" y="235743"/>
                  </a:lnTo>
                  <a:lnTo>
                    <a:pt x="111978" y="235743"/>
                  </a:lnTo>
                  <a:lnTo>
                    <a:pt x="107156" y="240565"/>
                  </a:lnTo>
                  <a:lnTo>
                    <a:pt x="107156" y="252352"/>
                  </a:lnTo>
                  <a:lnTo>
                    <a:pt x="111978" y="257174"/>
                  </a:lnTo>
                  <a:lnTo>
                    <a:pt x="257174" y="257174"/>
                  </a:lnTo>
                  <a:lnTo>
                    <a:pt x="257174" y="262532"/>
                  </a:lnTo>
                  <a:close/>
                </a:path>
                <a:path w="257175" h="342900">
                  <a:moveTo>
                    <a:pt x="257174" y="257174"/>
                  </a:moveTo>
                  <a:lnTo>
                    <a:pt x="209490" y="257174"/>
                  </a:lnTo>
                  <a:lnTo>
                    <a:pt x="214312" y="252352"/>
                  </a:lnTo>
                  <a:lnTo>
                    <a:pt x="214312" y="240565"/>
                  </a:lnTo>
                  <a:lnTo>
                    <a:pt x="209490" y="235743"/>
                  </a:lnTo>
                  <a:lnTo>
                    <a:pt x="257174" y="235743"/>
                  </a:lnTo>
                  <a:lnTo>
                    <a:pt x="257174" y="257174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695949" y="3924299"/>
              <a:ext cx="847725" cy="676275"/>
            </a:xfrm>
            <a:custGeom>
              <a:avLst/>
              <a:gdLst/>
              <a:ahLst/>
              <a:cxnLst/>
              <a:rect l="l" t="t" r="r" b="b"/>
              <a:pathLst>
                <a:path w="847725" h="676275">
                  <a:moveTo>
                    <a:pt x="509587" y="676274"/>
                  </a:moveTo>
                  <a:lnTo>
                    <a:pt x="338137" y="676274"/>
                  </a:lnTo>
                  <a:lnTo>
                    <a:pt x="329836" y="676173"/>
                  </a:lnTo>
                  <a:lnTo>
                    <a:pt x="288522" y="672615"/>
                  </a:lnTo>
                  <a:lnTo>
                    <a:pt x="247954" y="664026"/>
                  </a:lnTo>
                  <a:lnTo>
                    <a:pt x="208737" y="650535"/>
                  </a:lnTo>
                  <a:lnTo>
                    <a:pt x="171467" y="632345"/>
                  </a:lnTo>
                  <a:lnTo>
                    <a:pt x="136708" y="609731"/>
                  </a:lnTo>
                  <a:lnTo>
                    <a:pt x="104979" y="583034"/>
                  </a:lnTo>
                  <a:lnTo>
                    <a:pt x="76752" y="552649"/>
                  </a:lnTo>
                  <a:lnTo>
                    <a:pt x="52458" y="519037"/>
                  </a:lnTo>
                  <a:lnTo>
                    <a:pt x="32463" y="482709"/>
                  </a:lnTo>
                  <a:lnTo>
                    <a:pt x="17066" y="444207"/>
                  </a:lnTo>
                  <a:lnTo>
                    <a:pt x="6496" y="404104"/>
                  </a:lnTo>
                  <a:lnTo>
                    <a:pt x="916" y="363009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7" y="247954"/>
                  </a:lnTo>
                  <a:lnTo>
                    <a:pt x="25737" y="208737"/>
                  </a:lnTo>
                  <a:lnTo>
                    <a:pt x="43928" y="171467"/>
                  </a:lnTo>
                  <a:lnTo>
                    <a:pt x="66542" y="136708"/>
                  </a:lnTo>
                  <a:lnTo>
                    <a:pt x="93239" y="104979"/>
                  </a:lnTo>
                  <a:lnTo>
                    <a:pt x="123624" y="76753"/>
                  </a:lnTo>
                  <a:lnTo>
                    <a:pt x="157235" y="52459"/>
                  </a:lnTo>
                  <a:lnTo>
                    <a:pt x="193564" y="32464"/>
                  </a:lnTo>
                  <a:lnTo>
                    <a:pt x="232067" y="17067"/>
                  </a:lnTo>
                  <a:lnTo>
                    <a:pt x="272169" y="6497"/>
                  </a:lnTo>
                  <a:lnTo>
                    <a:pt x="313265" y="916"/>
                  </a:lnTo>
                  <a:lnTo>
                    <a:pt x="338137" y="0"/>
                  </a:lnTo>
                  <a:lnTo>
                    <a:pt x="509587" y="0"/>
                  </a:lnTo>
                  <a:lnTo>
                    <a:pt x="550981" y="2543"/>
                  </a:lnTo>
                  <a:lnTo>
                    <a:pt x="591747" y="10133"/>
                  </a:lnTo>
                  <a:lnTo>
                    <a:pt x="631278" y="22656"/>
                  </a:lnTo>
                  <a:lnTo>
                    <a:pt x="668982" y="39926"/>
                  </a:lnTo>
                  <a:lnTo>
                    <a:pt x="704291" y="61682"/>
                  </a:lnTo>
                  <a:lnTo>
                    <a:pt x="736666" y="87593"/>
                  </a:lnTo>
                  <a:lnTo>
                    <a:pt x="765626" y="117273"/>
                  </a:lnTo>
                  <a:lnTo>
                    <a:pt x="790737" y="150278"/>
                  </a:lnTo>
                  <a:lnTo>
                    <a:pt x="811621" y="186109"/>
                  </a:lnTo>
                  <a:lnTo>
                    <a:pt x="827958" y="224222"/>
                  </a:lnTo>
                  <a:lnTo>
                    <a:pt x="839508" y="264048"/>
                  </a:lnTo>
                  <a:lnTo>
                    <a:pt x="846096" y="304994"/>
                  </a:lnTo>
                  <a:lnTo>
                    <a:pt x="847724" y="338137"/>
                  </a:lnTo>
                  <a:lnTo>
                    <a:pt x="847623" y="346438"/>
                  </a:lnTo>
                  <a:lnTo>
                    <a:pt x="844065" y="387752"/>
                  </a:lnTo>
                  <a:lnTo>
                    <a:pt x="835477" y="428320"/>
                  </a:lnTo>
                  <a:lnTo>
                    <a:pt x="821985" y="467536"/>
                  </a:lnTo>
                  <a:lnTo>
                    <a:pt x="803795" y="504806"/>
                  </a:lnTo>
                  <a:lnTo>
                    <a:pt x="781182" y="539565"/>
                  </a:lnTo>
                  <a:lnTo>
                    <a:pt x="754483" y="571295"/>
                  </a:lnTo>
                  <a:lnTo>
                    <a:pt x="724099" y="599520"/>
                  </a:lnTo>
                  <a:lnTo>
                    <a:pt x="690487" y="623815"/>
                  </a:lnTo>
                  <a:lnTo>
                    <a:pt x="654158" y="643809"/>
                  </a:lnTo>
                  <a:lnTo>
                    <a:pt x="615657" y="659207"/>
                  </a:lnTo>
                  <a:lnTo>
                    <a:pt x="575554" y="669777"/>
                  </a:lnTo>
                  <a:lnTo>
                    <a:pt x="534459" y="675359"/>
                  </a:lnTo>
                  <a:lnTo>
                    <a:pt x="509587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5991224" y="4076699"/>
              <a:ext cx="257175" cy="342900"/>
            </a:xfrm>
            <a:custGeom>
              <a:avLst/>
              <a:gdLst/>
              <a:ahLst/>
              <a:cxnLst/>
              <a:rect l="l" t="t" r="r" b="b"/>
              <a:pathLst>
                <a:path w="257175" h="342900">
                  <a:moveTo>
                    <a:pt x="214312" y="342899"/>
                  </a:moveTo>
                  <a:lnTo>
                    <a:pt x="42862" y="342899"/>
                  </a:lnTo>
                  <a:lnTo>
                    <a:pt x="26191" y="339527"/>
                  </a:lnTo>
                  <a:lnTo>
                    <a:pt x="12565" y="330334"/>
                  </a:lnTo>
                  <a:lnTo>
                    <a:pt x="3372" y="316708"/>
                  </a:lnTo>
                  <a:lnTo>
                    <a:pt x="0" y="300037"/>
                  </a:lnTo>
                  <a:lnTo>
                    <a:pt x="0" y="42862"/>
                  </a:lnTo>
                  <a:lnTo>
                    <a:pt x="3372" y="26191"/>
                  </a:lnTo>
                  <a:lnTo>
                    <a:pt x="12565" y="12565"/>
                  </a:lnTo>
                  <a:lnTo>
                    <a:pt x="26191" y="3372"/>
                  </a:lnTo>
                  <a:lnTo>
                    <a:pt x="42862" y="0"/>
                  </a:lnTo>
                  <a:lnTo>
                    <a:pt x="214312" y="0"/>
                  </a:lnTo>
                  <a:lnTo>
                    <a:pt x="230983" y="3372"/>
                  </a:lnTo>
                  <a:lnTo>
                    <a:pt x="244609" y="12565"/>
                  </a:lnTo>
                  <a:lnTo>
                    <a:pt x="253802" y="26191"/>
                  </a:lnTo>
                  <a:lnTo>
                    <a:pt x="257174" y="42862"/>
                  </a:lnTo>
                  <a:lnTo>
                    <a:pt x="90547" y="42862"/>
                  </a:lnTo>
                  <a:lnTo>
                    <a:pt x="85724" y="47684"/>
                  </a:lnTo>
                  <a:lnTo>
                    <a:pt x="85724" y="59471"/>
                  </a:lnTo>
                  <a:lnTo>
                    <a:pt x="90547" y="64293"/>
                  </a:lnTo>
                  <a:lnTo>
                    <a:pt x="257174" y="64293"/>
                  </a:lnTo>
                  <a:lnTo>
                    <a:pt x="257174" y="107156"/>
                  </a:lnTo>
                  <a:lnTo>
                    <a:pt x="122903" y="107156"/>
                  </a:lnTo>
                  <a:lnTo>
                    <a:pt x="117435" y="108243"/>
                  </a:lnTo>
                  <a:lnTo>
                    <a:pt x="86812" y="138867"/>
                  </a:lnTo>
                  <a:lnTo>
                    <a:pt x="85724" y="144334"/>
                  </a:lnTo>
                  <a:lnTo>
                    <a:pt x="85724" y="155702"/>
                  </a:lnTo>
                  <a:lnTo>
                    <a:pt x="106933" y="187443"/>
                  </a:lnTo>
                  <a:lnTo>
                    <a:pt x="122903" y="192881"/>
                  </a:lnTo>
                  <a:lnTo>
                    <a:pt x="257174" y="192881"/>
                  </a:lnTo>
                  <a:lnTo>
                    <a:pt x="257174" y="214312"/>
                  </a:lnTo>
                  <a:lnTo>
                    <a:pt x="107156" y="214312"/>
                  </a:lnTo>
                  <a:lnTo>
                    <a:pt x="86296" y="218521"/>
                  </a:lnTo>
                  <a:lnTo>
                    <a:pt x="69266" y="230000"/>
                  </a:lnTo>
                  <a:lnTo>
                    <a:pt x="57786" y="247030"/>
                  </a:lnTo>
                  <a:lnTo>
                    <a:pt x="53578" y="267890"/>
                  </a:lnTo>
                  <a:lnTo>
                    <a:pt x="53578" y="273784"/>
                  </a:lnTo>
                  <a:lnTo>
                    <a:pt x="58400" y="278606"/>
                  </a:lnTo>
                  <a:lnTo>
                    <a:pt x="257174" y="278606"/>
                  </a:lnTo>
                  <a:lnTo>
                    <a:pt x="257174" y="300037"/>
                  </a:lnTo>
                  <a:lnTo>
                    <a:pt x="253802" y="316708"/>
                  </a:lnTo>
                  <a:lnTo>
                    <a:pt x="244609" y="330334"/>
                  </a:lnTo>
                  <a:lnTo>
                    <a:pt x="230983" y="339527"/>
                  </a:lnTo>
                  <a:lnTo>
                    <a:pt x="214312" y="342899"/>
                  </a:lnTo>
                  <a:close/>
                </a:path>
                <a:path w="257175" h="342900">
                  <a:moveTo>
                    <a:pt x="257174" y="64293"/>
                  </a:moveTo>
                  <a:lnTo>
                    <a:pt x="166627" y="64293"/>
                  </a:lnTo>
                  <a:lnTo>
                    <a:pt x="171449" y="59471"/>
                  </a:lnTo>
                  <a:lnTo>
                    <a:pt x="171449" y="47684"/>
                  </a:lnTo>
                  <a:lnTo>
                    <a:pt x="166627" y="42862"/>
                  </a:lnTo>
                  <a:lnTo>
                    <a:pt x="257174" y="42862"/>
                  </a:lnTo>
                  <a:lnTo>
                    <a:pt x="257174" y="64293"/>
                  </a:lnTo>
                  <a:close/>
                </a:path>
                <a:path w="257175" h="342900">
                  <a:moveTo>
                    <a:pt x="257174" y="192881"/>
                  </a:moveTo>
                  <a:lnTo>
                    <a:pt x="134271" y="192881"/>
                  </a:lnTo>
                  <a:lnTo>
                    <a:pt x="139738" y="191793"/>
                  </a:lnTo>
                  <a:lnTo>
                    <a:pt x="150241" y="187443"/>
                  </a:lnTo>
                  <a:lnTo>
                    <a:pt x="171449" y="155702"/>
                  </a:lnTo>
                  <a:lnTo>
                    <a:pt x="171449" y="144334"/>
                  </a:lnTo>
                  <a:lnTo>
                    <a:pt x="150241" y="112594"/>
                  </a:lnTo>
                  <a:lnTo>
                    <a:pt x="134271" y="107156"/>
                  </a:lnTo>
                  <a:lnTo>
                    <a:pt x="257174" y="107156"/>
                  </a:lnTo>
                  <a:lnTo>
                    <a:pt x="257174" y="192881"/>
                  </a:lnTo>
                  <a:close/>
                </a:path>
                <a:path w="257175" h="342900">
                  <a:moveTo>
                    <a:pt x="257174" y="278606"/>
                  </a:moveTo>
                  <a:lnTo>
                    <a:pt x="198774" y="278606"/>
                  </a:lnTo>
                  <a:lnTo>
                    <a:pt x="203596" y="273784"/>
                  </a:lnTo>
                  <a:lnTo>
                    <a:pt x="203596" y="267890"/>
                  </a:lnTo>
                  <a:lnTo>
                    <a:pt x="199388" y="247030"/>
                  </a:lnTo>
                  <a:lnTo>
                    <a:pt x="187908" y="230000"/>
                  </a:lnTo>
                  <a:lnTo>
                    <a:pt x="170878" y="218521"/>
                  </a:lnTo>
                  <a:lnTo>
                    <a:pt x="150018" y="214312"/>
                  </a:lnTo>
                  <a:lnTo>
                    <a:pt x="257174" y="214312"/>
                  </a:lnTo>
                  <a:lnTo>
                    <a:pt x="257174" y="278606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5695948" y="4752974"/>
              <a:ext cx="847725" cy="419100"/>
            </a:xfrm>
            <a:custGeom>
              <a:avLst/>
              <a:gdLst/>
              <a:ahLst/>
              <a:cxnLst/>
              <a:rect l="l" t="t" r="r" b="b"/>
              <a:pathLst>
                <a:path w="847725" h="419100">
                  <a:moveTo>
                    <a:pt x="740930" y="419099"/>
                  </a:moveTo>
                  <a:lnTo>
                    <a:pt x="106795" y="419099"/>
                  </a:lnTo>
                  <a:lnTo>
                    <a:pt x="99362" y="418368"/>
                  </a:lnTo>
                  <a:lnTo>
                    <a:pt x="57038" y="404005"/>
                  </a:lnTo>
                  <a:lnTo>
                    <a:pt x="23432" y="374541"/>
                  </a:lnTo>
                  <a:lnTo>
                    <a:pt x="3660" y="334459"/>
                  </a:lnTo>
                  <a:lnTo>
                    <a:pt x="0" y="312304"/>
                  </a:lnTo>
                  <a:lnTo>
                    <a:pt x="0" y="304799"/>
                  </a:lnTo>
                  <a:lnTo>
                    <a:pt x="0" y="106794"/>
                  </a:lnTo>
                  <a:lnTo>
                    <a:pt x="11572" y="63625"/>
                  </a:lnTo>
                  <a:lnTo>
                    <a:pt x="38785" y="28170"/>
                  </a:lnTo>
                  <a:lnTo>
                    <a:pt x="77493" y="5828"/>
                  </a:lnTo>
                  <a:lnTo>
                    <a:pt x="106795" y="0"/>
                  </a:lnTo>
                  <a:lnTo>
                    <a:pt x="740930" y="0"/>
                  </a:lnTo>
                  <a:lnTo>
                    <a:pt x="784098" y="11571"/>
                  </a:lnTo>
                  <a:lnTo>
                    <a:pt x="819553" y="38784"/>
                  </a:lnTo>
                  <a:lnTo>
                    <a:pt x="841896" y="77492"/>
                  </a:lnTo>
                  <a:lnTo>
                    <a:pt x="847724" y="106794"/>
                  </a:lnTo>
                  <a:lnTo>
                    <a:pt x="847724" y="312304"/>
                  </a:lnTo>
                  <a:lnTo>
                    <a:pt x="836151" y="355473"/>
                  </a:lnTo>
                  <a:lnTo>
                    <a:pt x="808940" y="390928"/>
                  </a:lnTo>
                  <a:lnTo>
                    <a:pt x="770231" y="413270"/>
                  </a:lnTo>
                  <a:lnTo>
                    <a:pt x="748362" y="418368"/>
                  </a:lnTo>
                  <a:lnTo>
                    <a:pt x="740930" y="4190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/>
          <p:nvPr/>
        </p:nvSpPr>
        <p:spPr>
          <a:xfrm>
            <a:off x="4223692" y="4791206"/>
            <a:ext cx="87630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85" b="1">
                <a:solidFill>
                  <a:srgbClr val="1D40AF"/>
                </a:solidFill>
                <a:latin typeface="Montserrat SemiBold"/>
                <a:cs typeface="Montserrat SemiBold"/>
              </a:rPr>
              <a:t>Check</a:t>
            </a:r>
            <a:r>
              <a:rPr dirty="0" sz="130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00" spc="-55" b="1">
                <a:solidFill>
                  <a:srgbClr val="1D40AF"/>
                </a:solidFill>
                <a:latin typeface="Montserrat SemiBold"/>
                <a:cs typeface="Montserrat SemiBold"/>
              </a:rPr>
              <a:t>TVB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797996" y="4782247"/>
            <a:ext cx="640080" cy="3181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900" spc="-85" b="1">
                <a:solidFill>
                  <a:srgbClr val="FFFFFF"/>
                </a:solidFill>
                <a:latin typeface="Montserrat SemiBold"/>
                <a:cs typeface="Montserrat SemiBold"/>
              </a:rPr>
              <a:t>PASS</a:t>
            </a:r>
            <a:endParaRPr sz="1900">
              <a:latin typeface="Montserrat SemiBold"/>
              <a:cs typeface="Montserrat SemiBold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0" y="4057649"/>
            <a:ext cx="12192000" cy="2800350"/>
            <a:chOff x="0" y="4057649"/>
            <a:chExt cx="12192000" cy="2800350"/>
          </a:xfrm>
        </p:grpSpPr>
        <p:sp>
          <p:nvSpPr>
            <p:cNvPr id="15" name="object 15" descr=""/>
            <p:cNvSpPr/>
            <p:nvPr/>
          </p:nvSpPr>
          <p:spPr>
            <a:xfrm>
              <a:off x="7153274" y="4057649"/>
              <a:ext cx="800100" cy="676275"/>
            </a:xfrm>
            <a:custGeom>
              <a:avLst/>
              <a:gdLst/>
              <a:ahLst/>
              <a:cxnLst/>
              <a:rect l="l" t="t" r="r" b="b"/>
              <a:pathLst>
                <a:path w="800100" h="676275">
                  <a:moveTo>
                    <a:pt x="461962" y="676274"/>
                  </a:moveTo>
                  <a:lnTo>
                    <a:pt x="338137" y="676274"/>
                  </a:lnTo>
                  <a:lnTo>
                    <a:pt x="329836" y="676173"/>
                  </a:lnTo>
                  <a:lnTo>
                    <a:pt x="288521" y="672614"/>
                  </a:lnTo>
                  <a:lnTo>
                    <a:pt x="247953" y="664026"/>
                  </a:lnTo>
                  <a:lnTo>
                    <a:pt x="208736" y="650535"/>
                  </a:lnTo>
                  <a:lnTo>
                    <a:pt x="171466" y="632345"/>
                  </a:lnTo>
                  <a:lnTo>
                    <a:pt x="136708" y="609732"/>
                  </a:lnTo>
                  <a:lnTo>
                    <a:pt x="104979" y="583034"/>
                  </a:lnTo>
                  <a:lnTo>
                    <a:pt x="76753" y="552649"/>
                  </a:lnTo>
                  <a:lnTo>
                    <a:pt x="52458" y="519037"/>
                  </a:lnTo>
                  <a:lnTo>
                    <a:pt x="32463" y="482709"/>
                  </a:lnTo>
                  <a:lnTo>
                    <a:pt x="17066" y="444206"/>
                  </a:lnTo>
                  <a:lnTo>
                    <a:pt x="6496" y="404104"/>
                  </a:lnTo>
                  <a:lnTo>
                    <a:pt x="916" y="363010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7" y="247953"/>
                  </a:lnTo>
                  <a:lnTo>
                    <a:pt x="25738" y="208737"/>
                  </a:lnTo>
                  <a:lnTo>
                    <a:pt x="43928" y="171467"/>
                  </a:lnTo>
                  <a:lnTo>
                    <a:pt x="66542" y="136708"/>
                  </a:lnTo>
                  <a:lnTo>
                    <a:pt x="93240" y="104979"/>
                  </a:lnTo>
                  <a:lnTo>
                    <a:pt x="123624" y="76753"/>
                  </a:lnTo>
                  <a:lnTo>
                    <a:pt x="157235" y="52459"/>
                  </a:lnTo>
                  <a:lnTo>
                    <a:pt x="193563" y="32464"/>
                  </a:lnTo>
                  <a:lnTo>
                    <a:pt x="232066" y="17067"/>
                  </a:lnTo>
                  <a:lnTo>
                    <a:pt x="272168" y="6497"/>
                  </a:lnTo>
                  <a:lnTo>
                    <a:pt x="313264" y="916"/>
                  </a:lnTo>
                  <a:lnTo>
                    <a:pt x="338137" y="0"/>
                  </a:lnTo>
                  <a:lnTo>
                    <a:pt x="461962" y="0"/>
                  </a:lnTo>
                  <a:lnTo>
                    <a:pt x="503356" y="2543"/>
                  </a:lnTo>
                  <a:lnTo>
                    <a:pt x="544122" y="10133"/>
                  </a:lnTo>
                  <a:lnTo>
                    <a:pt x="583652" y="22656"/>
                  </a:lnTo>
                  <a:lnTo>
                    <a:pt x="621358" y="39926"/>
                  </a:lnTo>
                  <a:lnTo>
                    <a:pt x="656665" y="61682"/>
                  </a:lnTo>
                  <a:lnTo>
                    <a:pt x="689041" y="87593"/>
                  </a:lnTo>
                  <a:lnTo>
                    <a:pt x="718001" y="117272"/>
                  </a:lnTo>
                  <a:lnTo>
                    <a:pt x="743112" y="150277"/>
                  </a:lnTo>
                  <a:lnTo>
                    <a:pt x="763995" y="186108"/>
                  </a:lnTo>
                  <a:lnTo>
                    <a:pt x="780333" y="224221"/>
                  </a:lnTo>
                  <a:lnTo>
                    <a:pt x="791882" y="264048"/>
                  </a:lnTo>
                  <a:lnTo>
                    <a:pt x="798471" y="304994"/>
                  </a:lnTo>
                  <a:lnTo>
                    <a:pt x="800099" y="338137"/>
                  </a:lnTo>
                  <a:lnTo>
                    <a:pt x="799998" y="346438"/>
                  </a:lnTo>
                  <a:lnTo>
                    <a:pt x="796439" y="387752"/>
                  </a:lnTo>
                  <a:lnTo>
                    <a:pt x="787851" y="428320"/>
                  </a:lnTo>
                  <a:lnTo>
                    <a:pt x="774359" y="467536"/>
                  </a:lnTo>
                  <a:lnTo>
                    <a:pt x="756169" y="504806"/>
                  </a:lnTo>
                  <a:lnTo>
                    <a:pt x="733556" y="539565"/>
                  </a:lnTo>
                  <a:lnTo>
                    <a:pt x="706858" y="571295"/>
                  </a:lnTo>
                  <a:lnTo>
                    <a:pt x="676474" y="599520"/>
                  </a:lnTo>
                  <a:lnTo>
                    <a:pt x="642862" y="623815"/>
                  </a:lnTo>
                  <a:lnTo>
                    <a:pt x="606533" y="643809"/>
                  </a:lnTo>
                  <a:lnTo>
                    <a:pt x="568031" y="659207"/>
                  </a:lnTo>
                  <a:lnTo>
                    <a:pt x="527928" y="669777"/>
                  </a:lnTo>
                  <a:lnTo>
                    <a:pt x="486835" y="675359"/>
                  </a:lnTo>
                  <a:lnTo>
                    <a:pt x="461962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7362825" y="4234092"/>
              <a:ext cx="386080" cy="295275"/>
            </a:xfrm>
            <a:custGeom>
              <a:avLst/>
              <a:gdLst/>
              <a:ahLst/>
              <a:cxnLst/>
              <a:rect l="l" t="t" r="r" b="b"/>
              <a:pathLst>
                <a:path w="386079" h="295275">
                  <a:moveTo>
                    <a:pt x="257174" y="294813"/>
                  </a:moveTo>
                  <a:lnTo>
                    <a:pt x="128587" y="258045"/>
                  </a:lnTo>
                  <a:lnTo>
                    <a:pt x="128587" y="0"/>
                  </a:lnTo>
                  <a:lnTo>
                    <a:pt x="257174" y="36767"/>
                  </a:lnTo>
                  <a:lnTo>
                    <a:pt x="257174" y="294813"/>
                  </a:lnTo>
                  <a:close/>
                </a:path>
                <a:path w="386079" h="295275">
                  <a:moveTo>
                    <a:pt x="278606" y="293942"/>
                  </a:moveTo>
                  <a:lnTo>
                    <a:pt x="278606" y="35160"/>
                  </a:lnTo>
                  <a:lnTo>
                    <a:pt x="363728" y="1071"/>
                  </a:lnTo>
                  <a:lnTo>
                    <a:pt x="371635" y="24"/>
                  </a:lnTo>
                  <a:lnTo>
                    <a:pt x="378713" y="2687"/>
                  </a:lnTo>
                  <a:lnTo>
                    <a:pt x="383807" y="8276"/>
                  </a:lnTo>
                  <a:lnTo>
                    <a:pt x="385762" y="16006"/>
                  </a:lnTo>
                  <a:lnTo>
                    <a:pt x="385762" y="246794"/>
                  </a:lnTo>
                  <a:lnTo>
                    <a:pt x="381744" y="252687"/>
                  </a:lnTo>
                  <a:lnTo>
                    <a:pt x="278606" y="293942"/>
                  </a:lnTo>
                  <a:close/>
                </a:path>
                <a:path w="386079" h="295275">
                  <a:moveTo>
                    <a:pt x="14127" y="294789"/>
                  </a:moveTo>
                  <a:lnTo>
                    <a:pt x="7048" y="292126"/>
                  </a:lnTo>
                  <a:lnTo>
                    <a:pt x="1954" y="286537"/>
                  </a:lnTo>
                  <a:lnTo>
                    <a:pt x="0" y="278807"/>
                  </a:lnTo>
                  <a:lnTo>
                    <a:pt x="0" y="48019"/>
                  </a:lnTo>
                  <a:lnTo>
                    <a:pt x="4018" y="42125"/>
                  </a:lnTo>
                  <a:lnTo>
                    <a:pt x="107156" y="870"/>
                  </a:lnTo>
                  <a:lnTo>
                    <a:pt x="107156" y="259652"/>
                  </a:lnTo>
                  <a:lnTo>
                    <a:pt x="22034" y="293742"/>
                  </a:lnTo>
                  <a:lnTo>
                    <a:pt x="14127" y="29478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0401299" y="6343649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/>
          <p:nvPr/>
        </p:nvSpPr>
        <p:spPr>
          <a:xfrm>
            <a:off x="7136407" y="4791206"/>
            <a:ext cx="83185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70" b="1">
                <a:solidFill>
                  <a:srgbClr val="1D40AF"/>
                </a:solidFill>
                <a:latin typeface="Montserrat SemiBold"/>
                <a:cs typeface="Montserrat SemiBold"/>
              </a:rPr>
              <a:t>Lab</a:t>
            </a:r>
            <a:r>
              <a:rPr dirty="0" sz="1300" spc="-2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00" spc="-60" b="1">
                <a:solidFill>
                  <a:srgbClr val="1D40AF"/>
                </a:solidFill>
                <a:latin typeface="Montserrat SemiBold"/>
                <a:cs typeface="Montserrat SemiBold"/>
              </a:rPr>
              <a:t>Zones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21" name="object 2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14400" y="783431"/>
            <a:ext cx="428625" cy="300355"/>
          </a:xfrm>
          <a:custGeom>
            <a:avLst/>
            <a:gdLst/>
            <a:ahLst/>
            <a:cxnLst/>
            <a:rect l="l" t="t" r="r" b="b"/>
            <a:pathLst>
              <a:path w="428625" h="300355">
                <a:moveTo>
                  <a:pt x="85724" y="214312"/>
                </a:moveTo>
                <a:lnTo>
                  <a:pt x="42862" y="214312"/>
                </a:lnTo>
                <a:lnTo>
                  <a:pt x="42862" y="42862"/>
                </a:lnTo>
                <a:lnTo>
                  <a:pt x="46235" y="26191"/>
                </a:lnTo>
                <a:lnTo>
                  <a:pt x="55428" y="12565"/>
                </a:lnTo>
                <a:lnTo>
                  <a:pt x="69054" y="3372"/>
                </a:lnTo>
                <a:lnTo>
                  <a:pt x="85724" y="0"/>
                </a:lnTo>
                <a:lnTo>
                  <a:pt x="342899" y="0"/>
                </a:lnTo>
                <a:lnTo>
                  <a:pt x="359570" y="3372"/>
                </a:lnTo>
                <a:lnTo>
                  <a:pt x="373196" y="12565"/>
                </a:lnTo>
                <a:lnTo>
                  <a:pt x="382389" y="26191"/>
                </a:lnTo>
                <a:lnTo>
                  <a:pt x="385762" y="42862"/>
                </a:lnTo>
                <a:lnTo>
                  <a:pt x="85724" y="42862"/>
                </a:lnTo>
                <a:lnTo>
                  <a:pt x="85724" y="214312"/>
                </a:lnTo>
                <a:close/>
              </a:path>
              <a:path w="428625" h="300355">
                <a:moveTo>
                  <a:pt x="385762" y="214312"/>
                </a:moveTo>
                <a:lnTo>
                  <a:pt x="342899" y="214312"/>
                </a:lnTo>
                <a:lnTo>
                  <a:pt x="342899" y="42862"/>
                </a:lnTo>
                <a:lnTo>
                  <a:pt x="385762" y="42862"/>
                </a:lnTo>
                <a:lnTo>
                  <a:pt x="385762" y="214312"/>
                </a:lnTo>
                <a:close/>
              </a:path>
              <a:path w="428625" h="300355">
                <a:moveTo>
                  <a:pt x="377189" y="300037"/>
                </a:moveTo>
                <a:lnTo>
                  <a:pt x="51435" y="300037"/>
                </a:lnTo>
                <a:lnTo>
                  <a:pt x="31418" y="295994"/>
                </a:lnTo>
                <a:lnTo>
                  <a:pt x="15068" y="284968"/>
                </a:lnTo>
                <a:lnTo>
                  <a:pt x="4043" y="268618"/>
                </a:lnTo>
                <a:lnTo>
                  <a:pt x="0" y="248602"/>
                </a:lnTo>
                <a:lnTo>
                  <a:pt x="0" y="241503"/>
                </a:lnTo>
                <a:lnTo>
                  <a:pt x="5759" y="235743"/>
                </a:lnTo>
                <a:lnTo>
                  <a:pt x="422865" y="235743"/>
                </a:lnTo>
                <a:lnTo>
                  <a:pt x="428624" y="241503"/>
                </a:lnTo>
                <a:lnTo>
                  <a:pt x="428624" y="248602"/>
                </a:lnTo>
                <a:lnTo>
                  <a:pt x="424581" y="268618"/>
                </a:lnTo>
                <a:lnTo>
                  <a:pt x="413556" y="284968"/>
                </a:lnTo>
                <a:lnTo>
                  <a:pt x="397206" y="295994"/>
                </a:lnTo>
                <a:lnTo>
                  <a:pt x="377189" y="300037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98425">
              <a:lnSpc>
                <a:spcPct val="100000"/>
              </a:lnSpc>
              <a:spcBef>
                <a:spcPts val="114"/>
              </a:spcBef>
            </a:pPr>
            <a:r>
              <a:rPr dirty="0" spc="-325"/>
              <a:t>E</a:t>
            </a:r>
            <a:r>
              <a:rPr dirty="0" spc="-135"/>
              <a:t> </a:t>
            </a:r>
            <a:r>
              <a:rPr dirty="0" spc="-484"/>
              <a:t>—</a:t>
            </a:r>
            <a:r>
              <a:rPr dirty="0" spc="-125"/>
              <a:t> </a:t>
            </a:r>
            <a:r>
              <a:rPr dirty="0" spc="-310"/>
              <a:t>Equipment</a:t>
            </a:r>
            <a:r>
              <a:rPr dirty="0" spc="-125"/>
              <a:t> </a:t>
            </a:r>
            <a:r>
              <a:rPr dirty="0" spc="-290"/>
              <a:t>Permission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1743075"/>
            <a:ext cx="12192000" cy="5114925"/>
            <a:chOff x="0" y="1743075"/>
            <a:chExt cx="12192000" cy="5114925"/>
          </a:xfrm>
        </p:grpSpPr>
        <p:sp>
          <p:nvSpPr>
            <p:cNvPr id="5" name="object 5" descr=""/>
            <p:cNvSpPr/>
            <p:nvPr/>
          </p:nvSpPr>
          <p:spPr>
            <a:xfrm>
              <a:off x="1066736" y="1743074"/>
              <a:ext cx="334010" cy="2209800"/>
            </a:xfrm>
            <a:custGeom>
              <a:avLst/>
              <a:gdLst/>
              <a:ahLst/>
              <a:cxnLst/>
              <a:rect l="l" t="t" r="r" b="b"/>
              <a:pathLst>
                <a:path w="334009" h="2209800">
                  <a:moveTo>
                    <a:pt x="33388" y="2059787"/>
                  </a:moveTo>
                  <a:lnTo>
                    <a:pt x="25057" y="2059787"/>
                  </a:lnTo>
                  <a:lnTo>
                    <a:pt x="15328" y="2061756"/>
                  </a:lnTo>
                  <a:lnTo>
                    <a:pt x="7378" y="2067115"/>
                  </a:lnTo>
                  <a:lnTo>
                    <a:pt x="2019" y="2075065"/>
                  </a:lnTo>
                  <a:lnTo>
                    <a:pt x="50" y="2084793"/>
                  </a:lnTo>
                  <a:lnTo>
                    <a:pt x="50" y="2134793"/>
                  </a:lnTo>
                  <a:lnTo>
                    <a:pt x="2019" y="2144522"/>
                  </a:lnTo>
                  <a:lnTo>
                    <a:pt x="7378" y="2152472"/>
                  </a:lnTo>
                  <a:lnTo>
                    <a:pt x="15328" y="2157831"/>
                  </a:lnTo>
                  <a:lnTo>
                    <a:pt x="25057" y="2159800"/>
                  </a:lnTo>
                  <a:lnTo>
                    <a:pt x="33388" y="2159800"/>
                  </a:lnTo>
                  <a:lnTo>
                    <a:pt x="33388" y="2059787"/>
                  </a:lnTo>
                  <a:close/>
                </a:path>
                <a:path w="334009" h="2209800">
                  <a:moveTo>
                    <a:pt x="68402" y="747712"/>
                  </a:moveTo>
                  <a:lnTo>
                    <a:pt x="4279" y="747712"/>
                  </a:lnTo>
                  <a:lnTo>
                    <a:pt x="2451" y="755815"/>
                  </a:lnTo>
                  <a:lnTo>
                    <a:pt x="1130" y="764070"/>
                  </a:lnTo>
                  <a:lnTo>
                    <a:pt x="330" y="772490"/>
                  </a:lnTo>
                  <a:lnTo>
                    <a:pt x="50" y="781050"/>
                  </a:lnTo>
                  <a:lnTo>
                    <a:pt x="330" y="789597"/>
                  </a:lnTo>
                  <a:lnTo>
                    <a:pt x="1130" y="798004"/>
                  </a:lnTo>
                  <a:lnTo>
                    <a:pt x="2451" y="806272"/>
                  </a:lnTo>
                  <a:lnTo>
                    <a:pt x="4279" y="814387"/>
                  </a:lnTo>
                  <a:lnTo>
                    <a:pt x="68402" y="814387"/>
                  </a:lnTo>
                  <a:lnTo>
                    <a:pt x="67678" y="806272"/>
                  </a:lnTo>
                  <a:lnTo>
                    <a:pt x="67157" y="798004"/>
                  </a:lnTo>
                  <a:lnTo>
                    <a:pt x="66840" y="789597"/>
                  </a:lnTo>
                  <a:lnTo>
                    <a:pt x="66840" y="772490"/>
                  </a:lnTo>
                  <a:lnTo>
                    <a:pt x="67157" y="764070"/>
                  </a:lnTo>
                  <a:lnTo>
                    <a:pt x="67678" y="755815"/>
                  </a:lnTo>
                  <a:lnTo>
                    <a:pt x="68402" y="747712"/>
                  </a:lnTo>
                  <a:close/>
                </a:path>
                <a:path w="334009" h="2209800">
                  <a:moveTo>
                    <a:pt x="99339" y="910031"/>
                  </a:moveTo>
                  <a:lnTo>
                    <a:pt x="89966" y="894854"/>
                  </a:lnTo>
                  <a:lnTo>
                    <a:pt x="81915" y="876350"/>
                  </a:lnTo>
                  <a:lnTo>
                    <a:pt x="75361" y="854938"/>
                  </a:lnTo>
                  <a:lnTo>
                    <a:pt x="70535" y="831062"/>
                  </a:lnTo>
                  <a:lnTo>
                    <a:pt x="9740" y="831062"/>
                  </a:lnTo>
                  <a:lnTo>
                    <a:pt x="24599" y="858164"/>
                  </a:lnTo>
                  <a:lnTo>
                    <a:pt x="45085" y="880973"/>
                  </a:lnTo>
                  <a:lnTo>
                    <a:pt x="70307" y="898575"/>
                  </a:lnTo>
                  <a:lnTo>
                    <a:pt x="99339" y="910031"/>
                  </a:lnTo>
                  <a:close/>
                </a:path>
                <a:path w="334009" h="2209800">
                  <a:moveTo>
                    <a:pt x="99339" y="652081"/>
                  </a:moveTo>
                  <a:lnTo>
                    <a:pt x="70307" y="663536"/>
                  </a:lnTo>
                  <a:lnTo>
                    <a:pt x="45085" y="681139"/>
                  </a:lnTo>
                  <a:lnTo>
                    <a:pt x="24599" y="703948"/>
                  </a:lnTo>
                  <a:lnTo>
                    <a:pt x="9740" y="731050"/>
                  </a:lnTo>
                  <a:lnTo>
                    <a:pt x="70535" y="731050"/>
                  </a:lnTo>
                  <a:lnTo>
                    <a:pt x="75361" y="707174"/>
                  </a:lnTo>
                  <a:lnTo>
                    <a:pt x="81915" y="685761"/>
                  </a:lnTo>
                  <a:lnTo>
                    <a:pt x="89966" y="667258"/>
                  </a:lnTo>
                  <a:lnTo>
                    <a:pt x="99339" y="652081"/>
                  </a:lnTo>
                  <a:close/>
                </a:path>
                <a:path w="334009" h="2209800">
                  <a:moveTo>
                    <a:pt x="179400" y="831062"/>
                  </a:moveTo>
                  <a:lnTo>
                    <a:pt x="87414" y="831062"/>
                  </a:lnTo>
                  <a:lnTo>
                    <a:pt x="90093" y="844854"/>
                  </a:lnTo>
                  <a:lnTo>
                    <a:pt x="105651" y="888923"/>
                  </a:lnTo>
                  <a:lnTo>
                    <a:pt x="129603" y="914400"/>
                  </a:lnTo>
                  <a:lnTo>
                    <a:pt x="137210" y="914400"/>
                  </a:lnTo>
                  <a:lnTo>
                    <a:pt x="165341" y="880338"/>
                  </a:lnTo>
                  <a:lnTo>
                    <a:pt x="179400" y="831062"/>
                  </a:lnTo>
                  <a:close/>
                </a:path>
                <a:path w="334009" h="2209800">
                  <a:moveTo>
                    <a:pt x="179400" y="731050"/>
                  </a:moveTo>
                  <a:lnTo>
                    <a:pt x="176707" y="717219"/>
                  </a:lnTo>
                  <a:lnTo>
                    <a:pt x="173443" y="704329"/>
                  </a:lnTo>
                  <a:lnTo>
                    <a:pt x="173316" y="703948"/>
                  </a:lnTo>
                  <a:lnTo>
                    <a:pt x="169633" y="692467"/>
                  </a:lnTo>
                  <a:lnTo>
                    <a:pt x="147891" y="654900"/>
                  </a:lnTo>
                  <a:lnTo>
                    <a:pt x="137210" y="647700"/>
                  </a:lnTo>
                  <a:lnTo>
                    <a:pt x="129603" y="647700"/>
                  </a:lnTo>
                  <a:lnTo>
                    <a:pt x="101473" y="681723"/>
                  </a:lnTo>
                  <a:lnTo>
                    <a:pt x="87414" y="731050"/>
                  </a:lnTo>
                  <a:lnTo>
                    <a:pt x="179400" y="731050"/>
                  </a:lnTo>
                  <a:close/>
                </a:path>
                <a:path w="334009" h="2209800">
                  <a:moveTo>
                    <a:pt x="183311" y="772464"/>
                  </a:moveTo>
                  <a:lnTo>
                    <a:pt x="182981" y="764032"/>
                  </a:lnTo>
                  <a:lnTo>
                    <a:pt x="182448" y="755789"/>
                  </a:lnTo>
                  <a:lnTo>
                    <a:pt x="181698" y="747712"/>
                  </a:lnTo>
                  <a:lnTo>
                    <a:pt x="85115" y="747712"/>
                  </a:lnTo>
                  <a:lnTo>
                    <a:pt x="84391" y="755789"/>
                  </a:lnTo>
                  <a:lnTo>
                    <a:pt x="83845" y="764032"/>
                  </a:lnTo>
                  <a:lnTo>
                    <a:pt x="83515" y="772464"/>
                  </a:lnTo>
                  <a:lnTo>
                    <a:pt x="83502" y="789647"/>
                  </a:lnTo>
                  <a:lnTo>
                    <a:pt x="83832" y="798080"/>
                  </a:lnTo>
                  <a:lnTo>
                    <a:pt x="84366" y="806323"/>
                  </a:lnTo>
                  <a:lnTo>
                    <a:pt x="85115" y="814387"/>
                  </a:lnTo>
                  <a:lnTo>
                    <a:pt x="181698" y="814387"/>
                  </a:lnTo>
                  <a:lnTo>
                    <a:pt x="182422" y="806323"/>
                  </a:lnTo>
                  <a:lnTo>
                    <a:pt x="182968" y="798080"/>
                  </a:lnTo>
                  <a:lnTo>
                    <a:pt x="183299" y="789647"/>
                  </a:lnTo>
                  <a:lnTo>
                    <a:pt x="183311" y="772464"/>
                  </a:lnTo>
                  <a:close/>
                </a:path>
                <a:path w="334009" h="2209800">
                  <a:moveTo>
                    <a:pt x="183413" y="62306"/>
                  </a:moveTo>
                  <a:lnTo>
                    <a:pt x="169748" y="25996"/>
                  </a:lnTo>
                  <a:lnTo>
                    <a:pt x="138214" y="3403"/>
                  </a:lnTo>
                  <a:lnTo>
                    <a:pt x="121119" y="0"/>
                  </a:lnTo>
                  <a:lnTo>
                    <a:pt x="112356" y="0"/>
                  </a:lnTo>
                  <a:lnTo>
                    <a:pt x="76060" y="13677"/>
                  </a:lnTo>
                  <a:lnTo>
                    <a:pt x="53467" y="45212"/>
                  </a:lnTo>
                  <a:lnTo>
                    <a:pt x="50063" y="62306"/>
                  </a:lnTo>
                  <a:lnTo>
                    <a:pt x="50063" y="71056"/>
                  </a:lnTo>
                  <a:lnTo>
                    <a:pt x="63728" y="107365"/>
                  </a:lnTo>
                  <a:lnTo>
                    <a:pt x="95262" y="129959"/>
                  </a:lnTo>
                  <a:lnTo>
                    <a:pt x="112356" y="133350"/>
                  </a:lnTo>
                  <a:lnTo>
                    <a:pt x="121119" y="133350"/>
                  </a:lnTo>
                  <a:lnTo>
                    <a:pt x="157416" y="119684"/>
                  </a:lnTo>
                  <a:lnTo>
                    <a:pt x="180009" y="88150"/>
                  </a:lnTo>
                  <a:lnTo>
                    <a:pt x="183413" y="71056"/>
                  </a:lnTo>
                  <a:lnTo>
                    <a:pt x="183413" y="62306"/>
                  </a:lnTo>
                  <a:close/>
                </a:path>
                <a:path w="334009" h="2209800">
                  <a:moveTo>
                    <a:pt x="204558" y="266700"/>
                  </a:moveTo>
                  <a:lnTo>
                    <a:pt x="201752" y="261810"/>
                  </a:lnTo>
                  <a:lnTo>
                    <a:pt x="200075" y="256133"/>
                  </a:lnTo>
                  <a:lnTo>
                    <a:pt x="200126" y="185559"/>
                  </a:lnTo>
                  <a:lnTo>
                    <a:pt x="200240" y="180086"/>
                  </a:lnTo>
                  <a:lnTo>
                    <a:pt x="187286" y="170967"/>
                  </a:lnTo>
                  <a:lnTo>
                    <a:pt x="172847" y="164147"/>
                  </a:lnTo>
                  <a:lnTo>
                    <a:pt x="157175" y="159854"/>
                  </a:lnTo>
                  <a:lnTo>
                    <a:pt x="140538" y="158356"/>
                  </a:lnTo>
                  <a:lnTo>
                    <a:pt x="92938" y="158356"/>
                  </a:lnTo>
                  <a:lnTo>
                    <a:pt x="56781" y="165658"/>
                  </a:lnTo>
                  <a:lnTo>
                    <a:pt x="27254" y="185559"/>
                  </a:lnTo>
                  <a:lnTo>
                    <a:pt x="7353" y="215074"/>
                  </a:lnTo>
                  <a:lnTo>
                    <a:pt x="50" y="251231"/>
                  </a:lnTo>
                  <a:lnTo>
                    <a:pt x="50" y="259778"/>
                  </a:lnTo>
                  <a:lnTo>
                    <a:pt x="6985" y="266700"/>
                  </a:lnTo>
                  <a:lnTo>
                    <a:pt x="204558" y="266700"/>
                  </a:lnTo>
                  <a:close/>
                </a:path>
                <a:path w="334009" h="2209800">
                  <a:moveTo>
                    <a:pt x="257022" y="731050"/>
                  </a:moveTo>
                  <a:lnTo>
                    <a:pt x="242189" y="703948"/>
                  </a:lnTo>
                  <a:lnTo>
                    <a:pt x="221703" y="681139"/>
                  </a:lnTo>
                  <a:lnTo>
                    <a:pt x="196481" y="663536"/>
                  </a:lnTo>
                  <a:lnTo>
                    <a:pt x="167474" y="652081"/>
                  </a:lnTo>
                  <a:lnTo>
                    <a:pt x="176847" y="667258"/>
                  </a:lnTo>
                  <a:lnTo>
                    <a:pt x="184899" y="685761"/>
                  </a:lnTo>
                  <a:lnTo>
                    <a:pt x="191452" y="707174"/>
                  </a:lnTo>
                  <a:lnTo>
                    <a:pt x="196278" y="731050"/>
                  </a:lnTo>
                  <a:lnTo>
                    <a:pt x="257022" y="731050"/>
                  </a:lnTo>
                  <a:close/>
                </a:path>
                <a:path w="334009" h="2209800">
                  <a:moveTo>
                    <a:pt x="257073" y="831062"/>
                  </a:moveTo>
                  <a:lnTo>
                    <a:pt x="196329" y="831062"/>
                  </a:lnTo>
                  <a:lnTo>
                    <a:pt x="191477" y="854938"/>
                  </a:lnTo>
                  <a:lnTo>
                    <a:pt x="184937" y="876350"/>
                  </a:lnTo>
                  <a:lnTo>
                    <a:pt x="176885" y="894854"/>
                  </a:lnTo>
                  <a:lnTo>
                    <a:pt x="167525" y="910031"/>
                  </a:lnTo>
                  <a:lnTo>
                    <a:pt x="196532" y="898575"/>
                  </a:lnTo>
                  <a:lnTo>
                    <a:pt x="221729" y="880973"/>
                  </a:lnTo>
                  <a:lnTo>
                    <a:pt x="242214" y="858164"/>
                  </a:lnTo>
                  <a:lnTo>
                    <a:pt x="257073" y="831062"/>
                  </a:lnTo>
                  <a:close/>
                </a:path>
                <a:path w="334009" h="2209800">
                  <a:moveTo>
                    <a:pt x="266750" y="1486217"/>
                  </a:moveTo>
                  <a:lnTo>
                    <a:pt x="259308" y="1478762"/>
                  </a:lnTo>
                  <a:lnTo>
                    <a:pt x="83400" y="1478762"/>
                  </a:lnTo>
                  <a:lnTo>
                    <a:pt x="83400" y="1438757"/>
                  </a:lnTo>
                  <a:lnTo>
                    <a:pt x="79336" y="1432712"/>
                  </a:lnTo>
                  <a:lnTo>
                    <a:pt x="66840" y="1427505"/>
                  </a:lnTo>
                  <a:lnTo>
                    <a:pt x="59702" y="1428915"/>
                  </a:lnTo>
                  <a:lnTo>
                    <a:pt x="1778" y="1486839"/>
                  </a:lnTo>
                  <a:lnTo>
                    <a:pt x="0" y="1491056"/>
                  </a:lnTo>
                  <a:lnTo>
                    <a:pt x="0" y="1499908"/>
                  </a:lnTo>
                  <a:lnTo>
                    <a:pt x="1778" y="1504124"/>
                  </a:lnTo>
                  <a:lnTo>
                    <a:pt x="54902" y="1557261"/>
                  </a:lnTo>
                  <a:lnTo>
                    <a:pt x="59702" y="1561998"/>
                  </a:lnTo>
                  <a:lnTo>
                    <a:pt x="66840" y="1563458"/>
                  </a:lnTo>
                  <a:lnTo>
                    <a:pt x="79336" y="1558251"/>
                  </a:lnTo>
                  <a:lnTo>
                    <a:pt x="83400" y="1552155"/>
                  </a:lnTo>
                  <a:lnTo>
                    <a:pt x="83400" y="1512100"/>
                  </a:lnTo>
                  <a:lnTo>
                    <a:pt x="259308" y="1512100"/>
                  </a:lnTo>
                  <a:lnTo>
                    <a:pt x="266750" y="1504645"/>
                  </a:lnTo>
                  <a:lnTo>
                    <a:pt x="266750" y="1486217"/>
                  </a:lnTo>
                  <a:close/>
                </a:path>
                <a:path w="334009" h="2209800">
                  <a:moveTo>
                    <a:pt x="266750" y="781050"/>
                  </a:moveTo>
                  <a:lnTo>
                    <a:pt x="266484" y="772490"/>
                  </a:lnTo>
                  <a:lnTo>
                    <a:pt x="265684" y="764070"/>
                  </a:lnTo>
                  <a:lnTo>
                    <a:pt x="264363" y="755815"/>
                  </a:lnTo>
                  <a:lnTo>
                    <a:pt x="262534" y="747712"/>
                  </a:lnTo>
                  <a:lnTo>
                    <a:pt x="198412" y="747712"/>
                  </a:lnTo>
                  <a:lnTo>
                    <a:pt x="199136" y="755815"/>
                  </a:lnTo>
                  <a:lnTo>
                    <a:pt x="199656" y="764070"/>
                  </a:lnTo>
                  <a:lnTo>
                    <a:pt x="199974" y="772490"/>
                  </a:lnTo>
                  <a:lnTo>
                    <a:pt x="199974" y="789597"/>
                  </a:lnTo>
                  <a:lnTo>
                    <a:pt x="199656" y="798004"/>
                  </a:lnTo>
                  <a:lnTo>
                    <a:pt x="199136" y="806272"/>
                  </a:lnTo>
                  <a:lnTo>
                    <a:pt x="198412" y="814387"/>
                  </a:lnTo>
                  <a:lnTo>
                    <a:pt x="262534" y="814387"/>
                  </a:lnTo>
                  <a:lnTo>
                    <a:pt x="264363" y="806272"/>
                  </a:lnTo>
                  <a:lnTo>
                    <a:pt x="265684" y="798004"/>
                  </a:lnTo>
                  <a:lnTo>
                    <a:pt x="266484" y="789597"/>
                  </a:lnTo>
                  <a:lnTo>
                    <a:pt x="266750" y="781050"/>
                  </a:lnTo>
                  <a:close/>
                </a:path>
                <a:path w="334009" h="2209800">
                  <a:moveTo>
                    <a:pt x="266814" y="1357604"/>
                  </a:moveTo>
                  <a:lnTo>
                    <a:pt x="265036" y="1353388"/>
                  </a:lnTo>
                  <a:lnTo>
                    <a:pt x="211912" y="1300251"/>
                  </a:lnTo>
                  <a:lnTo>
                    <a:pt x="207111" y="1295514"/>
                  </a:lnTo>
                  <a:lnTo>
                    <a:pt x="199974" y="1294053"/>
                  </a:lnTo>
                  <a:lnTo>
                    <a:pt x="187477" y="1299260"/>
                  </a:lnTo>
                  <a:lnTo>
                    <a:pt x="183413" y="1305356"/>
                  </a:lnTo>
                  <a:lnTo>
                    <a:pt x="183413" y="1345412"/>
                  </a:lnTo>
                  <a:lnTo>
                    <a:pt x="7505" y="1345412"/>
                  </a:lnTo>
                  <a:lnTo>
                    <a:pt x="50" y="1352867"/>
                  </a:lnTo>
                  <a:lnTo>
                    <a:pt x="50" y="1371295"/>
                  </a:lnTo>
                  <a:lnTo>
                    <a:pt x="7505" y="1378750"/>
                  </a:lnTo>
                  <a:lnTo>
                    <a:pt x="183413" y="1378750"/>
                  </a:lnTo>
                  <a:lnTo>
                    <a:pt x="183413" y="1418755"/>
                  </a:lnTo>
                  <a:lnTo>
                    <a:pt x="187477" y="1424800"/>
                  </a:lnTo>
                  <a:lnTo>
                    <a:pt x="199974" y="1430007"/>
                  </a:lnTo>
                  <a:lnTo>
                    <a:pt x="207111" y="1428597"/>
                  </a:lnTo>
                  <a:lnTo>
                    <a:pt x="265036" y="1370672"/>
                  </a:lnTo>
                  <a:lnTo>
                    <a:pt x="266814" y="1366456"/>
                  </a:lnTo>
                  <a:lnTo>
                    <a:pt x="266814" y="1357604"/>
                  </a:lnTo>
                  <a:close/>
                </a:path>
                <a:path w="334009" h="2209800">
                  <a:moveTo>
                    <a:pt x="283425" y="2030615"/>
                  </a:moveTo>
                  <a:lnTo>
                    <a:pt x="280479" y="2016010"/>
                  </a:lnTo>
                  <a:lnTo>
                    <a:pt x="272453" y="2004085"/>
                  </a:lnTo>
                  <a:lnTo>
                    <a:pt x="260527" y="1996059"/>
                  </a:lnTo>
                  <a:lnTo>
                    <a:pt x="245922" y="1993112"/>
                  </a:lnTo>
                  <a:lnTo>
                    <a:pt x="237591" y="1993112"/>
                  </a:lnTo>
                  <a:lnTo>
                    <a:pt x="237591" y="2073694"/>
                  </a:lnTo>
                  <a:lnTo>
                    <a:pt x="237591" y="2079218"/>
                  </a:lnTo>
                  <a:lnTo>
                    <a:pt x="237058" y="2081872"/>
                  </a:lnTo>
                  <a:lnTo>
                    <a:pt x="234937" y="2086978"/>
                  </a:lnTo>
                  <a:lnTo>
                    <a:pt x="233438" y="2089238"/>
                  </a:lnTo>
                  <a:lnTo>
                    <a:pt x="233413" y="2146884"/>
                  </a:lnTo>
                  <a:lnTo>
                    <a:pt x="233413" y="2156053"/>
                  </a:lnTo>
                  <a:lnTo>
                    <a:pt x="229666" y="2159800"/>
                  </a:lnTo>
                  <a:lnTo>
                    <a:pt x="203835" y="2159800"/>
                  </a:lnTo>
                  <a:lnTo>
                    <a:pt x="200075" y="2156053"/>
                  </a:lnTo>
                  <a:lnTo>
                    <a:pt x="200075" y="2146884"/>
                  </a:lnTo>
                  <a:lnTo>
                    <a:pt x="203835" y="2143125"/>
                  </a:lnTo>
                  <a:lnTo>
                    <a:pt x="229666" y="2143125"/>
                  </a:lnTo>
                  <a:lnTo>
                    <a:pt x="233413" y="2146884"/>
                  </a:lnTo>
                  <a:lnTo>
                    <a:pt x="233413" y="2089264"/>
                  </a:lnTo>
                  <a:lnTo>
                    <a:pt x="229527" y="2093137"/>
                  </a:lnTo>
                  <a:lnTo>
                    <a:pt x="227279" y="2094649"/>
                  </a:lnTo>
                  <a:lnTo>
                    <a:pt x="222173" y="2096757"/>
                  </a:lnTo>
                  <a:lnTo>
                    <a:pt x="219519" y="2097290"/>
                  </a:lnTo>
                  <a:lnTo>
                    <a:pt x="213982" y="2097290"/>
                  </a:lnTo>
                  <a:lnTo>
                    <a:pt x="195910" y="2079218"/>
                  </a:lnTo>
                  <a:lnTo>
                    <a:pt x="195910" y="2073694"/>
                  </a:lnTo>
                  <a:lnTo>
                    <a:pt x="213982" y="2055622"/>
                  </a:lnTo>
                  <a:lnTo>
                    <a:pt x="219519" y="2055622"/>
                  </a:lnTo>
                  <a:lnTo>
                    <a:pt x="237591" y="2073694"/>
                  </a:lnTo>
                  <a:lnTo>
                    <a:pt x="237591" y="1993112"/>
                  </a:lnTo>
                  <a:lnTo>
                    <a:pt x="183413" y="1993112"/>
                  </a:lnTo>
                  <a:lnTo>
                    <a:pt x="183413" y="2146884"/>
                  </a:lnTo>
                  <a:lnTo>
                    <a:pt x="183413" y="2156053"/>
                  </a:lnTo>
                  <a:lnTo>
                    <a:pt x="179666" y="2159800"/>
                  </a:lnTo>
                  <a:lnTo>
                    <a:pt x="153822" y="2159800"/>
                  </a:lnTo>
                  <a:lnTo>
                    <a:pt x="150075" y="2156053"/>
                  </a:lnTo>
                  <a:lnTo>
                    <a:pt x="150075" y="2146884"/>
                  </a:lnTo>
                  <a:lnTo>
                    <a:pt x="153822" y="2143125"/>
                  </a:lnTo>
                  <a:lnTo>
                    <a:pt x="179666" y="2143125"/>
                  </a:lnTo>
                  <a:lnTo>
                    <a:pt x="183413" y="2146884"/>
                  </a:lnTo>
                  <a:lnTo>
                    <a:pt x="183413" y="1993112"/>
                  </a:lnTo>
                  <a:lnTo>
                    <a:pt x="183413" y="1950554"/>
                  </a:lnTo>
                  <a:lnTo>
                    <a:pt x="175958" y="1943100"/>
                  </a:lnTo>
                  <a:lnTo>
                    <a:pt x="157530" y="1943100"/>
                  </a:lnTo>
                  <a:lnTo>
                    <a:pt x="150075" y="1950554"/>
                  </a:lnTo>
                  <a:lnTo>
                    <a:pt x="150075" y="1993112"/>
                  </a:lnTo>
                  <a:lnTo>
                    <a:pt x="137579" y="1993112"/>
                  </a:lnTo>
                  <a:lnTo>
                    <a:pt x="137579" y="2073694"/>
                  </a:lnTo>
                  <a:lnTo>
                    <a:pt x="137579" y="2079218"/>
                  </a:lnTo>
                  <a:lnTo>
                    <a:pt x="137045" y="2081872"/>
                  </a:lnTo>
                  <a:lnTo>
                    <a:pt x="134924" y="2086978"/>
                  </a:lnTo>
                  <a:lnTo>
                    <a:pt x="133426" y="2089238"/>
                  </a:lnTo>
                  <a:lnTo>
                    <a:pt x="133400" y="2146884"/>
                  </a:lnTo>
                  <a:lnTo>
                    <a:pt x="133400" y="2156053"/>
                  </a:lnTo>
                  <a:lnTo>
                    <a:pt x="129654" y="2159800"/>
                  </a:lnTo>
                  <a:lnTo>
                    <a:pt x="103822" y="2159800"/>
                  </a:lnTo>
                  <a:lnTo>
                    <a:pt x="100063" y="2156053"/>
                  </a:lnTo>
                  <a:lnTo>
                    <a:pt x="100063" y="2146884"/>
                  </a:lnTo>
                  <a:lnTo>
                    <a:pt x="103822" y="2143125"/>
                  </a:lnTo>
                  <a:lnTo>
                    <a:pt x="129654" y="2143125"/>
                  </a:lnTo>
                  <a:lnTo>
                    <a:pt x="133400" y="2146884"/>
                  </a:lnTo>
                  <a:lnTo>
                    <a:pt x="133400" y="2089264"/>
                  </a:lnTo>
                  <a:lnTo>
                    <a:pt x="129514" y="2093137"/>
                  </a:lnTo>
                  <a:lnTo>
                    <a:pt x="127266" y="2094649"/>
                  </a:lnTo>
                  <a:lnTo>
                    <a:pt x="122161" y="2096757"/>
                  </a:lnTo>
                  <a:lnTo>
                    <a:pt x="119507" y="2097290"/>
                  </a:lnTo>
                  <a:lnTo>
                    <a:pt x="113969" y="2097290"/>
                  </a:lnTo>
                  <a:lnTo>
                    <a:pt x="95897" y="2079218"/>
                  </a:lnTo>
                  <a:lnTo>
                    <a:pt x="95897" y="2073694"/>
                  </a:lnTo>
                  <a:lnTo>
                    <a:pt x="113969" y="2055622"/>
                  </a:lnTo>
                  <a:lnTo>
                    <a:pt x="119507" y="2055622"/>
                  </a:lnTo>
                  <a:lnTo>
                    <a:pt x="137579" y="2073694"/>
                  </a:lnTo>
                  <a:lnTo>
                    <a:pt x="137579" y="1993112"/>
                  </a:lnTo>
                  <a:lnTo>
                    <a:pt x="87566" y="1993112"/>
                  </a:lnTo>
                  <a:lnTo>
                    <a:pt x="72961" y="1996059"/>
                  </a:lnTo>
                  <a:lnTo>
                    <a:pt x="61036" y="2004085"/>
                  </a:lnTo>
                  <a:lnTo>
                    <a:pt x="53009" y="2016010"/>
                  </a:lnTo>
                  <a:lnTo>
                    <a:pt x="50063" y="2030615"/>
                  </a:lnTo>
                  <a:lnTo>
                    <a:pt x="50063" y="2172297"/>
                  </a:lnTo>
                  <a:lnTo>
                    <a:pt x="53009" y="2186902"/>
                  </a:lnTo>
                  <a:lnTo>
                    <a:pt x="61036" y="2198827"/>
                  </a:lnTo>
                  <a:lnTo>
                    <a:pt x="72961" y="2206866"/>
                  </a:lnTo>
                  <a:lnTo>
                    <a:pt x="87566" y="2209800"/>
                  </a:lnTo>
                  <a:lnTo>
                    <a:pt x="245922" y="2209800"/>
                  </a:lnTo>
                  <a:lnTo>
                    <a:pt x="260527" y="2206866"/>
                  </a:lnTo>
                  <a:lnTo>
                    <a:pt x="272453" y="2198827"/>
                  </a:lnTo>
                  <a:lnTo>
                    <a:pt x="280479" y="2186902"/>
                  </a:lnTo>
                  <a:lnTo>
                    <a:pt x="283425" y="2172297"/>
                  </a:lnTo>
                  <a:lnTo>
                    <a:pt x="283425" y="2159800"/>
                  </a:lnTo>
                  <a:lnTo>
                    <a:pt x="283425" y="2143125"/>
                  </a:lnTo>
                  <a:lnTo>
                    <a:pt x="283425" y="2097290"/>
                  </a:lnTo>
                  <a:lnTo>
                    <a:pt x="283425" y="2055622"/>
                  </a:lnTo>
                  <a:lnTo>
                    <a:pt x="283425" y="2030615"/>
                  </a:lnTo>
                  <a:close/>
                </a:path>
                <a:path w="334009" h="2209800">
                  <a:moveTo>
                    <a:pt x="333425" y="2084793"/>
                  </a:moveTo>
                  <a:lnTo>
                    <a:pt x="331470" y="2075065"/>
                  </a:lnTo>
                  <a:lnTo>
                    <a:pt x="326110" y="2067115"/>
                  </a:lnTo>
                  <a:lnTo>
                    <a:pt x="318160" y="2061756"/>
                  </a:lnTo>
                  <a:lnTo>
                    <a:pt x="308432" y="2059787"/>
                  </a:lnTo>
                  <a:lnTo>
                    <a:pt x="300088" y="2059787"/>
                  </a:lnTo>
                  <a:lnTo>
                    <a:pt x="300088" y="2159800"/>
                  </a:lnTo>
                  <a:lnTo>
                    <a:pt x="308432" y="2159800"/>
                  </a:lnTo>
                  <a:lnTo>
                    <a:pt x="318160" y="2157831"/>
                  </a:lnTo>
                  <a:lnTo>
                    <a:pt x="326110" y="2152472"/>
                  </a:lnTo>
                  <a:lnTo>
                    <a:pt x="331470" y="2144522"/>
                  </a:lnTo>
                  <a:lnTo>
                    <a:pt x="333425" y="2134793"/>
                  </a:lnTo>
                  <a:lnTo>
                    <a:pt x="333425" y="2084793"/>
                  </a:lnTo>
                  <a:close/>
                </a:path>
                <a:path w="334009" h="2209800">
                  <a:moveTo>
                    <a:pt x="333425" y="174142"/>
                  </a:moveTo>
                  <a:lnTo>
                    <a:pt x="325983" y="166687"/>
                  </a:lnTo>
                  <a:lnTo>
                    <a:pt x="316763" y="166687"/>
                  </a:lnTo>
                  <a:lnTo>
                    <a:pt x="316763" y="141693"/>
                  </a:lnTo>
                  <a:lnTo>
                    <a:pt x="313486" y="125463"/>
                  </a:lnTo>
                  <a:lnTo>
                    <a:pt x="313194" y="125018"/>
                  </a:lnTo>
                  <a:lnTo>
                    <a:pt x="304558" y="112217"/>
                  </a:lnTo>
                  <a:lnTo>
                    <a:pt x="291757" y="103593"/>
                  </a:lnTo>
                  <a:lnTo>
                    <a:pt x="291757" y="132473"/>
                  </a:lnTo>
                  <a:lnTo>
                    <a:pt x="291757" y="166687"/>
                  </a:lnTo>
                  <a:lnTo>
                    <a:pt x="258419" y="166687"/>
                  </a:lnTo>
                  <a:lnTo>
                    <a:pt x="258419" y="132473"/>
                  </a:lnTo>
                  <a:lnTo>
                    <a:pt x="265874" y="125018"/>
                  </a:lnTo>
                  <a:lnTo>
                    <a:pt x="284314" y="125018"/>
                  </a:lnTo>
                  <a:lnTo>
                    <a:pt x="291757" y="132473"/>
                  </a:lnTo>
                  <a:lnTo>
                    <a:pt x="291757" y="103593"/>
                  </a:lnTo>
                  <a:lnTo>
                    <a:pt x="291312" y="103289"/>
                  </a:lnTo>
                  <a:lnTo>
                    <a:pt x="275094" y="100012"/>
                  </a:lnTo>
                  <a:lnTo>
                    <a:pt x="258864" y="103289"/>
                  </a:lnTo>
                  <a:lnTo>
                    <a:pt x="245618" y="112217"/>
                  </a:lnTo>
                  <a:lnTo>
                    <a:pt x="236689" y="125463"/>
                  </a:lnTo>
                  <a:lnTo>
                    <a:pt x="233413" y="141693"/>
                  </a:lnTo>
                  <a:lnTo>
                    <a:pt x="233413" y="166687"/>
                  </a:lnTo>
                  <a:lnTo>
                    <a:pt x="224205" y="166687"/>
                  </a:lnTo>
                  <a:lnTo>
                    <a:pt x="216750" y="174142"/>
                  </a:lnTo>
                  <a:lnTo>
                    <a:pt x="216750" y="259257"/>
                  </a:lnTo>
                  <a:lnTo>
                    <a:pt x="224205" y="266700"/>
                  </a:lnTo>
                  <a:lnTo>
                    <a:pt x="325983" y="266700"/>
                  </a:lnTo>
                  <a:lnTo>
                    <a:pt x="333425" y="259257"/>
                  </a:lnTo>
                  <a:lnTo>
                    <a:pt x="333425" y="17414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857624" y="4495799"/>
              <a:ext cx="933450" cy="676275"/>
            </a:xfrm>
            <a:custGeom>
              <a:avLst/>
              <a:gdLst/>
              <a:ahLst/>
              <a:cxnLst/>
              <a:rect l="l" t="t" r="r" b="b"/>
              <a:pathLst>
                <a:path w="933450" h="676275">
                  <a:moveTo>
                    <a:pt x="595312" y="676274"/>
                  </a:moveTo>
                  <a:lnTo>
                    <a:pt x="338137" y="676274"/>
                  </a:lnTo>
                  <a:lnTo>
                    <a:pt x="329836" y="676173"/>
                  </a:lnTo>
                  <a:lnTo>
                    <a:pt x="288522" y="672615"/>
                  </a:lnTo>
                  <a:lnTo>
                    <a:pt x="247953" y="664026"/>
                  </a:lnTo>
                  <a:lnTo>
                    <a:pt x="208737" y="650534"/>
                  </a:lnTo>
                  <a:lnTo>
                    <a:pt x="171467" y="632344"/>
                  </a:lnTo>
                  <a:lnTo>
                    <a:pt x="136708" y="609731"/>
                  </a:lnTo>
                  <a:lnTo>
                    <a:pt x="104979" y="583034"/>
                  </a:lnTo>
                  <a:lnTo>
                    <a:pt x="76753" y="552649"/>
                  </a:lnTo>
                  <a:lnTo>
                    <a:pt x="52459" y="519037"/>
                  </a:lnTo>
                  <a:lnTo>
                    <a:pt x="32464" y="482709"/>
                  </a:lnTo>
                  <a:lnTo>
                    <a:pt x="17067" y="444206"/>
                  </a:lnTo>
                  <a:lnTo>
                    <a:pt x="6497" y="404104"/>
                  </a:lnTo>
                  <a:lnTo>
                    <a:pt x="915" y="363009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7" y="247953"/>
                  </a:lnTo>
                  <a:lnTo>
                    <a:pt x="25738" y="208737"/>
                  </a:lnTo>
                  <a:lnTo>
                    <a:pt x="43929" y="171467"/>
                  </a:lnTo>
                  <a:lnTo>
                    <a:pt x="66542" y="136709"/>
                  </a:lnTo>
                  <a:lnTo>
                    <a:pt x="93240" y="104979"/>
                  </a:lnTo>
                  <a:lnTo>
                    <a:pt x="123625" y="76753"/>
                  </a:lnTo>
                  <a:lnTo>
                    <a:pt x="157236" y="52459"/>
                  </a:lnTo>
                  <a:lnTo>
                    <a:pt x="193564" y="32464"/>
                  </a:lnTo>
                  <a:lnTo>
                    <a:pt x="232066" y="17067"/>
                  </a:lnTo>
                  <a:lnTo>
                    <a:pt x="272169" y="6497"/>
                  </a:lnTo>
                  <a:lnTo>
                    <a:pt x="313265" y="916"/>
                  </a:lnTo>
                  <a:lnTo>
                    <a:pt x="338137" y="0"/>
                  </a:lnTo>
                  <a:lnTo>
                    <a:pt x="595312" y="0"/>
                  </a:lnTo>
                  <a:lnTo>
                    <a:pt x="636706" y="2543"/>
                  </a:lnTo>
                  <a:lnTo>
                    <a:pt x="677472" y="10133"/>
                  </a:lnTo>
                  <a:lnTo>
                    <a:pt x="717003" y="22656"/>
                  </a:lnTo>
                  <a:lnTo>
                    <a:pt x="754708" y="39926"/>
                  </a:lnTo>
                  <a:lnTo>
                    <a:pt x="790016" y="61682"/>
                  </a:lnTo>
                  <a:lnTo>
                    <a:pt x="822391" y="87593"/>
                  </a:lnTo>
                  <a:lnTo>
                    <a:pt x="851351" y="117273"/>
                  </a:lnTo>
                  <a:lnTo>
                    <a:pt x="876462" y="150278"/>
                  </a:lnTo>
                  <a:lnTo>
                    <a:pt x="897345" y="186108"/>
                  </a:lnTo>
                  <a:lnTo>
                    <a:pt x="913683" y="224221"/>
                  </a:lnTo>
                  <a:lnTo>
                    <a:pt x="925232" y="264048"/>
                  </a:lnTo>
                  <a:lnTo>
                    <a:pt x="931821" y="304994"/>
                  </a:lnTo>
                  <a:lnTo>
                    <a:pt x="933449" y="338137"/>
                  </a:lnTo>
                  <a:lnTo>
                    <a:pt x="933348" y="346438"/>
                  </a:lnTo>
                  <a:lnTo>
                    <a:pt x="929790" y="387752"/>
                  </a:lnTo>
                  <a:lnTo>
                    <a:pt x="921201" y="428320"/>
                  </a:lnTo>
                  <a:lnTo>
                    <a:pt x="907709" y="467536"/>
                  </a:lnTo>
                  <a:lnTo>
                    <a:pt x="889520" y="504806"/>
                  </a:lnTo>
                  <a:lnTo>
                    <a:pt x="866906" y="539565"/>
                  </a:lnTo>
                  <a:lnTo>
                    <a:pt x="840208" y="571294"/>
                  </a:lnTo>
                  <a:lnTo>
                    <a:pt x="809824" y="599520"/>
                  </a:lnTo>
                  <a:lnTo>
                    <a:pt x="776212" y="623814"/>
                  </a:lnTo>
                  <a:lnTo>
                    <a:pt x="739884" y="643809"/>
                  </a:lnTo>
                  <a:lnTo>
                    <a:pt x="701382" y="659207"/>
                  </a:lnTo>
                  <a:lnTo>
                    <a:pt x="661279" y="669776"/>
                  </a:lnTo>
                  <a:lnTo>
                    <a:pt x="620184" y="675358"/>
                  </a:lnTo>
                  <a:lnTo>
                    <a:pt x="595312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105275" y="4648199"/>
              <a:ext cx="428625" cy="342900"/>
            </a:xfrm>
            <a:custGeom>
              <a:avLst/>
              <a:gdLst/>
              <a:ahLst/>
              <a:cxnLst/>
              <a:rect l="l" t="t" r="r" b="b"/>
              <a:pathLst>
                <a:path w="428625" h="342900">
                  <a:moveTo>
                    <a:pt x="155647" y="171449"/>
                  </a:moveTo>
                  <a:lnTo>
                    <a:pt x="144389" y="171449"/>
                  </a:lnTo>
                  <a:lnTo>
                    <a:pt x="138815" y="170900"/>
                  </a:lnTo>
                  <a:lnTo>
                    <a:pt x="97712" y="153875"/>
                  </a:lnTo>
                  <a:lnTo>
                    <a:pt x="72973" y="123730"/>
                  </a:lnTo>
                  <a:lnTo>
                    <a:pt x="64293" y="91353"/>
                  </a:lnTo>
                  <a:lnTo>
                    <a:pt x="64293" y="80096"/>
                  </a:lnTo>
                  <a:lnTo>
                    <a:pt x="75613" y="42778"/>
                  </a:lnTo>
                  <a:lnTo>
                    <a:pt x="107072" y="11320"/>
                  </a:lnTo>
                  <a:lnTo>
                    <a:pt x="144389" y="0"/>
                  </a:lnTo>
                  <a:lnTo>
                    <a:pt x="155647" y="0"/>
                  </a:lnTo>
                  <a:lnTo>
                    <a:pt x="192964" y="11320"/>
                  </a:lnTo>
                  <a:lnTo>
                    <a:pt x="224423" y="42778"/>
                  </a:lnTo>
                  <a:lnTo>
                    <a:pt x="235743" y="80096"/>
                  </a:lnTo>
                  <a:lnTo>
                    <a:pt x="235743" y="91353"/>
                  </a:lnTo>
                  <a:lnTo>
                    <a:pt x="224423" y="128671"/>
                  </a:lnTo>
                  <a:lnTo>
                    <a:pt x="192964" y="160129"/>
                  </a:lnTo>
                  <a:lnTo>
                    <a:pt x="155647" y="171449"/>
                  </a:lnTo>
                  <a:close/>
                </a:path>
                <a:path w="428625" h="342900">
                  <a:moveTo>
                    <a:pt x="262934" y="342899"/>
                  </a:moveTo>
                  <a:lnTo>
                    <a:pt x="19890" y="342899"/>
                  </a:lnTo>
                  <a:lnTo>
                    <a:pt x="12149" y="341336"/>
                  </a:lnTo>
                  <a:lnTo>
                    <a:pt x="5826" y="337073"/>
                  </a:lnTo>
                  <a:lnTo>
                    <a:pt x="1563" y="330750"/>
                  </a:lnTo>
                  <a:lnTo>
                    <a:pt x="0" y="323009"/>
                  </a:lnTo>
                  <a:lnTo>
                    <a:pt x="9381" y="276520"/>
                  </a:lnTo>
                  <a:lnTo>
                    <a:pt x="34968" y="238564"/>
                  </a:lnTo>
                  <a:lnTo>
                    <a:pt x="72923" y="212978"/>
                  </a:lnTo>
                  <a:lnTo>
                    <a:pt x="119412" y="203596"/>
                  </a:lnTo>
                  <a:lnTo>
                    <a:pt x="180625" y="203596"/>
                  </a:lnTo>
                  <a:lnTo>
                    <a:pt x="222165" y="211030"/>
                  </a:lnTo>
                  <a:lnTo>
                    <a:pt x="257375" y="231524"/>
                  </a:lnTo>
                  <a:lnTo>
                    <a:pt x="257241" y="232930"/>
                  </a:lnTo>
                  <a:lnTo>
                    <a:pt x="257174" y="329304"/>
                  </a:lnTo>
                  <a:lnTo>
                    <a:pt x="259318" y="336604"/>
                  </a:lnTo>
                  <a:lnTo>
                    <a:pt x="262934" y="342899"/>
                  </a:lnTo>
                  <a:close/>
                </a:path>
                <a:path w="428625" h="342900">
                  <a:moveTo>
                    <a:pt x="407193" y="342899"/>
                  </a:moveTo>
                  <a:lnTo>
                    <a:pt x="300037" y="342899"/>
                  </a:lnTo>
                  <a:lnTo>
                    <a:pt x="291687" y="341218"/>
                  </a:lnTo>
                  <a:lnTo>
                    <a:pt x="284876" y="336629"/>
                  </a:lnTo>
                  <a:lnTo>
                    <a:pt x="280287" y="329818"/>
                  </a:lnTo>
                  <a:lnTo>
                    <a:pt x="278606" y="321468"/>
                  </a:lnTo>
                  <a:lnTo>
                    <a:pt x="278606" y="235743"/>
                  </a:lnTo>
                  <a:lnTo>
                    <a:pt x="280287" y="227394"/>
                  </a:lnTo>
                  <a:lnTo>
                    <a:pt x="284876" y="220582"/>
                  </a:lnTo>
                  <a:lnTo>
                    <a:pt x="291687" y="215994"/>
                  </a:lnTo>
                  <a:lnTo>
                    <a:pt x="300037" y="214312"/>
                  </a:lnTo>
                  <a:lnTo>
                    <a:pt x="300037" y="182165"/>
                  </a:lnTo>
                  <a:lnTo>
                    <a:pt x="304246" y="161305"/>
                  </a:lnTo>
                  <a:lnTo>
                    <a:pt x="315725" y="144275"/>
                  </a:lnTo>
                  <a:lnTo>
                    <a:pt x="332755" y="132796"/>
                  </a:lnTo>
                  <a:lnTo>
                    <a:pt x="353615" y="128587"/>
                  </a:lnTo>
                  <a:lnTo>
                    <a:pt x="374475" y="132796"/>
                  </a:lnTo>
                  <a:lnTo>
                    <a:pt x="391505" y="144275"/>
                  </a:lnTo>
                  <a:lnTo>
                    <a:pt x="402599" y="160734"/>
                  </a:lnTo>
                  <a:lnTo>
                    <a:pt x="353615" y="160734"/>
                  </a:lnTo>
                  <a:lnTo>
                    <a:pt x="345266" y="162416"/>
                  </a:lnTo>
                  <a:lnTo>
                    <a:pt x="338454" y="167004"/>
                  </a:lnTo>
                  <a:lnTo>
                    <a:pt x="333866" y="173816"/>
                  </a:lnTo>
                  <a:lnTo>
                    <a:pt x="332184" y="182165"/>
                  </a:lnTo>
                  <a:lnTo>
                    <a:pt x="332184" y="214312"/>
                  </a:lnTo>
                  <a:lnTo>
                    <a:pt x="407193" y="214312"/>
                  </a:lnTo>
                  <a:lnTo>
                    <a:pt x="415543" y="215994"/>
                  </a:lnTo>
                  <a:lnTo>
                    <a:pt x="422354" y="220582"/>
                  </a:lnTo>
                  <a:lnTo>
                    <a:pt x="426943" y="227394"/>
                  </a:lnTo>
                  <a:lnTo>
                    <a:pt x="428624" y="235743"/>
                  </a:lnTo>
                  <a:lnTo>
                    <a:pt x="428624" y="321468"/>
                  </a:lnTo>
                  <a:lnTo>
                    <a:pt x="426943" y="329818"/>
                  </a:lnTo>
                  <a:lnTo>
                    <a:pt x="422354" y="336629"/>
                  </a:lnTo>
                  <a:lnTo>
                    <a:pt x="415543" y="341218"/>
                  </a:lnTo>
                  <a:lnTo>
                    <a:pt x="407193" y="342899"/>
                  </a:lnTo>
                  <a:close/>
                </a:path>
                <a:path w="428625" h="342900">
                  <a:moveTo>
                    <a:pt x="407193" y="214312"/>
                  </a:moveTo>
                  <a:lnTo>
                    <a:pt x="375046" y="214312"/>
                  </a:lnTo>
                  <a:lnTo>
                    <a:pt x="375046" y="182165"/>
                  </a:lnTo>
                  <a:lnTo>
                    <a:pt x="373365" y="173816"/>
                  </a:lnTo>
                  <a:lnTo>
                    <a:pt x="368776" y="167004"/>
                  </a:lnTo>
                  <a:lnTo>
                    <a:pt x="361965" y="162416"/>
                  </a:lnTo>
                  <a:lnTo>
                    <a:pt x="353615" y="160734"/>
                  </a:lnTo>
                  <a:lnTo>
                    <a:pt x="402599" y="160734"/>
                  </a:lnTo>
                  <a:lnTo>
                    <a:pt x="402984" y="161305"/>
                  </a:lnTo>
                  <a:lnTo>
                    <a:pt x="407193" y="182165"/>
                  </a:lnTo>
                  <a:lnTo>
                    <a:pt x="407193" y="214312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248274" y="4495799"/>
              <a:ext cx="1181100" cy="676275"/>
            </a:xfrm>
            <a:custGeom>
              <a:avLst/>
              <a:gdLst/>
              <a:ahLst/>
              <a:cxnLst/>
              <a:rect l="l" t="t" r="r" b="b"/>
              <a:pathLst>
                <a:path w="1181100" h="676275">
                  <a:moveTo>
                    <a:pt x="842962" y="676274"/>
                  </a:moveTo>
                  <a:lnTo>
                    <a:pt x="338137" y="676274"/>
                  </a:lnTo>
                  <a:lnTo>
                    <a:pt x="329836" y="676173"/>
                  </a:lnTo>
                  <a:lnTo>
                    <a:pt x="288522" y="672615"/>
                  </a:lnTo>
                  <a:lnTo>
                    <a:pt x="247954" y="664026"/>
                  </a:lnTo>
                  <a:lnTo>
                    <a:pt x="208737" y="650534"/>
                  </a:lnTo>
                  <a:lnTo>
                    <a:pt x="171468" y="632344"/>
                  </a:lnTo>
                  <a:lnTo>
                    <a:pt x="136709" y="609731"/>
                  </a:lnTo>
                  <a:lnTo>
                    <a:pt x="104979" y="583034"/>
                  </a:lnTo>
                  <a:lnTo>
                    <a:pt x="76754" y="552649"/>
                  </a:lnTo>
                  <a:lnTo>
                    <a:pt x="52459" y="519037"/>
                  </a:lnTo>
                  <a:lnTo>
                    <a:pt x="32464" y="482709"/>
                  </a:lnTo>
                  <a:lnTo>
                    <a:pt x="17066" y="444206"/>
                  </a:lnTo>
                  <a:lnTo>
                    <a:pt x="6496" y="404104"/>
                  </a:lnTo>
                  <a:lnTo>
                    <a:pt x="915" y="363009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7" y="247953"/>
                  </a:lnTo>
                  <a:lnTo>
                    <a:pt x="25738" y="208737"/>
                  </a:lnTo>
                  <a:lnTo>
                    <a:pt x="43929" y="171467"/>
                  </a:lnTo>
                  <a:lnTo>
                    <a:pt x="66542" y="136709"/>
                  </a:lnTo>
                  <a:lnTo>
                    <a:pt x="93240" y="104979"/>
                  </a:lnTo>
                  <a:lnTo>
                    <a:pt x="123625" y="76753"/>
                  </a:lnTo>
                  <a:lnTo>
                    <a:pt x="157237" y="52459"/>
                  </a:lnTo>
                  <a:lnTo>
                    <a:pt x="193565" y="32464"/>
                  </a:lnTo>
                  <a:lnTo>
                    <a:pt x="232067" y="17067"/>
                  </a:lnTo>
                  <a:lnTo>
                    <a:pt x="272169" y="6497"/>
                  </a:lnTo>
                  <a:lnTo>
                    <a:pt x="313265" y="916"/>
                  </a:lnTo>
                  <a:lnTo>
                    <a:pt x="338137" y="0"/>
                  </a:lnTo>
                  <a:lnTo>
                    <a:pt x="842962" y="0"/>
                  </a:lnTo>
                  <a:lnTo>
                    <a:pt x="884356" y="2543"/>
                  </a:lnTo>
                  <a:lnTo>
                    <a:pt x="925123" y="10133"/>
                  </a:lnTo>
                  <a:lnTo>
                    <a:pt x="964654" y="22656"/>
                  </a:lnTo>
                  <a:lnTo>
                    <a:pt x="1002359" y="39926"/>
                  </a:lnTo>
                  <a:lnTo>
                    <a:pt x="1037666" y="61682"/>
                  </a:lnTo>
                  <a:lnTo>
                    <a:pt x="1070041" y="87593"/>
                  </a:lnTo>
                  <a:lnTo>
                    <a:pt x="1099001" y="117273"/>
                  </a:lnTo>
                  <a:lnTo>
                    <a:pt x="1124113" y="150278"/>
                  </a:lnTo>
                  <a:lnTo>
                    <a:pt x="1144996" y="186108"/>
                  </a:lnTo>
                  <a:lnTo>
                    <a:pt x="1161334" y="224221"/>
                  </a:lnTo>
                  <a:lnTo>
                    <a:pt x="1172883" y="264048"/>
                  </a:lnTo>
                  <a:lnTo>
                    <a:pt x="1179471" y="304994"/>
                  </a:lnTo>
                  <a:lnTo>
                    <a:pt x="1181099" y="338137"/>
                  </a:lnTo>
                  <a:lnTo>
                    <a:pt x="1180998" y="346438"/>
                  </a:lnTo>
                  <a:lnTo>
                    <a:pt x="1177440" y="387752"/>
                  </a:lnTo>
                  <a:lnTo>
                    <a:pt x="1168852" y="428320"/>
                  </a:lnTo>
                  <a:lnTo>
                    <a:pt x="1155360" y="467536"/>
                  </a:lnTo>
                  <a:lnTo>
                    <a:pt x="1137170" y="504806"/>
                  </a:lnTo>
                  <a:lnTo>
                    <a:pt x="1114557" y="539565"/>
                  </a:lnTo>
                  <a:lnTo>
                    <a:pt x="1087859" y="571294"/>
                  </a:lnTo>
                  <a:lnTo>
                    <a:pt x="1057474" y="599520"/>
                  </a:lnTo>
                  <a:lnTo>
                    <a:pt x="1023862" y="623814"/>
                  </a:lnTo>
                  <a:lnTo>
                    <a:pt x="987534" y="643809"/>
                  </a:lnTo>
                  <a:lnTo>
                    <a:pt x="949032" y="659207"/>
                  </a:lnTo>
                  <a:lnTo>
                    <a:pt x="908929" y="669776"/>
                  </a:lnTo>
                  <a:lnTo>
                    <a:pt x="867835" y="675358"/>
                  </a:lnTo>
                  <a:lnTo>
                    <a:pt x="842962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667374" y="4648199"/>
              <a:ext cx="342900" cy="342900"/>
            </a:xfrm>
            <a:custGeom>
              <a:avLst/>
              <a:gdLst/>
              <a:ahLst/>
              <a:cxnLst/>
              <a:rect l="l" t="t" r="r" b="b"/>
              <a:pathLst>
                <a:path w="342900" h="342900">
                  <a:moveTo>
                    <a:pt x="171449" y="342899"/>
                  </a:moveTo>
                  <a:lnTo>
                    <a:pt x="129780" y="337760"/>
                  </a:lnTo>
                  <a:lnTo>
                    <a:pt x="90628" y="322657"/>
                  </a:lnTo>
                  <a:lnTo>
                    <a:pt x="56318" y="298493"/>
                  </a:lnTo>
                  <a:lnTo>
                    <a:pt x="28894" y="266702"/>
                  </a:lnTo>
                  <a:lnTo>
                    <a:pt x="10017" y="229200"/>
                  </a:lnTo>
                  <a:lnTo>
                    <a:pt x="823" y="188255"/>
                  </a:lnTo>
                  <a:lnTo>
                    <a:pt x="0" y="171449"/>
                  </a:lnTo>
                  <a:lnTo>
                    <a:pt x="147" y="165421"/>
                  </a:lnTo>
                  <a:lnTo>
                    <a:pt x="205" y="163027"/>
                  </a:lnTo>
                  <a:lnTo>
                    <a:pt x="679" y="156599"/>
                  </a:lnTo>
                  <a:lnTo>
                    <a:pt x="765" y="155435"/>
                  </a:lnTo>
                  <a:lnTo>
                    <a:pt x="10032" y="113660"/>
                  </a:lnTo>
                  <a:lnTo>
                    <a:pt x="28894" y="76197"/>
                  </a:lnTo>
                  <a:lnTo>
                    <a:pt x="56318" y="44406"/>
                  </a:lnTo>
                  <a:lnTo>
                    <a:pt x="90628" y="20242"/>
                  </a:lnTo>
                  <a:lnTo>
                    <a:pt x="129780" y="5139"/>
                  </a:lnTo>
                  <a:lnTo>
                    <a:pt x="171449" y="0"/>
                  </a:lnTo>
                  <a:lnTo>
                    <a:pt x="179872" y="205"/>
                  </a:lnTo>
                  <a:lnTo>
                    <a:pt x="221219" y="7380"/>
                  </a:lnTo>
                  <a:lnTo>
                    <a:pt x="259584" y="24386"/>
                  </a:lnTo>
                  <a:lnTo>
                    <a:pt x="292683" y="50216"/>
                  </a:lnTo>
                  <a:lnTo>
                    <a:pt x="318513" y="83315"/>
                  </a:lnTo>
                  <a:lnTo>
                    <a:pt x="332411" y="112480"/>
                  </a:lnTo>
                  <a:lnTo>
                    <a:pt x="235735" y="112480"/>
                  </a:lnTo>
                  <a:lnTo>
                    <a:pt x="229685" y="113660"/>
                  </a:lnTo>
                  <a:lnTo>
                    <a:pt x="224358" y="117202"/>
                  </a:lnTo>
                  <a:lnTo>
                    <a:pt x="186159" y="155435"/>
                  </a:lnTo>
                  <a:lnTo>
                    <a:pt x="107214" y="155435"/>
                  </a:lnTo>
                  <a:lnTo>
                    <a:pt x="101261" y="156599"/>
                  </a:lnTo>
                  <a:lnTo>
                    <a:pt x="95837" y="160131"/>
                  </a:lnTo>
                  <a:lnTo>
                    <a:pt x="92296" y="165421"/>
                  </a:lnTo>
                  <a:lnTo>
                    <a:pt x="91117" y="171449"/>
                  </a:lnTo>
                  <a:lnTo>
                    <a:pt x="92296" y="177507"/>
                  </a:lnTo>
                  <a:lnTo>
                    <a:pt x="95837" y="182835"/>
                  </a:lnTo>
                  <a:lnTo>
                    <a:pt x="138700" y="225697"/>
                  </a:lnTo>
                  <a:lnTo>
                    <a:pt x="143932" y="229200"/>
                  </a:lnTo>
                  <a:lnTo>
                    <a:pt x="143793" y="229200"/>
                  </a:lnTo>
                  <a:lnTo>
                    <a:pt x="150027" y="230419"/>
                  </a:lnTo>
                  <a:lnTo>
                    <a:pt x="332411" y="230419"/>
                  </a:lnTo>
                  <a:lnTo>
                    <a:pt x="329849" y="237061"/>
                  </a:lnTo>
                  <a:lnTo>
                    <a:pt x="309154" y="273591"/>
                  </a:lnTo>
                  <a:lnTo>
                    <a:pt x="280217" y="303984"/>
                  </a:lnTo>
                  <a:lnTo>
                    <a:pt x="244764" y="326435"/>
                  </a:lnTo>
                  <a:lnTo>
                    <a:pt x="204898" y="339605"/>
                  </a:lnTo>
                  <a:lnTo>
                    <a:pt x="179872" y="342694"/>
                  </a:lnTo>
                  <a:lnTo>
                    <a:pt x="171449" y="342899"/>
                  </a:lnTo>
                  <a:close/>
                </a:path>
                <a:path w="342900" h="342900">
                  <a:moveTo>
                    <a:pt x="246792" y="140308"/>
                  </a:moveTo>
                  <a:lnTo>
                    <a:pt x="250593" y="134616"/>
                  </a:lnTo>
                  <a:lnTo>
                    <a:pt x="251758" y="128579"/>
                  </a:lnTo>
                  <a:lnTo>
                    <a:pt x="250575" y="122529"/>
                  </a:lnTo>
                  <a:lnTo>
                    <a:pt x="247062" y="117202"/>
                  </a:lnTo>
                  <a:lnTo>
                    <a:pt x="241772" y="113660"/>
                  </a:lnTo>
                  <a:lnTo>
                    <a:pt x="235735" y="112480"/>
                  </a:lnTo>
                  <a:lnTo>
                    <a:pt x="332411" y="112480"/>
                  </a:lnTo>
                  <a:lnTo>
                    <a:pt x="339938" y="139921"/>
                  </a:lnTo>
                  <a:lnTo>
                    <a:pt x="247180" y="139921"/>
                  </a:lnTo>
                  <a:lnTo>
                    <a:pt x="246792" y="140308"/>
                  </a:lnTo>
                  <a:close/>
                </a:path>
                <a:path w="342900" h="342900">
                  <a:moveTo>
                    <a:pt x="332411" y="230419"/>
                  </a:moveTo>
                  <a:lnTo>
                    <a:pt x="150027" y="230419"/>
                  </a:lnTo>
                  <a:lnTo>
                    <a:pt x="156273" y="229200"/>
                  </a:lnTo>
                  <a:lnTo>
                    <a:pt x="156134" y="229200"/>
                  </a:lnTo>
                  <a:lnTo>
                    <a:pt x="161404" y="225697"/>
                  </a:lnTo>
                  <a:lnTo>
                    <a:pt x="247180" y="139921"/>
                  </a:lnTo>
                  <a:lnTo>
                    <a:pt x="339938" y="139921"/>
                  </a:lnTo>
                  <a:lnTo>
                    <a:pt x="341046" y="146302"/>
                  </a:lnTo>
                  <a:lnTo>
                    <a:pt x="342076" y="154644"/>
                  </a:lnTo>
                  <a:lnTo>
                    <a:pt x="342694" y="163027"/>
                  </a:lnTo>
                  <a:lnTo>
                    <a:pt x="342899" y="171449"/>
                  </a:lnTo>
                  <a:lnTo>
                    <a:pt x="342751" y="177507"/>
                  </a:lnTo>
                  <a:lnTo>
                    <a:pt x="342694" y="179872"/>
                  </a:lnTo>
                  <a:lnTo>
                    <a:pt x="335519" y="221219"/>
                  </a:lnTo>
                  <a:lnTo>
                    <a:pt x="332882" y="229200"/>
                  </a:lnTo>
                  <a:lnTo>
                    <a:pt x="332411" y="230419"/>
                  </a:lnTo>
                  <a:close/>
                </a:path>
                <a:path w="342900" h="342900">
                  <a:moveTo>
                    <a:pt x="150018" y="191608"/>
                  </a:moveTo>
                  <a:lnTo>
                    <a:pt x="118541" y="160131"/>
                  </a:lnTo>
                  <a:lnTo>
                    <a:pt x="113251" y="156599"/>
                  </a:lnTo>
                  <a:lnTo>
                    <a:pt x="107214" y="155435"/>
                  </a:lnTo>
                  <a:lnTo>
                    <a:pt x="186159" y="155435"/>
                  </a:lnTo>
                  <a:lnTo>
                    <a:pt x="150018" y="191608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6886574" y="4495799"/>
              <a:ext cx="1447800" cy="676275"/>
            </a:xfrm>
            <a:custGeom>
              <a:avLst/>
              <a:gdLst/>
              <a:ahLst/>
              <a:cxnLst/>
              <a:rect l="l" t="t" r="r" b="b"/>
              <a:pathLst>
                <a:path w="1447800" h="676275">
                  <a:moveTo>
                    <a:pt x="1109662" y="676274"/>
                  </a:moveTo>
                  <a:lnTo>
                    <a:pt x="338137" y="676274"/>
                  </a:lnTo>
                  <a:lnTo>
                    <a:pt x="329836" y="676173"/>
                  </a:lnTo>
                  <a:lnTo>
                    <a:pt x="288521" y="672615"/>
                  </a:lnTo>
                  <a:lnTo>
                    <a:pt x="247953" y="664026"/>
                  </a:lnTo>
                  <a:lnTo>
                    <a:pt x="208736" y="650534"/>
                  </a:lnTo>
                  <a:lnTo>
                    <a:pt x="171467" y="632344"/>
                  </a:lnTo>
                  <a:lnTo>
                    <a:pt x="136708" y="609731"/>
                  </a:lnTo>
                  <a:lnTo>
                    <a:pt x="104979" y="583034"/>
                  </a:lnTo>
                  <a:lnTo>
                    <a:pt x="76753" y="552649"/>
                  </a:lnTo>
                  <a:lnTo>
                    <a:pt x="52458" y="519037"/>
                  </a:lnTo>
                  <a:lnTo>
                    <a:pt x="32464" y="482709"/>
                  </a:lnTo>
                  <a:lnTo>
                    <a:pt x="17066" y="444206"/>
                  </a:lnTo>
                  <a:lnTo>
                    <a:pt x="6496" y="404104"/>
                  </a:lnTo>
                  <a:lnTo>
                    <a:pt x="915" y="363009"/>
                  </a:lnTo>
                  <a:lnTo>
                    <a:pt x="0" y="338137"/>
                  </a:lnTo>
                  <a:lnTo>
                    <a:pt x="102" y="329836"/>
                  </a:lnTo>
                  <a:lnTo>
                    <a:pt x="3658" y="288522"/>
                  </a:lnTo>
                  <a:lnTo>
                    <a:pt x="12246" y="247953"/>
                  </a:lnTo>
                  <a:lnTo>
                    <a:pt x="25738" y="208737"/>
                  </a:lnTo>
                  <a:lnTo>
                    <a:pt x="43929" y="171467"/>
                  </a:lnTo>
                  <a:lnTo>
                    <a:pt x="66542" y="136709"/>
                  </a:lnTo>
                  <a:lnTo>
                    <a:pt x="93240" y="104979"/>
                  </a:lnTo>
                  <a:lnTo>
                    <a:pt x="123624" y="76753"/>
                  </a:lnTo>
                  <a:lnTo>
                    <a:pt x="157235" y="52459"/>
                  </a:lnTo>
                  <a:lnTo>
                    <a:pt x="193564" y="32464"/>
                  </a:lnTo>
                  <a:lnTo>
                    <a:pt x="232066" y="17067"/>
                  </a:lnTo>
                  <a:lnTo>
                    <a:pt x="272169" y="6497"/>
                  </a:lnTo>
                  <a:lnTo>
                    <a:pt x="313264" y="916"/>
                  </a:lnTo>
                  <a:lnTo>
                    <a:pt x="338137" y="0"/>
                  </a:lnTo>
                  <a:lnTo>
                    <a:pt x="1109662" y="0"/>
                  </a:lnTo>
                  <a:lnTo>
                    <a:pt x="1151056" y="2543"/>
                  </a:lnTo>
                  <a:lnTo>
                    <a:pt x="1191822" y="10133"/>
                  </a:lnTo>
                  <a:lnTo>
                    <a:pt x="1231353" y="22656"/>
                  </a:lnTo>
                  <a:lnTo>
                    <a:pt x="1269059" y="39926"/>
                  </a:lnTo>
                  <a:lnTo>
                    <a:pt x="1304366" y="61682"/>
                  </a:lnTo>
                  <a:lnTo>
                    <a:pt x="1336742" y="87593"/>
                  </a:lnTo>
                  <a:lnTo>
                    <a:pt x="1365701" y="117273"/>
                  </a:lnTo>
                  <a:lnTo>
                    <a:pt x="1390812" y="150278"/>
                  </a:lnTo>
                  <a:lnTo>
                    <a:pt x="1411696" y="186108"/>
                  </a:lnTo>
                  <a:lnTo>
                    <a:pt x="1428033" y="224221"/>
                  </a:lnTo>
                  <a:lnTo>
                    <a:pt x="1439582" y="264048"/>
                  </a:lnTo>
                  <a:lnTo>
                    <a:pt x="1446171" y="304994"/>
                  </a:lnTo>
                  <a:lnTo>
                    <a:pt x="1447799" y="338137"/>
                  </a:lnTo>
                  <a:lnTo>
                    <a:pt x="1447698" y="346438"/>
                  </a:lnTo>
                  <a:lnTo>
                    <a:pt x="1444139" y="387752"/>
                  </a:lnTo>
                  <a:lnTo>
                    <a:pt x="1435550" y="428320"/>
                  </a:lnTo>
                  <a:lnTo>
                    <a:pt x="1422059" y="467536"/>
                  </a:lnTo>
                  <a:lnTo>
                    <a:pt x="1403869" y="504806"/>
                  </a:lnTo>
                  <a:lnTo>
                    <a:pt x="1381257" y="539565"/>
                  </a:lnTo>
                  <a:lnTo>
                    <a:pt x="1354559" y="571294"/>
                  </a:lnTo>
                  <a:lnTo>
                    <a:pt x="1324174" y="599520"/>
                  </a:lnTo>
                  <a:lnTo>
                    <a:pt x="1290562" y="623814"/>
                  </a:lnTo>
                  <a:lnTo>
                    <a:pt x="1254235" y="643809"/>
                  </a:lnTo>
                  <a:lnTo>
                    <a:pt x="1215732" y="659207"/>
                  </a:lnTo>
                  <a:lnTo>
                    <a:pt x="1175629" y="669776"/>
                  </a:lnTo>
                  <a:lnTo>
                    <a:pt x="1134534" y="675358"/>
                  </a:lnTo>
                  <a:lnTo>
                    <a:pt x="1109662" y="676274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400925" y="4648199"/>
              <a:ext cx="428625" cy="342900"/>
            </a:xfrm>
            <a:custGeom>
              <a:avLst/>
              <a:gdLst/>
              <a:ahLst/>
              <a:cxnLst/>
              <a:rect l="l" t="t" r="r" b="b"/>
              <a:pathLst>
                <a:path w="428625" h="342900">
                  <a:moveTo>
                    <a:pt x="235743" y="64293"/>
                  </a:moveTo>
                  <a:lnTo>
                    <a:pt x="192881" y="64293"/>
                  </a:lnTo>
                  <a:lnTo>
                    <a:pt x="192881" y="21431"/>
                  </a:lnTo>
                  <a:lnTo>
                    <a:pt x="194562" y="13081"/>
                  </a:lnTo>
                  <a:lnTo>
                    <a:pt x="199151" y="6270"/>
                  </a:lnTo>
                  <a:lnTo>
                    <a:pt x="205962" y="1681"/>
                  </a:lnTo>
                  <a:lnTo>
                    <a:pt x="214312" y="0"/>
                  </a:lnTo>
                  <a:lnTo>
                    <a:pt x="222662" y="1681"/>
                  </a:lnTo>
                  <a:lnTo>
                    <a:pt x="229473" y="6270"/>
                  </a:lnTo>
                  <a:lnTo>
                    <a:pt x="234062" y="13081"/>
                  </a:lnTo>
                  <a:lnTo>
                    <a:pt x="235743" y="21431"/>
                  </a:lnTo>
                  <a:lnTo>
                    <a:pt x="235743" y="64293"/>
                  </a:lnTo>
                  <a:close/>
                </a:path>
                <a:path w="428625" h="342900">
                  <a:moveTo>
                    <a:pt x="316110" y="342899"/>
                  </a:moveTo>
                  <a:lnTo>
                    <a:pt x="112514" y="342899"/>
                  </a:lnTo>
                  <a:lnTo>
                    <a:pt x="93734" y="339113"/>
                  </a:lnTo>
                  <a:lnTo>
                    <a:pt x="78408" y="328785"/>
                  </a:lnTo>
                  <a:lnTo>
                    <a:pt x="68079" y="313459"/>
                  </a:lnTo>
                  <a:lnTo>
                    <a:pt x="64293" y="294679"/>
                  </a:lnTo>
                  <a:lnTo>
                    <a:pt x="64293" y="112514"/>
                  </a:lnTo>
                  <a:lnTo>
                    <a:pt x="68079" y="93734"/>
                  </a:lnTo>
                  <a:lnTo>
                    <a:pt x="78408" y="78408"/>
                  </a:lnTo>
                  <a:lnTo>
                    <a:pt x="93734" y="68079"/>
                  </a:lnTo>
                  <a:lnTo>
                    <a:pt x="112514" y="64293"/>
                  </a:lnTo>
                  <a:lnTo>
                    <a:pt x="316110" y="64293"/>
                  </a:lnTo>
                  <a:lnTo>
                    <a:pt x="334890" y="68079"/>
                  </a:lnTo>
                  <a:lnTo>
                    <a:pt x="350216" y="78408"/>
                  </a:lnTo>
                  <a:lnTo>
                    <a:pt x="360545" y="93734"/>
                  </a:lnTo>
                  <a:lnTo>
                    <a:pt x="364331" y="112514"/>
                  </a:lnTo>
                  <a:lnTo>
                    <a:pt x="364331" y="144660"/>
                  </a:lnTo>
                  <a:lnTo>
                    <a:pt x="146466" y="144660"/>
                  </a:lnTo>
                  <a:lnTo>
                    <a:pt x="143049" y="145340"/>
                  </a:lnTo>
                  <a:lnTo>
                    <a:pt x="123229" y="167897"/>
                  </a:lnTo>
                  <a:lnTo>
                    <a:pt x="123229" y="175002"/>
                  </a:lnTo>
                  <a:lnTo>
                    <a:pt x="146466" y="198239"/>
                  </a:lnTo>
                  <a:lnTo>
                    <a:pt x="364331" y="198239"/>
                  </a:lnTo>
                  <a:lnTo>
                    <a:pt x="364331" y="257174"/>
                  </a:lnTo>
                  <a:lnTo>
                    <a:pt x="133409" y="257174"/>
                  </a:lnTo>
                  <a:lnTo>
                    <a:pt x="128587" y="261997"/>
                  </a:lnTo>
                  <a:lnTo>
                    <a:pt x="128587" y="273784"/>
                  </a:lnTo>
                  <a:lnTo>
                    <a:pt x="133409" y="278606"/>
                  </a:lnTo>
                  <a:lnTo>
                    <a:pt x="364331" y="278606"/>
                  </a:lnTo>
                  <a:lnTo>
                    <a:pt x="364331" y="294679"/>
                  </a:lnTo>
                  <a:lnTo>
                    <a:pt x="360545" y="313459"/>
                  </a:lnTo>
                  <a:lnTo>
                    <a:pt x="350216" y="328785"/>
                  </a:lnTo>
                  <a:lnTo>
                    <a:pt x="334890" y="339113"/>
                  </a:lnTo>
                  <a:lnTo>
                    <a:pt x="316110" y="342899"/>
                  </a:lnTo>
                  <a:close/>
                </a:path>
                <a:path w="428625" h="342900">
                  <a:moveTo>
                    <a:pt x="275053" y="198239"/>
                  </a:moveTo>
                  <a:lnTo>
                    <a:pt x="153571" y="198239"/>
                  </a:lnTo>
                  <a:lnTo>
                    <a:pt x="156988" y="197559"/>
                  </a:lnTo>
                  <a:lnTo>
                    <a:pt x="163552" y="194840"/>
                  </a:lnTo>
                  <a:lnTo>
                    <a:pt x="176807" y="175002"/>
                  </a:lnTo>
                  <a:lnTo>
                    <a:pt x="176807" y="167897"/>
                  </a:lnTo>
                  <a:lnTo>
                    <a:pt x="153571" y="144660"/>
                  </a:lnTo>
                  <a:lnTo>
                    <a:pt x="275053" y="144660"/>
                  </a:lnTo>
                  <a:lnTo>
                    <a:pt x="251817" y="167897"/>
                  </a:lnTo>
                  <a:lnTo>
                    <a:pt x="251817" y="175002"/>
                  </a:lnTo>
                  <a:lnTo>
                    <a:pt x="271636" y="197559"/>
                  </a:lnTo>
                  <a:lnTo>
                    <a:pt x="275053" y="198239"/>
                  </a:lnTo>
                  <a:close/>
                </a:path>
                <a:path w="428625" h="342900">
                  <a:moveTo>
                    <a:pt x="364331" y="198239"/>
                  </a:moveTo>
                  <a:lnTo>
                    <a:pt x="282158" y="198239"/>
                  </a:lnTo>
                  <a:lnTo>
                    <a:pt x="285575" y="197559"/>
                  </a:lnTo>
                  <a:lnTo>
                    <a:pt x="292139" y="194840"/>
                  </a:lnTo>
                  <a:lnTo>
                    <a:pt x="305395" y="175002"/>
                  </a:lnTo>
                  <a:lnTo>
                    <a:pt x="305395" y="167897"/>
                  </a:lnTo>
                  <a:lnTo>
                    <a:pt x="282158" y="144660"/>
                  </a:lnTo>
                  <a:lnTo>
                    <a:pt x="364331" y="144660"/>
                  </a:lnTo>
                  <a:lnTo>
                    <a:pt x="364331" y="198239"/>
                  </a:lnTo>
                  <a:close/>
                </a:path>
                <a:path w="428625" h="342900">
                  <a:moveTo>
                    <a:pt x="197703" y="278606"/>
                  </a:moveTo>
                  <a:lnTo>
                    <a:pt x="166627" y="278606"/>
                  </a:lnTo>
                  <a:lnTo>
                    <a:pt x="171449" y="273784"/>
                  </a:lnTo>
                  <a:lnTo>
                    <a:pt x="171449" y="261997"/>
                  </a:lnTo>
                  <a:lnTo>
                    <a:pt x="166627" y="257174"/>
                  </a:lnTo>
                  <a:lnTo>
                    <a:pt x="197703" y="257174"/>
                  </a:lnTo>
                  <a:lnTo>
                    <a:pt x="192881" y="261997"/>
                  </a:lnTo>
                  <a:lnTo>
                    <a:pt x="192881" y="273784"/>
                  </a:lnTo>
                  <a:lnTo>
                    <a:pt x="197703" y="278606"/>
                  </a:lnTo>
                  <a:close/>
                </a:path>
                <a:path w="428625" h="342900">
                  <a:moveTo>
                    <a:pt x="261997" y="278606"/>
                  </a:moveTo>
                  <a:lnTo>
                    <a:pt x="230921" y="278606"/>
                  </a:lnTo>
                  <a:lnTo>
                    <a:pt x="235743" y="273784"/>
                  </a:lnTo>
                  <a:lnTo>
                    <a:pt x="235743" y="261997"/>
                  </a:lnTo>
                  <a:lnTo>
                    <a:pt x="230921" y="257174"/>
                  </a:lnTo>
                  <a:lnTo>
                    <a:pt x="261997" y="257174"/>
                  </a:lnTo>
                  <a:lnTo>
                    <a:pt x="257174" y="261997"/>
                  </a:lnTo>
                  <a:lnTo>
                    <a:pt x="257174" y="273784"/>
                  </a:lnTo>
                  <a:lnTo>
                    <a:pt x="261997" y="278606"/>
                  </a:lnTo>
                  <a:close/>
                </a:path>
                <a:path w="428625" h="342900">
                  <a:moveTo>
                    <a:pt x="364331" y="278606"/>
                  </a:moveTo>
                  <a:lnTo>
                    <a:pt x="295215" y="278606"/>
                  </a:lnTo>
                  <a:lnTo>
                    <a:pt x="300037" y="273784"/>
                  </a:lnTo>
                  <a:lnTo>
                    <a:pt x="300037" y="261997"/>
                  </a:lnTo>
                  <a:lnTo>
                    <a:pt x="295215" y="257174"/>
                  </a:lnTo>
                  <a:lnTo>
                    <a:pt x="364331" y="257174"/>
                  </a:lnTo>
                  <a:lnTo>
                    <a:pt x="364331" y="278606"/>
                  </a:lnTo>
                  <a:close/>
                </a:path>
                <a:path w="428625" h="342900">
                  <a:moveTo>
                    <a:pt x="42862" y="278606"/>
                  </a:moveTo>
                  <a:lnTo>
                    <a:pt x="32146" y="278606"/>
                  </a:lnTo>
                  <a:lnTo>
                    <a:pt x="19636" y="276079"/>
                  </a:lnTo>
                  <a:lnTo>
                    <a:pt x="9418" y="269188"/>
                  </a:lnTo>
                  <a:lnTo>
                    <a:pt x="2527" y="258969"/>
                  </a:lnTo>
                  <a:lnTo>
                    <a:pt x="0" y="246459"/>
                  </a:lnTo>
                  <a:lnTo>
                    <a:pt x="0" y="182165"/>
                  </a:lnTo>
                  <a:lnTo>
                    <a:pt x="2527" y="169655"/>
                  </a:lnTo>
                  <a:lnTo>
                    <a:pt x="9418" y="159436"/>
                  </a:lnTo>
                  <a:lnTo>
                    <a:pt x="19636" y="152545"/>
                  </a:lnTo>
                  <a:lnTo>
                    <a:pt x="32146" y="150018"/>
                  </a:lnTo>
                  <a:lnTo>
                    <a:pt x="42862" y="150018"/>
                  </a:lnTo>
                  <a:lnTo>
                    <a:pt x="42862" y="278606"/>
                  </a:lnTo>
                  <a:close/>
                </a:path>
                <a:path w="428625" h="342900">
                  <a:moveTo>
                    <a:pt x="396478" y="278606"/>
                  </a:moveTo>
                  <a:lnTo>
                    <a:pt x="385762" y="278606"/>
                  </a:lnTo>
                  <a:lnTo>
                    <a:pt x="385762" y="150018"/>
                  </a:lnTo>
                  <a:lnTo>
                    <a:pt x="396478" y="150018"/>
                  </a:lnTo>
                  <a:lnTo>
                    <a:pt x="408988" y="152545"/>
                  </a:lnTo>
                  <a:lnTo>
                    <a:pt x="419206" y="159436"/>
                  </a:lnTo>
                  <a:lnTo>
                    <a:pt x="426097" y="169655"/>
                  </a:lnTo>
                  <a:lnTo>
                    <a:pt x="428624" y="182165"/>
                  </a:lnTo>
                  <a:lnTo>
                    <a:pt x="428624" y="246459"/>
                  </a:lnTo>
                  <a:lnTo>
                    <a:pt x="426097" y="258969"/>
                  </a:lnTo>
                  <a:lnTo>
                    <a:pt x="419206" y="269188"/>
                  </a:lnTo>
                  <a:lnTo>
                    <a:pt x="408988" y="276079"/>
                  </a:lnTo>
                  <a:lnTo>
                    <a:pt x="396478" y="278606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0401299" y="6343650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1454149" y="1588515"/>
            <a:ext cx="7332345" cy="232219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78740">
              <a:lnSpc>
                <a:spcPct val="100000"/>
              </a:lnSpc>
              <a:spcBef>
                <a:spcPts val="114"/>
              </a:spcBef>
            </a:pP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Use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only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your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assigned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device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login.</a:t>
            </a:r>
            <a:endParaRPr sz="2300">
              <a:latin typeface="Montserrat"/>
              <a:cs typeface="Montserrat"/>
            </a:endParaRPr>
          </a:p>
          <a:p>
            <a:pPr marL="12700" marR="5080">
              <a:lnSpc>
                <a:spcPct val="184800"/>
              </a:lnSpc>
            </a:pP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Stick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to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approved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sites—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no</a:t>
            </a:r>
            <a:r>
              <a:rPr dirty="0" sz="2300" spc="-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downloads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unless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85">
                <a:solidFill>
                  <a:srgbClr val="4A5462"/>
                </a:solidFill>
                <a:latin typeface="Montserrat"/>
                <a:cs typeface="Montserrat"/>
              </a:rPr>
              <a:t>directed. </a:t>
            </a:r>
            <a:r>
              <a:rPr dirty="0" sz="2300" spc="-160">
                <a:solidFill>
                  <a:srgbClr val="4A5462"/>
                </a:solidFill>
                <a:latin typeface="Montserrat"/>
                <a:cs typeface="Montserrat"/>
              </a:rPr>
              <a:t>Check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out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gear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before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5">
                <a:solidFill>
                  <a:srgbClr val="4A5462"/>
                </a:solidFill>
                <a:latin typeface="Montserrat"/>
                <a:cs typeface="Montserrat"/>
              </a:rPr>
              <a:t>use;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return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to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5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4">
                <a:solidFill>
                  <a:srgbClr val="4A5462"/>
                </a:solidFill>
                <a:latin typeface="Montserrat"/>
                <a:cs typeface="Montserrat"/>
              </a:rPr>
              <a:t>labeled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spot.</a:t>
            </a:r>
            <a:endParaRPr sz="2300">
              <a:latin typeface="Montserrat"/>
              <a:cs typeface="Montserrat"/>
            </a:endParaRPr>
          </a:p>
          <a:p>
            <a:pPr marL="78740">
              <a:lnSpc>
                <a:spcPct val="100000"/>
              </a:lnSpc>
              <a:spcBef>
                <a:spcPts val="2340"/>
              </a:spcBef>
            </a:pPr>
            <a:r>
              <a:rPr dirty="0" sz="2300" spc="-140">
                <a:solidFill>
                  <a:srgbClr val="4A5462"/>
                </a:solidFill>
                <a:latin typeface="Montserrat"/>
                <a:cs typeface="Montserrat"/>
              </a:rPr>
              <a:t>Use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4">
                <a:solidFill>
                  <a:srgbClr val="4A5462"/>
                </a:solidFill>
                <a:latin typeface="Montserrat"/>
                <a:cs typeface="Montserrat"/>
              </a:rPr>
              <a:t>AI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20">
                <a:solidFill>
                  <a:srgbClr val="4A5462"/>
                </a:solidFill>
                <a:latin typeface="Montserrat"/>
                <a:cs typeface="Montserrat"/>
              </a:rPr>
              <a:t>only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if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allowed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50">
                <a:solidFill>
                  <a:srgbClr val="4A5462"/>
                </a:solidFill>
                <a:latin typeface="Montserrat"/>
                <a:cs typeface="Montserrat"/>
              </a:rPr>
              <a:t>document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your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prompt.</a:t>
            </a:r>
            <a:endParaRPr sz="2300">
              <a:latin typeface="Montserrat"/>
              <a:cs typeface="Montserrat"/>
            </a:endParaRPr>
          </a:p>
        </p:txBody>
      </p:sp>
      <p:sp>
        <p:nvSpPr>
          <p:cNvPr id="19" name="object 1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16" name="object 16" descr=""/>
          <p:cNvSpPr txBox="1"/>
          <p:nvPr/>
        </p:nvSpPr>
        <p:spPr>
          <a:xfrm>
            <a:off x="3843883" y="5224057"/>
            <a:ext cx="958850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120" b="1">
                <a:solidFill>
                  <a:srgbClr val="1D40AF"/>
                </a:solidFill>
                <a:latin typeface="Montserrat SemiBold"/>
                <a:cs typeface="Montserrat SemiBold"/>
              </a:rPr>
              <a:t>Your</a:t>
            </a:r>
            <a:r>
              <a:rPr dirty="0" sz="1350" spc="-1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50" spc="-85" b="1">
                <a:solidFill>
                  <a:srgbClr val="1D40AF"/>
                </a:solidFill>
                <a:latin typeface="Montserrat SemiBold"/>
                <a:cs typeface="Montserrat SemiBold"/>
              </a:rPr>
              <a:t>Device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234383" y="5224057"/>
            <a:ext cx="120967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110" b="1">
                <a:solidFill>
                  <a:srgbClr val="1D40AF"/>
                </a:solidFill>
                <a:latin typeface="Montserrat SemiBold"/>
                <a:cs typeface="Montserrat SemiBold"/>
              </a:rPr>
              <a:t>Approved</a:t>
            </a:r>
            <a:r>
              <a:rPr dirty="0" sz="1350" spc="-3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50" spc="-65" b="1">
                <a:solidFill>
                  <a:srgbClr val="1D40AF"/>
                </a:solidFill>
                <a:latin typeface="Montserrat SemiBold"/>
                <a:cs typeface="Montserrat SemiBold"/>
              </a:rPr>
              <a:t>Sites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875809" y="5224057"/>
            <a:ext cx="147256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95" b="1">
                <a:solidFill>
                  <a:srgbClr val="1D40AF"/>
                </a:solidFill>
                <a:latin typeface="Montserrat SemiBold"/>
                <a:cs typeface="Montserrat SemiBold"/>
              </a:rPr>
              <a:t>AI</a:t>
            </a:r>
            <a:r>
              <a:rPr dirty="0" sz="1350" spc="-3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50" spc="-100" b="1">
                <a:solidFill>
                  <a:srgbClr val="1D40AF"/>
                </a:solidFill>
                <a:latin typeface="Montserrat SemiBold"/>
                <a:cs typeface="Montserrat SemiBold"/>
              </a:rPr>
              <a:t>Documentation</a:t>
            </a:r>
            <a:endParaRPr sz="1350">
              <a:latin typeface="Montserrat SemiBold"/>
              <a:cs typeface="Montserrat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14400" y="707231"/>
            <a:ext cx="428625" cy="300355"/>
          </a:xfrm>
          <a:custGeom>
            <a:avLst/>
            <a:gdLst/>
            <a:ahLst/>
            <a:cxnLst/>
            <a:rect l="l" t="t" r="r" b="b"/>
            <a:pathLst>
              <a:path w="428625" h="300355">
                <a:moveTo>
                  <a:pt x="85724" y="214312"/>
                </a:moveTo>
                <a:lnTo>
                  <a:pt x="42862" y="214312"/>
                </a:lnTo>
                <a:lnTo>
                  <a:pt x="42862" y="42862"/>
                </a:lnTo>
                <a:lnTo>
                  <a:pt x="46235" y="26191"/>
                </a:lnTo>
                <a:lnTo>
                  <a:pt x="55428" y="12565"/>
                </a:lnTo>
                <a:lnTo>
                  <a:pt x="69054" y="3372"/>
                </a:lnTo>
                <a:lnTo>
                  <a:pt x="85724" y="0"/>
                </a:lnTo>
                <a:lnTo>
                  <a:pt x="342899" y="0"/>
                </a:lnTo>
                <a:lnTo>
                  <a:pt x="359570" y="3372"/>
                </a:lnTo>
                <a:lnTo>
                  <a:pt x="373196" y="12565"/>
                </a:lnTo>
                <a:lnTo>
                  <a:pt x="382389" y="26191"/>
                </a:lnTo>
                <a:lnTo>
                  <a:pt x="385762" y="42862"/>
                </a:lnTo>
                <a:lnTo>
                  <a:pt x="85724" y="42862"/>
                </a:lnTo>
                <a:lnTo>
                  <a:pt x="85724" y="214312"/>
                </a:lnTo>
                <a:close/>
              </a:path>
              <a:path w="428625" h="300355">
                <a:moveTo>
                  <a:pt x="385762" y="214312"/>
                </a:moveTo>
                <a:lnTo>
                  <a:pt x="342899" y="214312"/>
                </a:lnTo>
                <a:lnTo>
                  <a:pt x="342899" y="42862"/>
                </a:lnTo>
                <a:lnTo>
                  <a:pt x="385762" y="42862"/>
                </a:lnTo>
                <a:lnTo>
                  <a:pt x="385762" y="214312"/>
                </a:lnTo>
                <a:close/>
              </a:path>
              <a:path w="428625" h="300355">
                <a:moveTo>
                  <a:pt x="377189" y="300037"/>
                </a:moveTo>
                <a:lnTo>
                  <a:pt x="51435" y="300037"/>
                </a:lnTo>
                <a:lnTo>
                  <a:pt x="31418" y="295994"/>
                </a:lnTo>
                <a:lnTo>
                  <a:pt x="15068" y="284968"/>
                </a:lnTo>
                <a:lnTo>
                  <a:pt x="4043" y="268618"/>
                </a:lnTo>
                <a:lnTo>
                  <a:pt x="0" y="248602"/>
                </a:lnTo>
                <a:lnTo>
                  <a:pt x="0" y="241503"/>
                </a:lnTo>
                <a:lnTo>
                  <a:pt x="5759" y="235743"/>
                </a:lnTo>
                <a:lnTo>
                  <a:pt x="422865" y="235743"/>
                </a:lnTo>
                <a:lnTo>
                  <a:pt x="428624" y="241503"/>
                </a:lnTo>
                <a:lnTo>
                  <a:pt x="428624" y="248602"/>
                </a:lnTo>
                <a:lnTo>
                  <a:pt x="424581" y="268618"/>
                </a:lnTo>
                <a:lnTo>
                  <a:pt x="413556" y="284968"/>
                </a:lnTo>
                <a:lnTo>
                  <a:pt x="397206" y="295994"/>
                </a:lnTo>
                <a:lnTo>
                  <a:pt x="377189" y="300037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58924" y="557542"/>
            <a:ext cx="3835400" cy="5302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300" spc="-229"/>
              <a:t>Chromebook</a:t>
            </a:r>
            <a:r>
              <a:rPr dirty="0" sz="3300" spc="5"/>
              <a:t> </a:t>
            </a:r>
            <a:r>
              <a:rPr dirty="0" sz="3300" spc="-150"/>
              <a:t>Rules</a:t>
            </a:r>
            <a:endParaRPr sz="3300"/>
          </a:p>
        </p:txBody>
      </p:sp>
      <p:grpSp>
        <p:nvGrpSpPr>
          <p:cNvPr id="4" name="object 4" descr=""/>
          <p:cNvGrpSpPr/>
          <p:nvPr/>
        </p:nvGrpSpPr>
        <p:grpSpPr>
          <a:xfrm>
            <a:off x="1066026" y="1552574"/>
            <a:ext cx="307975" cy="2870835"/>
            <a:chOff x="1066026" y="1552574"/>
            <a:chExt cx="307975" cy="287083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026" y="1552574"/>
              <a:ext cx="218241" cy="24765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066799" y="2288381"/>
              <a:ext cx="278765" cy="93345"/>
            </a:xfrm>
            <a:custGeom>
              <a:avLst/>
              <a:gdLst/>
              <a:ahLst/>
              <a:cxnLst/>
              <a:rect l="l" t="t" r="r" b="b"/>
              <a:pathLst>
                <a:path w="278765" h="93344">
                  <a:moveTo>
                    <a:pt x="170501" y="92868"/>
                  </a:moveTo>
                  <a:lnTo>
                    <a:pt x="6916" y="92868"/>
                  </a:lnTo>
                  <a:lnTo>
                    <a:pt x="0" y="85951"/>
                  </a:lnTo>
                  <a:lnTo>
                    <a:pt x="0" y="37873"/>
                  </a:lnTo>
                  <a:lnTo>
                    <a:pt x="7066" y="30806"/>
                  </a:lnTo>
                  <a:lnTo>
                    <a:pt x="33464" y="30806"/>
                  </a:lnTo>
                  <a:lnTo>
                    <a:pt x="54995" y="13543"/>
                  </a:lnTo>
                  <a:lnTo>
                    <a:pt x="63694" y="7733"/>
                  </a:lnTo>
                  <a:lnTo>
                    <a:pt x="73182" y="3488"/>
                  </a:lnTo>
                  <a:lnTo>
                    <a:pt x="83250" y="885"/>
                  </a:lnTo>
                  <a:lnTo>
                    <a:pt x="93691" y="0"/>
                  </a:lnTo>
                  <a:lnTo>
                    <a:pt x="178820" y="0"/>
                  </a:lnTo>
                  <a:lnTo>
                    <a:pt x="185737" y="6916"/>
                  </a:lnTo>
                  <a:lnTo>
                    <a:pt x="185737" y="24039"/>
                  </a:lnTo>
                  <a:lnTo>
                    <a:pt x="179200" y="30576"/>
                  </a:lnTo>
                  <a:lnTo>
                    <a:pt x="93436" y="30576"/>
                  </a:lnTo>
                  <a:lnTo>
                    <a:pt x="93067" y="30806"/>
                  </a:lnTo>
                  <a:lnTo>
                    <a:pt x="93252" y="31283"/>
                  </a:lnTo>
                  <a:lnTo>
                    <a:pt x="126980" y="31283"/>
                  </a:lnTo>
                  <a:lnTo>
                    <a:pt x="123825" y="34438"/>
                  </a:lnTo>
                  <a:lnTo>
                    <a:pt x="123825" y="42951"/>
                  </a:lnTo>
                  <a:lnTo>
                    <a:pt x="127307" y="46434"/>
                  </a:lnTo>
                  <a:lnTo>
                    <a:pt x="255149" y="46434"/>
                  </a:lnTo>
                  <a:lnTo>
                    <a:pt x="209535" y="80050"/>
                  </a:lnTo>
                  <a:lnTo>
                    <a:pt x="200633" y="85563"/>
                  </a:lnTo>
                  <a:lnTo>
                    <a:pt x="191033" y="89579"/>
                  </a:lnTo>
                  <a:lnTo>
                    <a:pt x="180926" y="92035"/>
                  </a:lnTo>
                  <a:lnTo>
                    <a:pt x="170501" y="92868"/>
                  </a:lnTo>
                  <a:close/>
                </a:path>
                <a:path w="278765" h="93344">
                  <a:moveTo>
                    <a:pt x="255149" y="46434"/>
                  </a:moveTo>
                  <a:lnTo>
                    <a:pt x="189897" y="46434"/>
                  </a:lnTo>
                  <a:lnTo>
                    <a:pt x="247795" y="3772"/>
                  </a:lnTo>
                  <a:lnTo>
                    <a:pt x="254761" y="531"/>
                  </a:lnTo>
                  <a:lnTo>
                    <a:pt x="262166" y="223"/>
                  </a:lnTo>
                  <a:lnTo>
                    <a:pt x="269146" y="2718"/>
                  </a:lnTo>
                  <a:lnTo>
                    <a:pt x="274833" y="7884"/>
                  </a:lnTo>
                  <a:lnTo>
                    <a:pt x="278074" y="14850"/>
                  </a:lnTo>
                  <a:lnTo>
                    <a:pt x="278382" y="22255"/>
                  </a:lnTo>
                  <a:lnTo>
                    <a:pt x="275887" y="29235"/>
                  </a:lnTo>
                  <a:lnTo>
                    <a:pt x="270781" y="34898"/>
                  </a:lnTo>
                  <a:lnTo>
                    <a:pt x="255149" y="46434"/>
                  </a:lnTo>
                  <a:close/>
                </a:path>
                <a:path w="278765" h="93344">
                  <a:moveTo>
                    <a:pt x="126980" y="31283"/>
                  </a:moveTo>
                  <a:lnTo>
                    <a:pt x="93908" y="31283"/>
                  </a:lnTo>
                  <a:lnTo>
                    <a:pt x="93626" y="30806"/>
                  </a:lnTo>
                  <a:lnTo>
                    <a:pt x="93589" y="30576"/>
                  </a:lnTo>
                  <a:lnTo>
                    <a:pt x="179200" y="30576"/>
                  </a:lnTo>
                  <a:lnTo>
                    <a:pt x="178970" y="30806"/>
                  </a:lnTo>
                  <a:lnTo>
                    <a:pt x="127457" y="30806"/>
                  </a:lnTo>
                  <a:lnTo>
                    <a:pt x="126980" y="3128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4538" y="2730103"/>
              <a:ext cx="232171" cy="216693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066799" y="3295649"/>
              <a:ext cx="307340" cy="247650"/>
            </a:xfrm>
            <a:custGeom>
              <a:avLst/>
              <a:gdLst/>
              <a:ahLst/>
              <a:cxnLst/>
              <a:rect l="l" t="t" r="r" b="b"/>
              <a:pathLst>
                <a:path w="307340" h="247650">
                  <a:moveTo>
                    <a:pt x="112412" y="123824"/>
                  </a:moveTo>
                  <a:lnTo>
                    <a:pt x="104281" y="123824"/>
                  </a:lnTo>
                  <a:lnTo>
                    <a:pt x="100255" y="123428"/>
                  </a:lnTo>
                  <a:lnTo>
                    <a:pt x="61693" y="102816"/>
                  </a:lnTo>
                  <a:lnTo>
                    <a:pt x="46434" y="65977"/>
                  </a:lnTo>
                  <a:lnTo>
                    <a:pt x="46434" y="57847"/>
                  </a:lnTo>
                  <a:lnTo>
                    <a:pt x="61693" y="21008"/>
                  </a:lnTo>
                  <a:lnTo>
                    <a:pt x="100255" y="396"/>
                  </a:lnTo>
                  <a:lnTo>
                    <a:pt x="104281" y="0"/>
                  </a:lnTo>
                  <a:lnTo>
                    <a:pt x="112412" y="0"/>
                  </a:lnTo>
                  <a:lnTo>
                    <a:pt x="149251" y="15259"/>
                  </a:lnTo>
                  <a:lnTo>
                    <a:pt x="169862" y="53821"/>
                  </a:lnTo>
                  <a:lnTo>
                    <a:pt x="170259" y="57847"/>
                  </a:lnTo>
                  <a:lnTo>
                    <a:pt x="170259" y="65977"/>
                  </a:lnTo>
                  <a:lnTo>
                    <a:pt x="155000" y="102816"/>
                  </a:lnTo>
                  <a:lnTo>
                    <a:pt x="116438" y="123428"/>
                  </a:lnTo>
                  <a:lnTo>
                    <a:pt x="112412" y="123824"/>
                  </a:lnTo>
                  <a:close/>
                </a:path>
                <a:path w="307340" h="247650">
                  <a:moveTo>
                    <a:pt x="265014" y="122905"/>
                  </a:moveTo>
                  <a:lnTo>
                    <a:pt x="232171" y="122905"/>
                  </a:lnTo>
                  <a:lnTo>
                    <a:pt x="290408" y="64621"/>
                  </a:lnTo>
                  <a:lnTo>
                    <a:pt x="297760" y="64621"/>
                  </a:lnTo>
                  <a:lnTo>
                    <a:pt x="306757" y="73714"/>
                  </a:lnTo>
                  <a:lnTo>
                    <a:pt x="306805" y="81066"/>
                  </a:lnTo>
                  <a:lnTo>
                    <a:pt x="302259" y="85564"/>
                  </a:lnTo>
                  <a:lnTo>
                    <a:pt x="265014" y="122905"/>
                  </a:lnTo>
                  <a:close/>
                </a:path>
                <a:path w="307340" h="247650">
                  <a:moveTo>
                    <a:pt x="235847" y="152072"/>
                  </a:moveTo>
                  <a:lnTo>
                    <a:pt x="228495" y="152072"/>
                  </a:lnTo>
                  <a:lnTo>
                    <a:pt x="223997" y="147525"/>
                  </a:lnTo>
                  <a:lnTo>
                    <a:pt x="188494" y="112022"/>
                  </a:lnTo>
                  <a:lnTo>
                    <a:pt x="188494" y="104670"/>
                  </a:lnTo>
                  <a:lnTo>
                    <a:pt x="197636" y="95625"/>
                  </a:lnTo>
                  <a:lnTo>
                    <a:pt x="204940" y="95625"/>
                  </a:lnTo>
                  <a:lnTo>
                    <a:pt x="209438" y="100172"/>
                  </a:lnTo>
                  <a:lnTo>
                    <a:pt x="232171" y="122905"/>
                  </a:lnTo>
                  <a:lnTo>
                    <a:pt x="265014" y="122905"/>
                  </a:lnTo>
                  <a:lnTo>
                    <a:pt x="235847" y="152072"/>
                  </a:lnTo>
                  <a:close/>
                </a:path>
                <a:path w="307340" h="247650">
                  <a:moveTo>
                    <a:pt x="210260" y="247650"/>
                  </a:moveTo>
                  <a:lnTo>
                    <a:pt x="6433" y="247650"/>
                  </a:lnTo>
                  <a:lnTo>
                    <a:pt x="0" y="241216"/>
                  </a:lnTo>
                  <a:lnTo>
                    <a:pt x="0" y="233284"/>
                  </a:lnTo>
                  <a:lnTo>
                    <a:pt x="6775" y="199709"/>
                  </a:lnTo>
                  <a:lnTo>
                    <a:pt x="25254" y="172296"/>
                  </a:lnTo>
                  <a:lnTo>
                    <a:pt x="52667" y="153817"/>
                  </a:lnTo>
                  <a:lnTo>
                    <a:pt x="86242" y="147042"/>
                  </a:lnTo>
                  <a:lnTo>
                    <a:pt x="130451" y="147042"/>
                  </a:lnTo>
                  <a:lnTo>
                    <a:pt x="164026" y="153817"/>
                  </a:lnTo>
                  <a:lnTo>
                    <a:pt x="191439" y="172296"/>
                  </a:lnTo>
                  <a:lnTo>
                    <a:pt x="209918" y="199709"/>
                  </a:lnTo>
                  <a:lnTo>
                    <a:pt x="216693" y="233284"/>
                  </a:lnTo>
                  <a:lnTo>
                    <a:pt x="216693" y="241216"/>
                  </a:lnTo>
                  <a:lnTo>
                    <a:pt x="210260" y="247650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6799" y="4206477"/>
              <a:ext cx="247650" cy="216693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1404143" y="1428558"/>
            <a:ext cx="9570720" cy="3363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50" spc="-135">
                <a:solidFill>
                  <a:srgbClr val="4A5462"/>
                </a:solidFill>
                <a:latin typeface="Montserrat"/>
                <a:cs typeface="Montserrat"/>
              </a:rPr>
              <a:t>Use</a:t>
            </a:r>
            <a:r>
              <a:rPr dirty="0" sz="21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45">
                <a:solidFill>
                  <a:srgbClr val="4A5462"/>
                </a:solidFill>
                <a:latin typeface="Montserrat"/>
                <a:cs typeface="Montserrat"/>
              </a:rPr>
              <a:t>Chromebooks</a:t>
            </a:r>
            <a:r>
              <a:rPr dirty="0" sz="21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0">
                <a:solidFill>
                  <a:srgbClr val="4A5462"/>
                </a:solidFill>
                <a:latin typeface="Montserrat"/>
                <a:cs typeface="Montserrat"/>
              </a:rPr>
              <a:t>while</a:t>
            </a:r>
            <a:r>
              <a:rPr dirty="0" sz="21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40">
                <a:solidFill>
                  <a:srgbClr val="4A5462"/>
                </a:solidFill>
                <a:latin typeface="Montserrat"/>
                <a:cs typeface="Montserrat"/>
              </a:rPr>
              <a:t>seated</a:t>
            </a:r>
            <a:r>
              <a:rPr dirty="0" sz="21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40">
                <a:solidFill>
                  <a:srgbClr val="4A5462"/>
                </a:solidFill>
                <a:latin typeface="Montserrat"/>
                <a:cs typeface="Montserrat"/>
              </a:rPr>
              <a:t>on</a:t>
            </a:r>
            <a:r>
              <a:rPr dirty="0" sz="21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30">
                <a:solidFill>
                  <a:srgbClr val="4A5462"/>
                </a:solidFill>
                <a:latin typeface="Montserrat"/>
                <a:cs typeface="Montserrat"/>
              </a:rPr>
              <a:t>a</a:t>
            </a:r>
            <a:r>
              <a:rPr dirty="0" sz="21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85">
                <a:solidFill>
                  <a:srgbClr val="4A5462"/>
                </a:solidFill>
                <a:latin typeface="Montserrat"/>
                <a:cs typeface="Montserrat"/>
              </a:rPr>
              <a:t>flat</a:t>
            </a:r>
            <a:r>
              <a:rPr dirty="0" sz="215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0">
                <a:solidFill>
                  <a:srgbClr val="4A5462"/>
                </a:solidFill>
                <a:latin typeface="Montserrat"/>
                <a:cs typeface="Montserrat"/>
              </a:rPr>
              <a:t>surface.</a:t>
            </a:r>
            <a:endParaRPr sz="2150">
              <a:latin typeface="Montserrat"/>
              <a:cs typeface="Montserrat"/>
            </a:endParaRPr>
          </a:p>
          <a:p>
            <a:pPr marL="43180" marR="2458085" indent="30480">
              <a:lnSpc>
                <a:spcPct val="177300"/>
              </a:lnSpc>
            </a:pPr>
            <a:r>
              <a:rPr dirty="0" sz="2150" spc="-135">
                <a:solidFill>
                  <a:srgbClr val="4A5462"/>
                </a:solidFill>
                <a:latin typeface="Montserrat"/>
                <a:cs typeface="Montserrat"/>
              </a:rPr>
              <a:t>Carry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55">
                <a:solidFill>
                  <a:srgbClr val="4A5462"/>
                </a:solidFill>
                <a:latin typeface="Montserrat"/>
                <a:cs typeface="Montserrat"/>
              </a:rPr>
              <a:t>by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0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1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0">
                <a:solidFill>
                  <a:srgbClr val="4A5462"/>
                </a:solidFill>
                <a:latin typeface="Montserrat"/>
                <a:cs typeface="Montserrat"/>
              </a:rPr>
              <a:t>base,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5">
                <a:solidFill>
                  <a:srgbClr val="4A5462"/>
                </a:solidFill>
                <a:latin typeface="Montserrat"/>
                <a:cs typeface="Montserrat"/>
              </a:rPr>
              <a:t>with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60">
                <a:solidFill>
                  <a:srgbClr val="4A5462"/>
                </a:solidFill>
                <a:latin typeface="Montserrat"/>
                <a:cs typeface="Montserrat"/>
              </a:rPr>
              <a:t>two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50">
                <a:solidFill>
                  <a:srgbClr val="4A5462"/>
                </a:solidFill>
                <a:latin typeface="Montserrat"/>
                <a:cs typeface="Montserrat"/>
              </a:rPr>
              <a:t>hands—</a:t>
            </a:r>
            <a:r>
              <a:rPr dirty="0" sz="2150" spc="-135">
                <a:solidFill>
                  <a:srgbClr val="4A5462"/>
                </a:solidFill>
                <a:latin typeface="Montserrat"/>
                <a:cs typeface="Montserrat"/>
              </a:rPr>
              <a:t>never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55">
                <a:solidFill>
                  <a:srgbClr val="4A5462"/>
                </a:solidFill>
                <a:latin typeface="Montserrat"/>
                <a:cs typeface="Montserrat"/>
              </a:rPr>
              <a:t>by</a:t>
            </a:r>
            <a:r>
              <a:rPr dirty="0" sz="21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0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0">
                <a:solidFill>
                  <a:srgbClr val="4A5462"/>
                </a:solidFill>
                <a:latin typeface="Montserrat"/>
                <a:cs typeface="Montserrat"/>
              </a:rPr>
              <a:t>screen. </a:t>
            </a:r>
            <a:r>
              <a:rPr dirty="0" sz="2150" spc="-160">
                <a:solidFill>
                  <a:srgbClr val="4A5462"/>
                </a:solidFill>
                <a:latin typeface="Montserrat"/>
                <a:cs typeface="Montserrat"/>
              </a:rPr>
              <a:t>Keep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35">
                <a:solidFill>
                  <a:srgbClr val="4A5462"/>
                </a:solidFill>
                <a:latin typeface="Montserrat"/>
                <a:cs typeface="Montserrat"/>
              </a:rPr>
              <a:t>food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45">
                <a:solidFill>
                  <a:srgbClr val="4A5462"/>
                </a:solidFill>
                <a:latin typeface="Montserrat"/>
                <a:cs typeface="Montserrat"/>
              </a:rPr>
              <a:t>away;</a:t>
            </a:r>
            <a:r>
              <a:rPr dirty="0" sz="21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0">
                <a:solidFill>
                  <a:srgbClr val="4A5462"/>
                </a:solidFill>
                <a:latin typeface="Montserrat"/>
                <a:cs typeface="Montserrat"/>
              </a:rPr>
              <a:t>closed-</a:t>
            </a:r>
            <a:r>
              <a:rPr dirty="0" sz="2150" spc="-95">
                <a:solidFill>
                  <a:srgbClr val="4A5462"/>
                </a:solidFill>
                <a:latin typeface="Montserrat"/>
                <a:cs typeface="Montserrat"/>
              </a:rPr>
              <a:t>lid</a:t>
            </a:r>
            <a:r>
              <a:rPr dirty="0" sz="21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5">
                <a:solidFill>
                  <a:srgbClr val="4A5462"/>
                </a:solidFill>
                <a:latin typeface="Montserrat"/>
                <a:cs typeface="Montserrat"/>
              </a:rPr>
              <a:t>drinks</a:t>
            </a:r>
            <a:r>
              <a:rPr dirty="0" sz="21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10">
                <a:solidFill>
                  <a:srgbClr val="4A5462"/>
                </a:solidFill>
                <a:latin typeface="Montserrat"/>
                <a:cs typeface="Montserrat"/>
              </a:rPr>
              <a:t>at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35">
                <a:solidFill>
                  <a:srgbClr val="4A5462"/>
                </a:solidFill>
                <a:latin typeface="Montserrat"/>
                <a:cs typeface="Montserrat"/>
              </a:rPr>
              <a:t>white</a:t>
            </a:r>
            <a:r>
              <a:rPr dirty="0" sz="21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14">
                <a:solidFill>
                  <a:srgbClr val="4A5462"/>
                </a:solidFill>
                <a:latin typeface="Montserrat"/>
                <a:cs typeface="Montserrat"/>
              </a:rPr>
              <a:t>lab</a:t>
            </a:r>
            <a:r>
              <a:rPr dirty="0" sz="21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0">
                <a:solidFill>
                  <a:srgbClr val="4A5462"/>
                </a:solidFill>
                <a:latin typeface="Montserrat"/>
                <a:cs typeface="Montserrat"/>
              </a:rPr>
              <a:t>tables</a:t>
            </a:r>
            <a:r>
              <a:rPr dirty="0" sz="21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45">
                <a:solidFill>
                  <a:srgbClr val="4A5462"/>
                </a:solidFill>
                <a:latin typeface="Montserrat"/>
                <a:cs typeface="Montserrat"/>
              </a:rPr>
              <a:t>only.</a:t>
            </a:r>
            <a:endParaRPr sz="2150">
              <a:latin typeface="Montserrat"/>
              <a:cs typeface="Montserrat"/>
            </a:endParaRPr>
          </a:p>
          <a:p>
            <a:pPr marL="105410" marR="228600">
              <a:lnSpc>
                <a:spcPct val="113399"/>
              </a:lnSpc>
              <a:spcBef>
                <a:spcPts val="1650"/>
              </a:spcBef>
            </a:pPr>
            <a:r>
              <a:rPr dirty="0" sz="2150" spc="-135">
                <a:solidFill>
                  <a:srgbClr val="4A5462"/>
                </a:solidFill>
                <a:latin typeface="Montserrat"/>
                <a:cs typeface="Montserrat"/>
              </a:rPr>
              <a:t>Use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0">
                <a:solidFill>
                  <a:srgbClr val="4A5462"/>
                </a:solidFill>
                <a:latin typeface="Montserrat"/>
                <a:cs typeface="Montserrat"/>
              </a:rPr>
              <a:t>only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35">
                <a:solidFill>
                  <a:srgbClr val="4A5462"/>
                </a:solidFill>
                <a:latin typeface="Montserrat"/>
                <a:cs typeface="Montserrat"/>
              </a:rPr>
              <a:t>your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5">
                <a:solidFill>
                  <a:srgbClr val="4A5462"/>
                </a:solidFill>
                <a:latin typeface="Montserrat"/>
                <a:cs typeface="Montserrat"/>
              </a:rPr>
              <a:t>assigned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35">
                <a:solidFill>
                  <a:srgbClr val="4A5462"/>
                </a:solidFill>
                <a:latin typeface="Montserrat"/>
                <a:cs typeface="Montserrat"/>
              </a:rPr>
              <a:t>Chromebook.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50">
                <a:solidFill>
                  <a:srgbClr val="4A5462"/>
                </a:solidFill>
                <a:latin typeface="Montserrat"/>
                <a:cs typeface="Montserrat"/>
              </a:rPr>
              <a:t>Check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10">
                <a:solidFill>
                  <a:srgbClr val="4A5462"/>
                </a:solidFill>
                <a:latin typeface="Montserrat"/>
                <a:cs typeface="Montserrat"/>
              </a:rPr>
              <a:t>for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60">
                <a:solidFill>
                  <a:srgbClr val="4A5462"/>
                </a:solidFill>
                <a:latin typeface="Montserrat"/>
                <a:cs typeface="Montserrat"/>
              </a:rPr>
              <a:t>damage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40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0">
                <a:solidFill>
                  <a:srgbClr val="4A5462"/>
                </a:solidFill>
                <a:latin typeface="Montserrat"/>
                <a:cs typeface="Montserrat"/>
              </a:rPr>
              <a:t>report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80">
                <a:solidFill>
                  <a:srgbClr val="4A5462"/>
                </a:solidFill>
                <a:latin typeface="Montserrat"/>
                <a:cs typeface="Montserrat"/>
              </a:rPr>
              <a:t>it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 right </a:t>
            </a:r>
            <a:r>
              <a:rPr dirty="0" sz="2150" spc="-10">
                <a:solidFill>
                  <a:srgbClr val="4A5462"/>
                </a:solidFill>
                <a:latin typeface="Montserrat"/>
                <a:cs typeface="Montserrat"/>
              </a:rPr>
              <a:t>away.</a:t>
            </a:r>
            <a:endParaRPr sz="2150">
              <a:latin typeface="Montserrat"/>
              <a:cs typeface="Montserrat"/>
            </a:endParaRPr>
          </a:p>
          <a:p>
            <a:pPr marL="43180" marR="5080">
              <a:lnSpc>
                <a:spcPct val="113399"/>
              </a:lnSpc>
              <a:spcBef>
                <a:spcPts val="1200"/>
              </a:spcBef>
            </a:pPr>
            <a:r>
              <a:rPr dirty="0" sz="2150" spc="-150">
                <a:solidFill>
                  <a:srgbClr val="4A5462"/>
                </a:solidFill>
                <a:latin typeface="Montserrat"/>
                <a:cs typeface="Montserrat"/>
              </a:rPr>
              <a:t>Log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5">
                <a:solidFill>
                  <a:srgbClr val="4A5462"/>
                </a:solidFill>
                <a:latin typeface="Montserrat"/>
                <a:cs typeface="Montserrat"/>
              </a:rPr>
              <a:t>out</a:t>
            </a:r>
            <a:r>
              <a:rPr dirty="0" sz="21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10">
                <a:solidFill>
                  <a:srgbClr val="4A5462"/>
                </a:solidFill>
                <a:latin typeface="Montserrat"/>
                <a:cs typeface="Montserrat"/>
              </a:rPr>
              <a:t>at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35">
                <a:solidFill>
                  <a:srgbClr val="4A5462"/>
                </a:solidFill>
                <a:latin typeface="Montserrat"/>
                <a:cs typeface="Montserrat"/>
              </a:rPr>
              <a:t>cleanup</a:t>
            </a:r>
            <a:r>
              <a:rPr dirty="0" sz="21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40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5">
                <a:solidFill>
                  <a:srgbClr val="4A5462"/>
                </a:solidFill>
                <a:latin typeface="Montserrat"/>
                <a:cs typeface="Montserrat"/>
              </a:rPr>
              <a:t>return</a:t>
            </a:r>
            <a:r>
              <a:rPr dirty="0" sz="21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45">
                <a:solidFill>
                  <a:srgbClr val="4A5462"/>
                </a:solidFill>
                <a:latin typeface="Montserrat"/>
                <a:cs typeface="Montserrat"/>
              </a:rPr>
              <a:t>Chromebooks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30">
                <a:solidFill>
                  <a:srgbClr val="4A5462"/>
                </a:solidFill>
                <a:latin typeface="Montserrat"/>
                <a:cs typeface="Montserrat"/>
              </a:rPr>
              <a:t>to</a:t>
            </a:r>
            <a:r>
              <a:rPr dirty="0" sz="21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0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25">
                <a:solidFill>
                  <a:srgbClr val="4A5462"/>
                </a:solidFill>
                <a:latin typeface="Montserrat"/>
                <a:cs typeface="Montserrat"/>
              </a:rPr>
              <a:t>correct</a:t>
            </a:r>
            <a:r>
              <a:rPr dirty="0" sz="21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100">
                <a:solidFill>
                  <a:srgbClr val="4A5462"/>
                </a:solidFill>
                <a:latin typeface="Montserrat"/>
                <a:cs typeface="Montserrat"/>
              </a:rPr>
              <a:t>cart</a:t>
            </a:r>
            <a:r>
              <a:rPr dirty="0" sz="21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85">
                <a:solidFill>
                  <a:srgbClr val="4A5462"/>
                </a:solidFill>
                <a:latin typeface="Montserrat"/>
                <a:cs typeface="Montserrat"/>
              </a:rPr>
              <a:t>slot,</a:t>
            </a:r>
            <a:r>
              <a:rPr dirty="0" sz="21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150" spc="-80">
                <a:solidFill>
                  <a:srgbClr val="4A5462"/>
                </a:solidFill>
                <a:latin typeface="Montserrat"/>
                <a:cs typeface="Montserrat"/>
              </a:rPr>
              <a:t>plugged </a:t>
            </a:r>
            <a:r>
              <a:rPr dirty="0" sz="2150" spc="-25">
                <a:solidFill>
                  <a:srgbClr val="4A5462"/>
                </a:solidFill>
                <a:latin typeface="Montserrat"/>
                <a:cs typeface="Montserrat"/>
              </a:rPr>
              <a:t>in.</a:t>
            </a:r>
            <a:endParaRPr sz="2150">
              <a:latin typeface="Montserrat"/>
              <a:cs typeface="Montserrat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0" y="5210174"/>
            <a:ext cx="12192000" cy="1647825"/>
            <a:chOff x="0" y="5210174"/>
            <a:chExt cx="12192000" cy="1647825"/>
          </a:xfrm>
        </p:grpSpPr>
        <p:sp>
          <p:nvSpPr>
            <p:cNvPr id="12" name="object 12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062412" y="5224462"/>
              <a:ext cx="2219325" cy="914400"/>
            </a:xfrm>
            <a:custGeom>
              <a:avLst/>
              <a:gdLst/>
              <a:ahLst/>
              <a:cxnLst/>
              <a:rect l="l" t="t" r="r" b="b"/>
              <a:pathLst>
                <a:path w="2219325" h="914400">
                  <a:moveTo>
                    <a:pt x="0" y="833437"/>
                  </a:moveTo>
                  <a:lnTo>
                    <a:pt x="0" y="80962"/>
                  </a:lnTo>
                  <a:lnTo>
                    <a:pt x="0" y="75645"/>
                  </a:lnTo>
                  <a:lnTo>
                    <a:pt x="518" y="70380"/>
                  </a:lnTo>
                  <a:lnTo>
                    <a:pt x="1555" y="65166"/>
                  </a:lnTo>
                  <a:lnTo>
                    <a:pt x="2592" y="59952"/>
                  </a:lnTo>
                  <a:lnTo>
                    <a:pt x="4128" y="54889"/>
                  </a:lnTo>
                  <a:lnTo>
                    <a:pt x="6162" y="49978"/>
                  </a:lnTo>
                  <a:lnTo>
                    <a:pt x="8196" y="45067"/>
                  </a:lnTo>
                  <a:lnTo>
                    <a:pt x="10690" y="40401"/>
                  </a:lnTo>
                  <a:lnTo>
                    <a:pt x="13644" y="35980"/>
                  </a:lnTo>
                  <a:lnTo>
                    <a:pt x="16597" y="31560"/>
                  </a:lnTo>
                  <a:lnTo>
                    <a:pt x="19953" y="27471"/>
                  </a:lnTo>
                  <a:lnTo>
                    <a:pt x="23713" y="23712"/>
                  </a:lnTo>
                  <a:lnTo>
                    <a:pt x="27471" y="19952"/>
                  </a:lnTo>
                  <a:lnTo>
                    <a:pt x="31561" y="16596"/>
                  </a:lnTo>
                  <a:lnTo>
                    <a:pt x="35981" y="13643"/>
                  </a:lnTo>
                  <a:lnTo>
                    <a:pt x="40401" y="10690"/>
                  </a:lnTo>
                  <a:lnTo>
                    <a:pt x="75646" y="0"/>
                  </a:lnTo>
                  <a:lnTo>
                    <a:pt x="80962" y="0"/>
                  </a:lnTo>
                  <a:lnTo>
                    <a:pt x="2138362" y="0"/>
                  </a:lnTo>
                  <a:lnTo>
                    <a:pt x="2143678" y="0"/>
                  </a:lnTo>
                  <a:lnTo>
                    <a:pt x="2148943" y="518"/>
                  </a:lnTo>
                  <a:lnTo>
                    <a:pt x="2183341" y="13643"/>
                  </a:lnTo>
                  <a:lnTo>
                    <a:pt x="2187762" y="16596"/>
                  </a:lnTo>
                  <a:lnTo>
                    <a:pt x="2213161" y="49978"/>
                  </a:lnTo>
                  <a:lnTo>
                    <a:pt x="2219324" y="75645"/>
                  </a:lnTo>
                  <a:lnTo>
                    <a:pt x="2219324" y="80962"/>
                  </a:lnTo>
                  <a:lnTo>
                    <a:pt x="2219324" y="833437"/>
                  </a:lnTo>
                  <a:lnTo>
                    <a:pt x="2219324" y="838753"/>
                  </a:lnTo>
                  <a:lnTo>
                    <a:pt x="2218806" y="844018"/>
                  </a:lnTo>
                  <a:lnTo>
                    <a:pt x="2205679" y="878417"/>
                  </a:lnTo>
                  <a:lnTo>
                    <a:pt x="2202725" y="882837"/>
                  </a:lnTo>
                  <a:lnTo>
                    <a:pt x="2169344" y="908236"/>
                  </a:lnTo>
                  <a:lnTo>
                    <a:pt x="2143678" y="914399"/>
                  </a:lnTo>
                  <a:lnTo>
                    <a:pt x="2138362" y="914399"/>
                  </a:lnTo>
                  <a:lnTo>
                    <a:pt x="80962" y="914399"/>
                  </a:lnTo>
                  <a:lnTo>
                    <a:pt x="75646" y="914399"/>
                  </a:lnTo>
                  <a:lnTo>
                    <a:pt x="70380" y="913881"/>
                  </a:lnTo>
                  <a:lnTo>
                    <a:pt x="31561" y="897800"/>
                  </a:lnTo>
                  <a:lnTo>
                    <a:pt x="23713" y="890686"/>
                  </a:lnTo>
                  <a:lnTo>
                    <a:pt x="19953" y="886927"/>
                  </a:lnTo>
                  <a:lnTo>
                    <a:pt x="16597" y="882837"/>
                  </a:lnTo>
                  <a:lnTo>
                    <a:pt x="13644" y="878417"/>
                  </a:lnTo>
                  <a:lnTo>
                    <a:pt x="10690" y="873997"/>
                  </a:lnTo>
                  <a:lnTo>
                    <a:pt x="0" y="838753"/>
                  </a:lnTo>
                  <a:lnTo>
                    <a:pt x="0" y="833437"/>
                  </a:lnTo>
                  <a:close/>
                </a:path>
              </a:pathLst>
            </a:custGeom>
            <a:ln w="28574">
              <a:solidFill>
                <a:srgbClr val="0FB981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4152900" y="5343524"/>
              <a:ext cx="571500" cy="400050"/>
            </a:xfrm>
            <a:custGeom>
              <a:avLst/>
              <a:gdLst/>
              <a:ahLst/>
              <a:cxnLst/>
              <a:rect l="l" t="t" r="r" b="b"/>
              <a:pathLst>
                <a:path w="571500" h="400050">
                  <a:moveTo>
                    <a:pt x="114300" y="285750"/>
                  </a:moveTo>
                  <a:lnTo>
                    <a:pt x="57150" y="285750"/>
                  </a:lnTo>
                  <a:lnTo>
                    <a:pt x="57150" y="57150"/>
                  </a:lnTo>
                  <a:lnTo>
                    <a:pt x="61646" y="34922"/>
                  </a:lnTo>
                  <a:lnTo>
                    <a:pt x="73904" y="16754"/>
                  </a:lnTo>
                  <a:lnTo>
                    <a:pt x="92072" y="4496"/>
                  </a:lnTo>
                  <a:lnTo>
                    <a:pt x="114300" y="0"/>
                  </a:lnTo>
                  <a:lnTo>
                    <a:pt x="457200" y="0"/>
                  </a:lnTo>
                  <a:lnTo>
                    <a:pt x="479427" y="4496"/>
                  </a:lnTo>
                  <a:lnTo>
                    <a:pt x="497595" y="16754"/>
                  </a:lnTo>
                  <a:lnTo>
                    <a:pt x="509853" y="34922"/>
                  </a:lnTo>
                  <a:lnTo>
                    <a:pt x="514350" y="57150"/>
                  </a:lnTo>
                  <a:lnTo>
                    <a:pt x="114300" y="57150"/>
                  </a:lnTo>
                  <a:lnTo>
                    <a:pt x="114300" y="285750"/>
                  </a:lnTo>
                  <a:close/>
                </a:path>
                <a:path w="571500" h="400050">
                  <a:moveTo>
                    <a:pt x="514350" y="285750"/>
                  </a:moveTo>
                  <a:lnTo>
                    <a:pt x="457200" y="285750"/>
                  </a:lnTo>
                  <a:lnTo>
                    <a:pt x="457200" y="57150"/>
                  </a:lnTo>
                  <a:lnTo>
                    <a:pt x="514350" y="57150"/>
                  </a:lnTo>
                  <a:lnTo>
                    <a:pt x="514350" y="285750"/>
                  </a:lnTo>
                  <a:close/>
                </a:path>
                <a:path w="571500" h="400050">
                  <a:moveTo>
                    <a:pt x="502920" y="400050"/>
                  </a:moveTo>
                  <a:lnTo>
                    <a:pt x="68580" y="400050"/>
                  </a:lnTo>
                  <a:lnTo>
                    <a:pt x="41891" y="394658"/>
                  </a:lnTo>
                  <a:lnTo>
                    <a:pt x="20091" y="379958"/>
                  </a:lnTo>
                  <a:lnTo>
                    <a:pt x="5391" y="358158"/>
                  </a:lnTo>
                  <a:lnTo>
                    <a:pt x="0" y="331470"/>
                  </a:lnTo>
                  <a:lnTo>
                    <a:pt x="0" y="322004"/>
                  </a:lnTo>
                  <a:lnTo>
                    <a:pt x="7679" y="314325"/>
                  </a:lnTo>
                  <a:lnTo>
                    <a:pt x="563820" y="314325"/>
                  </a:lnTo>
                  <a:lnTo>
                    <a:pt x="571500" y="322004"/>
                  </a:lnTo>
                  <a:lnTo>
                    <a:pt x="571500" y="331470"/>
                  </a:lnTo>
                  <a:lnTo>
                    <a:pt x="566108" y="358158"/>
                  </a:lnTo>
                  <a:lnTo>
                    <a:pt x="551408" y="379958"/>
                  </a:lnTo>
                  <a:lnTo>
                    <a:pt x="529608" y="394658"/>
                  </a:lnTo>
                  <a:lnTo>
                    <a:pt x="502920" y="400050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4143027" y="5836287"/>
            <a:ext cx="2058670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200" spc="-100" b="1">
                <a:solidFill>
                  <a:srgbClr val="049569"/>
                </a:solidFill>
                <a:latin typeface="Montserrat SemiBold"/>
                <a:cs typeface="Montserrat SemiBold"/>
              </a:rPr>
              <a:t>Carry</a:t>
            </a:r>
            <a:r>
              <a:rPr dirty="0" sz="1200" spc="-20" b="1">
                <a:solidFill>
                  <a:srgbClr val="049569"/>
                </a:solidFill>
                <a:latin typeface="Montserrat SemiBold"/>
                <a:cs typeface="Montserrat SemiBold"/>
              </a:rPr>
              <a:t> </a:t>
            </a:r>
            <a:r>
              <a:rPr dirty="0" sz="1200" spc="-125" b="1">
                <a:solidFill>
                  <a:srgbClr val="049569"/>
                </a:solidFill>
                <a:latin typeface="Montserrat SemiBold"/>
                <a:cs typeface="Montserrat SemiBold"/>
              </a:rPr>
              <a:t>by</a:t>
            </a:r>
            <a:r>
              <a:rPr dirty="0" sz="1200" spc="-15" b="1">
                <a:solidFill>
                  <a:srgbClr val="049569"/>
                </a:solidFill>
                <a:latin typeface="Montserrat SemiBold"/>
                <a:cs typeface="Montserrat SemiBold"/>
              </a:rPr>
              <a:t> </a:t>
            </a:r>
            <a:r>
              <a:rPr dirty="0" sz="1200" spc="-105" b="1">
                <a:solidFill>
                  <a:srgbClr val="049569"/>
                </a:solidFill>
                <a:latin typeface="Montserrat SemiBold"/>
                <a:cs typeface="Montserrat SemiBold"/>
              </a:rPr>
              <a:t>base</a:t>
            </a:r>
            <a:r>
              <a:rPr dirty="0" sz="1200" spc="-15" b="1">
                <a:solidFill>
                  <a:srgbClr val="049569"/>
                </a:solidFill>
                <a:latin typeface="Montserrat SemiBold"/>
                <a:cs typeface="Montserrat SemiBold"/>
              </a:rPr>
              <a:t> </a:t>
            </a:r>
            <a:r>
              <a:rPr dirty="0" sz="1200" spc="-100" b="1">
                <a:solidFill>
                  <a:srgbClr val="049569"/>
                </a:solidFill>
                <a:latin typeface="Montserrat SemiBold"/>
                <a:cs typeface="Montserrat SemiBold"/>
              </a:rPr>
              <a:t>with</a:t>
            </a:r>
            <a:r>
              <a:rPr dirty="0" sz="1200" spc="-15" b="1">
                <a:solidFill>
                  <a:srgbClr val="049569"/>
                </a:solidFill>
                <a:latin typeface="Montserrat SemiBold"/>
                <a:cs typeface="Montserrat SemiBold"/>
              </a:rPr>
              <a:t> </a:t>
            </a:r>
            <a:r>
              <a:rPr dirty="0" sz="1200" spc="-125" b="1">
                <a:solidFill>
                  <a:srgbClr val="049569"/>
                </a:solidFill>
                <a:latin typeface="Montserrat SemiBold"/>
                <a:cs typeface="Montserrat SemiBold"/>
              </a:rPr>
              <a:t>two</a:t>
            </a:r>
            <a:r>
              <a:rPr dirty="0" sz="1200" spc="-15" b="1">
                <a:solidFill>
                  <a:srgbClr val="049569"/>
                </a:solidFill>
                <a:latin typeface="Montserrat SemiBold"/>
                <a:cs typeface="Montserrat SemiBold"/>
              </a:rPr>
              <a:t> </a:t>
            </a:r>
            <a:r>
              <a:rPr dirty="0" sz="1200" spc="-55" b="1">
                <a:solidFill>
                  <a:srgbClr val="049569"/>
                </a:solidFill>
                <a:latin typeface="Montserrat SemiBold"/>
                <a:cs typeface="Montserrat SemiBold"/>
              </a:rPr>
              <a:t>hands</a:t>
            </a:r>
            <a:endParaRPr sz="1200">
              <a:latin typeface="Montserrat SemiBold"/>
              <a:cs typeface="Montserrat SemiBold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6124574" y="5095874"/>
            <a:ext cx="2019300" cy="1057275"/>
            <a:chOff x="6124574" y="5095874"/>
            <a:chExt cx="2019300" cy="1057275"/>
          </a:xfrm>
        </p:grpSpPr>
        <p:sp>
          <p:nvSpPr>
            <p:cNvPr id="17" name="object 17" descr=""/>
            <p:cNvSpPr/>
            <p:nvPr/>
          </p:nvSpPr>
          <p:spPr>
            <a:xfrm>
              <a:off x="6124574" y="5095874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142874" y="285749"/>
                  </a:moveTo>
                  <a:lnTo>
                    <a:pt x="101399" y="279598"/>
                  </a:lnTo>
                  <a:lnTo>
                    <a:pt x="63497" y="261670"/>
                  </a:lnTo>
                  <a:lnTo>
                    <a:pt x="32429" y="233514"/>
                  </a:lnTo>
                  <a:lnTo>
                    <a:pt x="10874" y="197550"/>
                  </a:lnTo>
                  <a:lnTo>
                    <a:pt x="685" y="156878"/>
                  </a:lnTo>
                  <a:lnTo>
                    <a:pt x="0" y="142874"/>
                  </a:lnTo>
                  <a:lnTo>
                    <a:pt x="171" y="135855"/>
                  </a:lnTo>
                  <a:lnTo>
                    <a:pt x="8347" y="94748"/>
                  </a:lnTo>
                  <a:lnTo>
                    <a:pt x="28120" y="57756"/>
                  </a:lnTo>
                  <a:lnTo>
                    <a:pt x="57756" y="28120"/>
                  </a:lnTo>
                  <a:lnTo>
                    <a:pt x="94748" y="8347"/>
                  </a:lnTo>
                  <a:lnTo>
                    <a:pt x="135855" y="171"/>
                  </a:lnTo>
                  <a:lnTo>
                    <a:pt x="142874" y="0"/>
                  </a:lnTo>
                  <a:lnTo>
                    <a:pt x="149893" y="171"/>
                  </a:lnTo>
                  <a:lnTo>
                    <a:pt x="190999" y="8347"/>
                  </a:lnTo>
                  <a:lnTo>
                    <a:pt x="227991" y="28120"/>
                  </a:lnTo>
                  <a:lnTo>
                    <a:pt x="257628" y="57756"/>
                  </a:lnTo>
                  <a:lnTo>
                    <a:pt x="277400" y="94748"/>
                  </a:lnTo>
                  <a:lnTo>
                    <a:pt x="285578" y="135855"/>
                  </a:lnTo>
                  <a:lnTo>
                    <a:pt x="285749" y="142874"/>
                  </a:lnTo>
                  <a:lnTo>
                    <a:pt x="285578" y="149893"/>
                  </a:lnTo>
                  <a:lnTo>
                    <a:pt x="277400" y="190999"/>
                  </a:lnTo>
                  <a:lnTo>
                    <a:pt x="257627" y="227992"/>
                  </a:lnTo>
                  <a:lnTo>
                    <a:pt x="227991" y="257627"/>
                  </a:lnTo>
                  <a:lnTo>
                    <a:pt x="190999" y="277400"/>
                  </a:lnTo>
                  <a:lnTo>
                    <a:pt x="149893" y="285578"/>
                  </a:lnTo>
                  <a:lnTo>
                    <a:pt x="142874" y="285749"/>
                  </a:lnTo>
                  <a:close/>
                </a:path>
              </a:pathLst>
            </a:custGeom>
            <a:solidFill>
              <a:srgbClr val="0FB9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99822" y="5190202"/>
              <a:ext cx="135225" cy="97125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6462711" y="5224462"/>
              <a:ext cx="1666875" cy="914400"/>
            </a:xfrm>
            <a:custGeom>
              <a:avLst/>
              <a:gdLst/>
              <a:ahLst/>
              <a:cxnLst/>
              <a:rect l="l" t="t" r="r" b="b"/>
              <a:pathLst>
                <a:path w="1666875" h="914400">
                  <a:moveTo>
                    <a:pt x="0" y="833437"/>
                  </a:moveTo>
                  <a:lnTo>
                    <a:pt x="0" y="80962"/>
                  </a:lnTo>
                  <a:lnTo>
                    <a:pt x="0" y="75645"/>
                  </a:lnTo>
                  <a:lnTo>
                    <a:pt x="518" y="70380"/>
                  </a:lnTo>
                  <a:lnTo>
                    <a:pt x="16597" y="31560"/>
                  </a:lnTo>
                  <a:lnTo>
                    <a:pt x="23713" y="23712"/>
                  </a:lnTo>
                  <a:lnTo>
                    <a:pt x="27472" y="19952"/>
                  </a:lnTo>
                  <a:lnTo>
                    <a:pt x="31561" y="16596"/>
                  </a:lnTo>
                  <a:lnTo>
                    <a:pt x="35981" y="13643"/>
                  </a:lnTo>
                  <a:lnTo>
                    <a:pt x="40401" y="10690"/>
                  </a:lnTo>
                  <a:lnTo>
                    <a:pt x="75646" y="0"/>
                  </a:lnTo>
                  <a:lnTo>
                    <a:pt x="80963" y="0"/>
                  </a:lnTo>
                  <a:lnTo>
                    <a:pt x="1585912" y="0"/>
                  </a:lnTo>
                  <a:lnTo>
                    <a:pt x="1591228" y="0"/>
                  </a:lnTo>
                  <a:lnTo>
                    <a:pt x="1596492" y="518"/>
                  </a:lnTo>
                  <a:lnTo>
                    <a:pt x="1601706" y="1555"/>
                  </a:lnTo>
                  <a:lnTo>
                    <a:pt x="1606920" y="2592"/>
                  </a:lnTo>
                  <a:lnTo>
                    <a:pt x="1611982" y="4128"/>
                  </a:lnTo>
                  <a:lnTo>
                    <a:pt x="1616894" y="6162"/>
                  </a:lnTo>
                  <a:lnTo>
                    <a:pt x="1621806" y="8196"/>
                  </a:lnTo>
                  <a:lnTo>
                    <a:pt x="1626472" y="10690"/>
                  </a:lnTo>
                  <a:lnTo>
                    <a:pt x="1630892" y="13643"/>
                  </a:lnTo>
                  <a:lnTo>
                    <a:pt x="1635312" y="16596"/>
                  </a:lnTo>
                  <a:lnTo>
                    <a:pt x="1660711" y="49978"/>
                  </a:lnTo>
                  <a:lnTo>
                    <a:pt x="1666875" y="80962"/>
                  </a:lnTo>
                  <a:lnTo>
                    <a:pt x="1666875" y="833437"/>
                  </a:lnTo>
                  <a:lnTo>
                    <a:pt x="1656183" y="873997"/>
                  </a:lnTo>
                  <a:lnTo>
                    <a:pt x="1653229" y="878417"/>
                  </a:lnTo>
                  <a:lnTo>
                    <a:pt x="1650276" y="882837"/>
                  </a:lnTo>
                  <a:lnTo>
                    <a:pt x="1616894" y="908236"/>
                  </a:lnTo>
                  <a:lnTo>
                    <a:pt x="1591228" y="914399"/>
                  </a:lnTo>
                  <a:lnTo>
                    <a:pt x="1585912" y="914399"/>
                  </a:lnTo>
                  <a:lnTo>
                    <a:pt x="80963" y="914399"/>
                  </a:lnTo>
                  <a:lnTo>
                    <a:pt x="75646" y="914399"/>
                  </a:lnTo>
                  <a:lnTo>
                    <a:pt x="70381" y="913881"/>
                  </a:lnTo>
                  <a:lnTo>
                    <a:pt x="31561" y="897800"/>
                  </a:lnTo>
                  <a:lnTo>
                    <a:pt x="23713" y="890686"/>
                  </a:lnTo>
                  <a:lnTo>
                    <a:pt x="19954" y="886927"/>
                  </a:lnTo>
                  <a:lnTo>
                    <a:pt x="16597" y="882837"/>
                  </a:lnTo>
                  <a:lnTo>
                    <a:pt x="13644" y="878417"/>
                  </a:lnTo>
                  <a:lnTo>
                    <a:pt x="10691" y="873997"/>
                  </a:lnTo>
                  <a:lnTo>
                    <a:pt x="0" y="838753"/>
                  </a:lnTo>
                  <a:lnTo>
                    <a:pt x="0" y="833437"/>
                  </a:lnTo>
                  <a:close/>
                </a:path>
              </a:pathLst>
            </a:custGeom>
            <a:ln w="28574">
              <a:solidFill>
                <a:srgbClr val="EF444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 descr=""/>
          <p:cNvSpPr txBox="1"/>
          <p:nvPr/>
        </p:nvSpPr>
        <p:spPr>
          <a:xfrm>
            <a:off x="6537969" y="5840924"/>
            <a:ext cx="1511300" cy="2025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50" spc="-80" b="1">
                <a:solidFill>
                  <a:srgbClr val="DB2525"/>
                </a:solidFill>
                <a:latin typeface="Montserrat SemiBold"/>
                <a:cs typeface="Montserrat SemiBold"/>
              </a:rPr>
              <a:t>Never</a:t>
            </a:r>
            <a:r>
              <a:rPr dirty="0" sz="1150" b="1">
                <a:solidFill>
                  <a:srgbClr val="DB2525"/>
                </a:solidFill>
                <a:latin typeface="Montserrat SemiBold"/>
                <a:cs typeface="Montserrat SemiBold"/>
              </a:rPr>
              <a:t> </a:t>
            </a:r>
            <a:r>
              <a:rPr dirty="0" sz="1150" spc="-65" b="1">
                <a:solidFill>
                  <a:srgbClr val="DB2525"/>
                </a:solidFill>
                <a:latin typeface="Montserrat SemiBold"/>
                <a:cs typeface="Montserrat SemiBold"/>
              </a:rPr>
              <a:t>carry</a:t>
            </a:r>
            <a:r>
              <a:rPr dirty="0" sz="1150" spc="5" b="1">
                <a:solidFill>
                  <a:srgbClr val="DB2525"/>
                </a:solidFill>
                <a:latin typeface="Montserrat SemiBold"/>
                <a:cs typeface="Montserrat SemiBold"/>
              </a:rPr>
              <a:t> </a:t>
            </a:r>
            <a:r>
              <a:rPr dirty="0" sz="1150" spc="-90" b="1">
                <a:solidFill>
                  <a:srgbClr val="DB2525"/>
                </a:solidFill>
                <a:latin typeface="Montserrat SemiBold"/>
                <a:cs typeface="Montserrat SemiBold"/>
              </a:rPr>
              <a:t>by</a:t>
            </a:r>
            <a:r>
              <a:rPr dirty="0" sz="1150" spc="5" b="1">
                <a:solidFill>
                  <a:srgbClr val="DB2525"/>
                </a:solidFill>
                <a:latin typeface="Montserrat SemiBold"/>
                <a:cs typeface="Montserrat SemiBold"/>
              </a:rPr>
              <a:t> </a:t>
            </a:r>
            <a:r>
              <a:rPr dirty="0" sz="1150" spc="-40" b="1">
                <a:solidFill>
                  <a:srgbClr val="DB2525"/>
                </a:solidFill>
                <a:latin typeface="Montserrat SemiBold"/>
                <a:cs typeface="Montserrat SemiBold"/>
              </a:rPr>
              <a:t>screen</a:t>
            </a:r>
            <a:endParaRPr sz="1150">
              <a:latin typeface="Montserrat SemiBold"/>
              <a:cs typeface="Montserrat SemiBold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6638925" y="5095874"/>
            <a:ext cx="5362575" cy="1571625"/>
            <a:chOff x="6638925" y="5095874"/>
            <a:chExt cx="5362575" cy="1571625"/>
          </a:xfrm>
        </p:grpSpPr>
        <p:sp>
          <p:nvSpPr>
            <p:cNvPr id="22" name="object 22" descr=""/>
            <p:cNvSpPr/>
            <p:nvPr/>
          </p:nvSpPr>
          <p:spPr>
            <a:xfrm>
              <a:off x="6638925" y="5257799"/>
              <a:ext cx="400050" cy="571500"/>
            </a:xfrm>
            <a:custGeom>
              <a:avLst/>
              <a:gdLst/>
              <a:ahLst/>
              <a:cxnLst/>
              <a:rect l="l" t="t" r="r" b="b"/>
              <a:pathLst>
                <a:path w="400050" h="571500">
                  <a:moveTo>
                    <a:pt x="114300" y="114300"/>
                  </a:moveTo>
                  <a:lnTo>
                    <a:pt x="114300" y="57150"/>
                  </a:lnTo>
                  <a:lnTo>
                    <a:pt x="342900" y="57150"/>
                  </a:lnTo>
                  <a:lnTo>
                    <a:pt x="365127" y="61646"/>
                  </a:lnTo>
                  <a:lnTo>
                    <a:pt x="383295" y="73904"/>
                  </a:lnTo>
                  <a:lnTo>
                    <a:pt x="395553" y="92072"/>
                  </a:lnTo>
                  <a:lnTo>
                    <a:pt x="400050" y="114300"/>
                  </a:lnTo>
                  <a:lnTo>
                    <a:pt x="400050" y="457200"/>
                  </a:lnTo>
                  <a:lnTo>
                    <a:pt x="395553" y="479427"/>
                  </a:lnTo>
                  <a:lnTo>
                    <a:pt x="383295" y="497595"/>
                  </a:lnTo>
                  <a:lnTo>
                    <a:pt x="365127" y="509853"/>
                  </a:lnTo>
                  <a:lnTo>
                    <a:pt x="342900" y="514350"/>
                  </a:lnTo>
                  <a:lnTo>
                    <a:pt x="342900" y="114300"/>
                  </a:lnTo>
                  <a:lnTo>
                    <a:pt x="114300" y="114300"/>
                  </a:lnTo>
                  <a:close/>
                </a:path>
                <a:path w="400050" h="571500">
                  <a:moveTo>
                    <a:pt x="114300" y="514350"/>
                  </a:moveTo>
                  <a:lnTo>
                    <a:pt x="114300" y="457200"/>
                  </a:lnTo>
                  <a:lnTo>
                    <a:pt x="342900" y="457200"/>
                  </a:lnTo>
                  <a:lnTo>
                    <a:pt x="342900" y="514350"/>
                  </a:lnTo>
                  <a:lnTo>
                    <a:pt x="114300" y="514350"/>
                  </a:lnTo>
                  <a:close/>
                </a:path>
                <a:path w="400050" h="571500">
                  <a:moveTo>
                    <a:pt x="0" y="502920"/>
                  </a:moveTo>
                  <a:lnTo>
                    <a:pt x="0" y="68580"/>
                  </a:lnTo>
                  <a:lnTo>
                    <a:pt x="5391" y="41891"/>
                  </a:lnTo>
                  <a:lnTo>
                    <a:pt x="20091" y="20091"/>
                  </a:lnTo>
                  <a:lnTo>
                    <a:pt x="41891" y="5391"/>
                  </a:lnTo>
                  <a:lnTo>
                    <a:pt x="68579" y="0"/>
                  </a:lnTo>
                  <a:lnTo>
                    <a:pt x="78045" y="0"/>
                  </a:lnTo>
                  <a:lnTo>
                    <a:pt x="85725" y="7679"/>
                  </a:lnTo>
                  <a:lnTo>
                    <a:pt x="85725" y="563820"/>
                  </a:lnTo>
                  <a:lnTo>
                    <a:pt x="78045" y="571500"/>
                  </a:lnTo>
                  <a:lnTo>
                    <a:pt x="68579" y="571500"/>
                  </a:lnTo>
                  <a:lnTo>
                    <a:pt x="41891" y="566108"/>
                  </a:lnTo>
                  <a:lnTo>
                    <a:pt x="20091" y="551408"/>
                  </a:lnTo>
                  <a:lnTo>
                    <a:pt x="5391" y="529608"/>
                  </a:lnTo>
                  <a:lnTo>
                    <a:pt x="0" y="502920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7972424" y="5095874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142874" y="285749"/>
                  </a:moveTo>
                  <a:lnTo>
                    <a:pt x="101398" y="279598"/>
                  </a:lnTo>
                  <a:lnTo>
                    <a:pt x="63497" y="261670"/>
                  </a:lnTo>
                  <a:lnTo>
                    <a:pt x="32428" y="233514"/>
                  </a:lnTo>
                  <a:lnTo>
                    <a:pt x="10874" y="197550"/>
                  </a:lnTo>
                  <a:lnTo>
                    <a:pt x="685" y="156878"/>
                  </a:lnTo>
                  <a:lnTo>
                    <a:pt x="0" y="142874"/>
                  </a:lnTo>
                  <a:lnTo>
                    <a:pt x="171" y="135855"/>
                  </a:lnTo>
                  <a:lnTo>
                    <a:pt x="8346" y="94748"/>
                  </a:lnTo>
                  <a:lnTo>
                    <a:pt x="28119" y="57756"/>
                  </a:lnTo>
                  <a:lnTo>
                    <a:pt x="57756" y="28120"/>
                  </a:lnTo>
                  <a:lnTo>
                    <a:pt x="94748" y="8347"/>
                  </a:lnTo>
                  <a:lnTo>
                    <a:pt x="135855" y="171"/>
                  </a:lnTo>
                  <a:lnTo>
                    <a:pt x="142874" y="0"/>
                  </a:lnTo>
                  <a:lnTo>
                    <a:pt x="149894" y="171"/>
                  </a:lnTo>
                  <a:lnTo>
                    <a:pt x="190998" y="8347"/>
                  </a:lnTo>
                  <a:lnTo>
                    <a:pt x="227991" y="28120"/>
                  </a:lnTo>
                  <a:lnTo>
                    <a:pt x="257628" y="57756"/>
                  </a:lnTo>
                  <a:lnTo>
                    <a:pt x="277401" y="94748"/>
                  </a:lnTo>
                  <a:lnTo>
                    <a:pt x="285578" y="135855"/>
                  </a:lnTo>
                  <a:lnTo>
                    <a:pt x="285749" y="142874"/>
                  </a:lnTo>
                  <a:lnTo>
                    <a:pt x="285578" y="149893"/>
                  </a:lnTo>
                  <a:lnTo>
                    <a:pt x="277401" y="190999"/>
                  </a:lnTo>
                  <a:lnTo>
                    <a:pt x="257628" y="227992"/>
                  </a:lnTo>
                  <a:lnTo>
                    <a:pt x="227991" y="257627"/>
                  </a:lnTo>
                  <a:lnTo>
                    <a:pt x="190998" y="277400"/>
                  </a:lnTo>
                  <a:lnTo>
                    <a:pt x="149894" y="285578"/>
                  </a:lnTo>
                  <a:lnTo>
                    <a:pt x="142874" y="285749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66722" y="5190172"/>
              <a:ext cx="97154" cy="97154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10401300" y="6343649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15600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25115" y="761999"/>
            <a:ext cx="321945" cy="341630"/>
          </a:xfrm>
          <a:custGeom>
            <a:avLst/>
            <a:gdLst/>
            <a:ahLst/>
            <a:cxnLst/>
            <a:rect l="l" t="t" r="r" b="b"/>
            <a:pathLst>
              <a:path w="321944" h="341630">
                <a:moveTo>
                  <a:pt x="160734" y="341024"/>
                </a:moveTo>
                <a:lnTo>
                  <a:pt x="92412" y="304417"/>
                </a:lnTo>
                <a:lnTo>
                  <a:pt x="54753" y="264150"/>
                </a:lnTo>
                <a:lnTo>
                  <a:pt x="28379" y="219578"/>
                </a:lnTo>
                <a:lnTo>
                  <a:pt x="11593" y="174074"/>
                </a:lnTo>
                <a:lnTo>
                  <a:pt x="2699" y="131011"/>
                </a:lnTo>
                <a:lnTo>
                  <a:pt x="0" y="93761"/>
                </a:lnTo>
                <a:lnTo>
                  <a:pt x="1907" y="81249"/>
                </a:lnTo>
                <a:lnTo>
                  <a:pt x="7274" y="70363"/>
                </a:lnTo>
                <a:lnTo>
                  <a:pt x="15417" y="61599"/>
                </a:lnTo>
                <a:lnTo>
                  <a:pt x="25650" y="55453"/>
                </a:lnTo>
                <a:lnTo>
                  <a:pt x="151827" y="1942"/>
                </a:lnTo>
                <a:lnTo>
                  <a:pt x="154572" y="669"/>
                </a:lnTo>
                <a:lnTo>
                  <a:pt x="157653" y="0"/>
                </a:lnTo>
                <a:lnTo>
                  <a:pt x="163815" y="0"/>
                </a:lnTo>
                <a:lnTo>
                  <a:pt x="166895" y="669"/>
                </a:lnTo>
                <a:lnTo>
                  <a:pt x="169708" y="1942"/>
                </a:lnTo>
                <a:lnTo>
                  <a:pt x="270564" y="44737"/>
                </a:lnTo>
                <a:lnTo>
                  <a:pt x="160734" y="44737"/>
                </a:lnTo>
                <a:lnTo>
                  <a:pt x="160734" y="297894"/>
                </a:lnTo>
                <a:lnTo>
                  <a:pt x="235156" y="297894"/>
                </a:lnTo>
                <a:lnTo>
                  <a:pt x="229055" y="304417"/>
                </a:lnTo>
                <a:lnTo>
                  <a:pt x="178415" y="337006"/>
                </a:lnTo>
                <a:lnTo>
                  <a:pt x="169744" y="340020"/>
                </a:lnTo>
                <a:lnTo>
                  <a:pt x="160734" y="341024"/>
                </a:lnTo>
                <a:close/>
              </a:path>
              <a:path w="321944" h="341630">
                <a:moveTo>
                  <a:pt x="235156" y="297894"/>
                </a:moveTo>
                <a:lnTo>
                  <a:pt x="160734" y="297894"/>
                </a:lnTo>
                <a:lnTo>
                  <a:pt x="208425" y="265285"/>
                </a:lnTo>
                <a:lnTo>
                  <a:pt x="241978" y="224151"/>
                </a:lnTo>
                <a:lnTo>
                  <a:pt x="263472" y="179002"/>
                </a:lnTo>
                <a:lnTo>
                  <a:pt x="274988" y="134348"/>
                </a:lnTo>
                <a:lnTo>
                  <a:pt x="278606" y="94699"/>
                </a:lnTo>
                <a:lnTo>
                  <a:pt x="160734" y="44737"/>
                </a:lnTo>
                <a:lnTo>
                  <a:pt x="270564" y="44737"/>
                </a:lnTo>
                <a:lnTo>
                  <a:pt x="306051" y="61599"/>
                </a:lnTo>
                <a:lnTo>
                  <a:pt x="321468" y="93761"/>
                </a:lnTo>
                <a:lnTo>
                  <a:pt x="318769" y="131011"/>
                </a:lnTo>
                <a:lnTo>
                  <a:pt x="309875" y="174074"/>
                </a:lnTo>
                <a:lnTo>
                  <a:pt x="293089" y="219578"/>
                </a:lnTo>
                <a:lnTo>
                  <a:pt x="266714" y="264150"/>
                </a:lnTo>
                <a:lnTo>
                  <a:pt x="235156" y="297894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3199" y="633742"/>
            <a:ext cx="2912110" cy="5302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300" spc="-254"/>
              <a:t>A</a:t>
            </a:r>
            <a:r>
              <a:rPr dirty="0" sz="3300" spc="-80"/>
              <a:t> </a:t>
            </a:r>
            <a:r>
              <a:rPr dirty="0" sz="3300" spc="-330"/>
              <a:t>—</a:t>
            </a:r>
            <a:r>
              <a:rPr dirty="0" sz="3300" spc="-80"/>
              <a:t> </a:t>
            </a:r>
            <a:r>
              <a:rPr dirty="0" sz="3300" spc="-195"/>
              <a:t>Act</a:t>
            </a:r>
            <a:r>
              <a:rPr dirty="0" sz="3300" spc="-80"/>
              <a:t> </a:t>
            </a:r>
            <a:r>
              <a:rPr dirty="0" sz="3300" spc="-145"/>
              <a:t>Safely</a:t>
            </a:r>
            <a:endParaRPr sz="3300"/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1759743"/>
            <a:ext cx="12192000" cy="5098415"/>
            <a:chOff x="0" y="1759743"/>
            <a:chExt cx="12192000" cy="5098415"/>
          </a:xfrm>
        </p:grpSpPr>
        <p:sp>
          <p:nvSpPr>
            <p:cNvPr id="5" name="object 5" descr=""/>
            <p:cNvSpPr/>
            <p:nvPr/>
          </p:nvSpPr>
          <p:spPr>
            <a:xfrm>
              <a:off x="1065860" y="1759749"/>
              <a:ext cx="330200" cy="1544955"/>
            </a:xfrm>
            <a:custGeom>
              <a:avLst/>
              <a:gdLst/>
              <a:ahLst/>
              <a:cxnLst/>
              <a:rect l="l" t="t" r="r" b="b"/>
              <a:pathLst>
                <a:path w="330200" h="1544954">
                  <a:moveTo>
                    <a:pt x="166789" y="1340053"/>
                  </a:moveTo>
                  <a:lnTo>
                    <a:pt x="159283" y="1324813"/>
                  </a:lnTo>
                  <a:lnTo>
                    <a:pt x="157721" y="1322273"/>
                  </a:lnTo>
                  <a:lnTo>
                    <a:pt x="156006" y="1319733"/>
                  </a:lnTo>
                  <a:lnTo>
                    <a:pt x="155041" y="1318463"/>
                  </a:lnTo>
                  <a:lnTo>
                    <a:pt x="151218" y="1313383"/>
                  </a:lnTo>
                  <a:lnTo>
                    <a:pt x="145999" y="1312113"/>
                  </a:lnTo>
                  <a:lnTo>
                    <a:pt x="126631" y="1318463"/>
                  </a:lnTo>
                  <a:lnTo>
                    <a:pt x="121056" y="1313383"/>
                  </a:lnTo>
                  <a:lnTo>
                    <a:pt x="114642" y="1309573"/>
                  </a:lnTo>
                  <a:lnTo>
                    <a:pt x="109283" y="1307592"/>
                  </a:lnTo>
                  <a:lnTo>
                    <a:pt x="109283" y="1366723"/>
                  </a:lnTo>
                  <a:lnTo>
                    <a:pt x="109283" y="1373073"/>
                  </a:lnTo>
                  <a:lnTo>
                    <a:pt x="90779" y="1394663"/>
                  </a:lnTo>
                  <a:lnTo>
                    <a:pt x="77774" y="1394663"/>
                  </a:lnTo>
                  <a:lnTo>
                    <a:pt x="59270" y="1373073"/>
                  </a:lnTo>
                  <a:lnTo>
                    <a:pt x="59270" y="1366723"/>
                  </a:lnTo>
                  <a:lnTo>
                    <a:pt x="59905" y="1362913"/>
                  </a:lnTo>
                  <a:lnTo>
                    <a:pt x="62445" y="1356563"/>
                  </a:lnTo>
                  <a:lnTo>
                    <a:pt x="64249" y="1354023"/>
                  </a:lnTo>
                  <a:lnTo>
                    <a:pt x="68935" y="1350213"/>
                  </a:lnTo>
                  <a:lnTo>
                    <a:pt x="71640" y="1347673"/>
                  </a:lnTo>
                  <a:lnTo>
                    <a:pt x="77774" y="1345133"/>
                  </a:lnTo>
                  <a:lnTo>
                    <a:pt x="90779" y="1345133"/>
                  </a:lnTo>
                  <a:lnTo>
                    <a:pt x="96913" y="1347673"/>
                  </a:lnTo>
                  <a:lnTo>
                    <a:pt x="99618" y="1350213"/>
                  </a:lnTo>
                  <a:lnTo>
                    <a:pt x="104305" y="1354023"/>
                  </a:lnTo>
                  <a:lnTo>
                    <a:pt x="106108" y="1356563"/>
                  </a:lnTo>
                  <a:lnTo>
                    <a:pt x="108648" y="1362913"/>
                  </a:lnTo>
                  <a:lnTo>
                    <a:pt x="109283" y="1366723"/>
                  </a:lnTo>
                  <a:lnTo>
                    <a:pt x="109283" y="1307592"/>
                  </a:lnTo>
                  <a:lnTo>
                    <a:pt x="107772" y="1307033"/>
                  </a:lnTo>
                  <a:lnTo>
                    <a:pt x="104597" y="1291793"/>
                  </a:lnTo>
                  <a:lnTo>
                    <a:pt x="103606" y="1287983"/>
                  </a:lnTo>
                  <a:lnTo>
                    <a:pt x="99847" y="1282903"/>
                  </a:lnTo>
                  <a:lnTo>
                    <a:pt x="68757" y="1282903"/>
                  </a:lnTo>
                  <a:lnTo>
                    <a:pt x="64998" y="1287983"/>
                  </a:lnTo>
                  <a:lnTo>
                    <a:pt x="60833" y="1307033"/>
                  </a:lnTo>
                  <a:lnTo>
                    <a:pt x="53911" y="1309573"/>
                  </a:lnTo>
                  <a:lnTo>
                    <a:pt x="47548" y="1313383"/>
                  </a:lnTo>
                  <a:lnTo>
                    <a:pt x="41986" y="1318463"/>
                  </a:lnTo>
                  <a:lnTo>
                    <a:pt x="27241" y="1313383"/>
                  </a:lnTo>
                  <a:lnTo>
                    <a:pt x="22555" y="1312113"/>
                  </a:lnTo>
                  <a:lnTo>
                    <a:pt x="17335" y="1313383"/>
                  </a:lnTo>
                  <a:lnTo>
                    <a:pt x="12547" y="1319733"/>
                  </a:lnTo>
                  <a:lnTo>
                    <a:pt x="1765" y="1340053"/>
                  </a:lnTo>
                  <a:lnTo>
                    <a:pt x="3225" y="1345133"/>
                  </a:lnTo>
                  <a:lnTo>
                    <a:pt x="6870" y="1348892"/>
                  </a:lnTo>
                  <a:lnTo>
                    <a:pt x="18491" y="1359103"/>
                  </a:lnTo>
                  <a:lnTo>
                    <a:pt x="17919" y="1362913"/>
                  </a:lnTo>
                  <a:lnTo>
                    <a:pt x="17602" y="1365453"/>
                  </a:lnTo>
                  <a:lnTo>
                    <a:pt x="17602" y="1373073"/>
                  </a:lnTo>
                  <a:lnTo>
                    <a:pt x="17919" y="1376883"/>
                  </a:lnTo>
                  <a:lnTo>
                    <a:pt x="18491" y="1380693"/>
                  </a:lnTo>
                  <a:lnTo>
                    <a:pt x="3225" y="1394663"/>
                  </a:lnTo>
                  <a:lnTo>
                    <a:pt x="1765" y="1399743"/>
                  </a:lnTo>
                  <a:lnTo>
                    <a:pt x="3695" y="1403553"/>
                  </a:lnTo>
                  <a:lnTo>
                    <a:pt x="4889" y="1407363"/>
                  </a:lnTo>
                  <a:lnTo>
                    <a:pt x="22555" y="1427683"/>
                  </a:lnTo>
                  <a:lnTo>
                    <a:pt x="41922" y="1421333"/>
                  </a:lnTo>
                  <a:lnTo>
                    <a:pt x="47498" y="1426413"/>
                  </a:lnTo>
                  <a:lnTo>
                    <a:pt x="53911" y="1430223"/>
                  </a:lnTo>
                  <a:lnTo>
                    <a:pt x="60782" y="1432763"/>
                  </a:lnTo>
                  <a:lnTo>
                    <a:pt x="63957" y="1446733"/>
                  </a:lnTo>
                  <a:lnTo>
                    <a:pt x="64947" y="1451813"/>
                  </a:lnTo>
                  <a:lnTo>
                    <a:pt x="68707" y="1455623"/>
                  </a:lnTo>
                  <a:lnTo>
                    <a:pt x="77089" y="1456893"/>
                  </a:lnTo>
                  <a:lnTo>
                    <a:pt x="91363" y="1456893"/>
                  </a:lnTo>
                  <a:lnTo>
                    <a:pt x="99745" y="1455623"/>
                  </a:lnTo>
                  <a:lnTo>
                    <a:pt x="103492" y="1451813"/>
                  </a:lnTo>
                  <a:lnTo>
                    <a:pt x="107670" y="1432763"/>
                  </a:lnTo>
                  <a:lnTo>
                    <a:pt x="114592" y="1428953"/>
                  </a:lnTo>
                  <a:lnTo>
                    <a:pt x="120942" y="1426413"/>
                  </a:lnTo>
                  <a:lnTo>
                    <a:pt x="126517" y="1421333"/>
                  </a:lnTo>
                  <a:lnTo>
                    <a:pt x="145897" y="1427683"/>
                  </a:lnTo>
                  <a:lnTo>
                    <a:pt x="151104" y="1426413"/>
                  </a:lnTo>
                  <a:lnTo>
                    <a:pt x="154940" y="1421333"/>
                  </a:lnTo>
                  <a:lnTo>
                    <a:pt x="155905" y="1420063"/>
                  </a:lnTo>
                  <a:lnTo>
                    <a:pt x="157619" y="1417523"/>
                  </a:lnTo>
                  <a:lnTo>
                    <a:pt x="159181" y="1414983"/>
                  </a:lnTo>
                  <a:lnTo>
                    <a:pt x="160794" y="1412443"/>
                  </a:lnTo>
                  <a:lnTo>
                    <a:pt x="162255" y="1409903"/>
                  </a:lnTo>
                  <a:lnTo>
                    <a:pt x="163563" y="1406093"/>
                  </a:lnTo>
                  <a:lnTo>
                    <a:pt x="164757" y="1403553"/>
                  </a:lnTo>
                  <a:lnTo>
                    <a:pt x="166687" y="1399743"/>
                  </a:lnTo>
                  <a:lnTo>
                    <a:pt x="165227" y="1394663"/>
                  </a:lnTo>
                  <a:lnTo>
                    <a:pt x="161531" y="1390853"/>
                  </a:lnTo>
                  <a:lnTo>
                    <a:pt x="149961" y="1380693"/>
                  </a:lnTo>
                  <a:lnTo>
                    <a:pt x="150533" y="1376883"/>
                  </a:lnTo>
                  <a:lnTo>
                    <a:pt x="150850" y="1373073"/>
                  </a:lnTo>
                  <a:lnTo>
                    <a:pt x="150850" y="1365453"/>
                  </a:lnTo>
                  <a:lnTo>
                    <a:pt x="150533" y="1362913"/>
                  </a:lnTo>
                  <a:lnTo>
                    <a:pt x="149961" y="1359103"/>
                  </a:lnTo>
                  <a:lnTo>
                    <a:pt x="162229" y="1348320"/>
                  </a:lnTo>
                  <a:lnTo>
                    <a:pt x="165328" y="1345133"/>
                  </a:lnTo>
                  <a:lnTo>
                    <a:pt x="166789" y="1340053"/>
                  </a:lnTo>
                  <a:close/>
                </a:path>
                <a:path w="330200" h="1544954">
                  <a:moveTo>
                    <a:pt x="268566" y="864133"/>
                  </a:moveTo>
                  <a:lnTo>
                    <a:pt x="268541" y="856107"/>
                  </a:lnTo>
                  <a:lnTo>
                    <a:pt x="263613" y="847725"/>
                  </a:lnTo>
                  <a:lnTo>
                    <a:pt x="244055" y="814387"/>
                  </a:lnTo>
                  <a:lnTo>
                    <a:pt x="234264" y="797712"/>
                  </a:lnTo>
                  <a:lnTo>
                    <a:pt x="185343" y="714375"/>
                  </a:lnTo>
                  <a:lnTo>
                    <a:pt x="150952" y="655789"/>
                  </a:lnTo>
                  <a:lnTo>
                    <a:pt x="150952" y="828840"/>
                  </a:lnTo>
                  <a:lnTo>
                    <a:pt x="150952" y="833272"/>
                  </a:lnTo>
                  <a:lnTo>
                    <a:pt x="150533" y="835393"/>
                  </a:lnTo>
                  <a:lnTo>
                    <a:pt x="136499" y="847725"/>
                  </a:lnTo>
                  <a:lnTo>
                    <a:pt x="132067" y="847725"/>
                  </a:lnTo>
                  <a:lnTo>
                    <a:pt x="117614" y="833272"/>
                  </a:lnTo>
                  <a:lnTo>
                    <a:pt x="117614" y="828840"/>
                  </a:lnTo>
                  <a:lnTo>
                    <a:pt x="132067" y="814387"/>
                  </a:lnTo>
                  <a:lnTo>
                    <a:pt x="136499" y="814387"/>
                  </a:lnTo>
                  <a:lnTo>
                    <a:pt x="150952" y="828840"/>
                  </a:lnTo>
                  <a:lnTo>
                    <a:pt x="150952" y="655789"/>
                  </a:lnTo>
                  <a:lnTo>
                    <a:pt x="148501" y="651611"/>
                  </a:lnTo>
                  <a:lnTo>
                    <a:pt x="146786" y="650633"/>
                  </a:lnTo>
                  <a:lnTo>
                    <a:pt x="146786" y="719950"/>
                  </a:lnTo>
                  <a:lnTo>
                    <a:pt x="146786" y="792149"/>
                  </a:lnTo>
                  <a:lnTo>
                    <a:pt x="141211" y="797712"/>
                  </a:lnTo>
                  <a:lnTo>
                    <a:pt x="127355" y="797712"/>
                  </a:lnTo>
                  <a:lnTo>
                    <a:pt x="121780" y="792149"/>
                  </a:lnTo>
                  <a:lnTo>
                    <a:pt x="121780" y="719950"/>
                  </a:lnTo>
                  <a:lnTo>
                    <a:pt x="127355" y="714375"/>
                  </a:lnTo>
                  <a:lnTo>
                    <a:pt x="141211" y="714375"/>
                  </a:lnTo>
                  <a:lnTo>
                    <a:pt x="146786" y="719950"/>
                  </a:lnTo>
                  <a:lnTo>
                    <a:pt x="146786" y="650633"/>
                  </a:lnTo>
                  <a:lnTo>
                    <a:pt x="141681" y="647700"/>
                  </a:lnTo>
                  <a:lnTo>
                    <a:pt x="126885" y="647700"/>
                  </a:lnTo>
                  <a:lnTo>
                    <a:pt x="120065" y="651611"/>
                  </a:lnTo>
                  <a:lnTo>
                    <a:pt x="50" y="856107"/>
                  </a:lnTo>
                  <a:lnTo>
                    <a:pt x="0" y="864133"/>
                  </a:lnTo>
                  <a:lnTo>
                    <a:pt x="7391" y="877049"/>
                  </a:lnTo>
                  <a:lnTo>
                    <a:pt x="14325" y="881062"/>
                  </a:lnTo>
                  <a:lnTo>
                    <a:pt x="254241" y="881062"/>
                  </a:lnTo>
                  <a:lnTo>
                    <a:pt x="261175" y="877049"/>
                  </a:lnTo>
                  <a:lnTo>
                    <a:pt x="268566" y="864133"/>
                  </a:lnTo>
                  <a:close/>
                </a:path>
                <a:path w="330200" h="1544954">
                  <a:moveTo>
                    <a:pt x="282321" y="1539443"/>
                  </a:moveTo>
                  <a:lnTo>
                    <a:pt x="263829" y="1539443"/>
                  </a:lnTo>
                  <a:lnTo>
                    <a:pt x="267106" y="1541983"/>
                  </a:lnTo>
                  <a:lnTo>
                    <a:pt x="272275" y="1544523"/>
                  </a:lnTo>
                  <a:lnTo>
                    <a:pt x="276847" y="1541983"/>
                  </a:lnTo>
                  <a:lnTo>
                    <a:pt x="282321" y="1539443"/>
                  </a:lnTo>
                  <a:close/>
                </a:path>
                <a:path w="330200" h="1544954">
                  <a:moveTo>
                    <a:pt x="284302" y="132105"/>
                  </a:moveTo>
                  <a:lnTo>
                    <a:pt x="279298" y="99428"/>
                  </a:lnTo>
                  <a:lnTo>
                    <a:pt x="268008" y="75006"/>
                  </a:lnTo>
                  <a:lnTo>
                    <a:pt x="265887" y="70408"/>
                  </a:lnTo>
                  <a:lnTo>
                    <a:pt x="245389" y="46380"/>
                  </a:lnTo>
                  <a:lnTo>
                    <a:pt x="219138" y="28651"/>
                  </a:lnTo>
                  <a:lnTo>
                    <a:pt x="194132" y="72351"/>
                  </a:lnTo>
                  <a:lnTo>
                    <a:pt x="193192" y="74015"/>
                  </a:lnTo>
                  <a:lnTo>
                    <a:pt x="191427" y="75006"/>
                  </a:lnTo>
                  <a:lnTo>
                    <a:pt x="186639" y="75006"/>
                  </a:lnTo>
                  <a:lnTo>
                    <a:pt x="184289" y="72669"/>
                  </a:lnTo>
                  <a:lnTo>
                    <a:pt x="184289" y="7454"/>
                  </a:lnTo>
                  <a:lnTo>
                    <a:pt x="176834" y="0"/>
                  </a:lnTo>
                  <a:lnTo>
                    <a:pt x="125069" y="0"/>
                  </a:lnTo>
                  <a:lnTo>
                    <a:pt x="117614" y="7454"/>
                  </a:lnTo>
                  <a:lnTo>
                    <a:pt x="117614" y="72669"/>
                  </a:lnTo>
                  <a:lnTo>
                    <a:pt x="115265" y="75006"/>
                  </a:lnTo>
                  <a:lnTo>
                    <a:pt x="110477" y="75006"/>
                  </a:lnTo>
                  <a:lnTo>
                    <a:pt x="108712" y="74015"/>
                  </a:lnTo>
                  <a:lnTo>
                    <a:pt x="107772" y="72351"/>
                  </a:lnTo>
                  <a:lnTo>
                    <a:pt x="82765" y="28651"/>
                  </a:lnTo>
                  <a:lnTo>
                    <a:pt x="56299" y="46570"/>
                  </a:lnTo>
                  <a:lnTo>
                    <a:pt x="35712" y="70904"/>
                  </a:lnTo>
                  <a:lnTo>
                    <a:pt x="22352" y="100279"/>
                  </a:lnTo>
                  <a:lnTo>
                    <a:pt x="17602" y="133350"/>
                  </a:lnTo>
                  <a:lnTo>
                    <a:pt x="17602" y="166687"/>
                  </a:lnTo>
                  <a:lnTo>
                    <a:pt x="284302" y="166687"/>
                  </a:lnTo>
                  <a:lnTo>
                    <a:pt x="284302" y="132105"/>
                  </a:lnTo>
                  <a:close/>
                </a:path>
                <a:path w="330200" h="1544954">
                  <a:moveTo>
                    <a:pt x="300964" y="187210"/>
                  </a:moveTo>
                  <a:lnTo>
                    <a:pt x="297116" y="183349"/>
                  </a:lnTo>
                  <a:lnTo>
                    <a:pt x="4787" y="183349"/>
                  </a:lnTo>
                  <a:lnTo>
                    <a:pt x="927" y="187210"/>
                  </a:lnTo>
                  <a:lnTo>
                    <a:pt x="927" y="194449"/>
                  </a:lnTo>
                  <a:lnTo>
                    <a:pt x="47269" y="218884"/>
                  </a:lnTo>
                  <a:lnTo>
                    <a:pt x="90855" y="229031"/>
                  </a:lnTo>
                  <a:lnTo>
                    <a:pt x="150952" y="233362"/>
                  </a:lnTo>
                  <a:lnTo>
                    <a:pt x="211048" y="229031"/>
                  </a:lnTo>
                  <a:lnTo>
                    <a:pt x="254635" y="218884"/>
                  </a:lnTo>
                  <a:lnTo>
                    <a:pt x="297954" y="198196"/>
                  </a:lnTo>
                  <a:lnTo>
                    <a:pt x="300964" y="194449"/>
                  </a:lnTo>
                  <a:lnTo>
                    <a:pt x="300964" y="187210"/>
                  </a:lnTo>
                  <a:close/>
                </a:path>
                <a:path w="330200" h="1544954">
                  <a:moveTo>
                    <a:pt x="330136" y="1464513"/>
                  </a:moveTo>
                  <a:lnTo>
                    <a:pt x="330073" y="1456893"/>
                  </a:lnTo>
                  <a:lnTo>
                    <a:pt x="329996" y="1455623"/>
                  </a:lnTo>
                  <a:lnTo>
                    <a:pt x="329933" y="1454353"/>
                  </a:lnTo>
                  <a:lnTo>
                    <a:pt x="328942" y="1445463"/>
                  </a:lnTo>
                  <a:lnTo>
                    <a:pt x="325031" y="1441653"/>
                  </a:lnTo>
                  <a:lnTo>
                    <a:pt x="320243" y="1441653"/>
                  </a:lnTo>
                  <a:lnTo>
                    <a:pt x="305092" y="1437843"/>
                  </a:lnTo>
                  <a:lnTo>
                    <a:pt x="304571" y="1436573"/>
                  </a:lnTo>
                  <a:lnTo>
                    <a:pt x="302475" y="1431493"/>
                  </a:lnTo>
                  <a:lnTo>
                    <a:pt x="298780" y="1425143"/>
                  </a:lnTo>
                  <a:lnTo>
                    <a:pt x="294195" y="1418793"/>
                  </a:lnTo>
                  <a:lnTo>
                    <a:pt x="300609" y="1399743"/>
                  </a:lnTo>
                  <a:lnTo>
                    <a:pt x="299631" y="1395933"/>
                  </a:lnTo>
                  <a:lnTo>
                    <a:pt x="299300" y="1394663"/>
                  </a:lnTo>
                  <a:lnTo>
                    <a:pt x="292900" y="1389583"/>
                  </a:lnTo>
                  <a:lnTo>
                    <a:pt x="287743" y="1387043"/>
                  </a:lnTo>
                  <a:lnTo>
                    <a:pt x="282371" y="1383233"/>
                  </a:lnTo>
                  <a:lnTo>
                    <a:pt x="279666" y="1381963"/>
                  </a:lnTo>
                  <a:lnTo>
                    <a:pt x="272326" y="1379423"/>
                  </a:lnTo>
                  <a:lnTo>
                    <a:pt x="267627" y="1380591"/>
                  </a:lnTo>
                  <a:lnTo>
                    <a:pt x="267627" y="1458163"/>
                  </a:lnTo>
                  <a:lnTo>
                    <a:pt x="267627" y="1464513"/>
                  </a:lnTo>
                  <a:lnTo>
                    <a:pt x="267004" y="1468323"/>
                  </a:lnTo>
                  <a:lnTo>
                    <a:pt x="264464" y="1474673"/>
                  </a:lnTo>
                  <a:lnTo>
                    <a:pt x="262648" y="1477213"/>
                  </a:lnTo>
                  <a:lnTo>
                    <a:pt x="257962" y="1481023"/>
                  </a:lnTo>
                  <a:lnTo>
                    <a:pt x="255257" y="1483563"/>
                  </a:lnTo>
                  <a:lnTo>
                    <a:pt x="249135" y="1486103"/>
                  </a:lnTo>
                  <a:lnTo>
                    <a:pt x="236131" y="1486103"/>
                  </a:lnTo>
                  <a:lnTo>
                    <a:pt x="229997" y="1483563"/>
                  </a:lnTo>
                  <a:lnTo>
                    <a:pt x="227291" y="1481023"/>
                  </a:lnTo>
                  <a:lnTo>
                    <a:pt x="222605" y="1477213"/>
                  </a:lnTo>
                  <a:lnTo>
                    <a:pt x="220802" y="1474673"/>
                  </a:lnTo>
                  <a:lnTo>
                    <a:pt x="218262" y="1468323"/>
                  </a:lnTo>
                  <a:lnTo>
                    <a:pt x="217627" y="1464513"/>
                  </a:lnTo>
                  <a:lnTo>
                    <a:pt x="217627" y="1458163"/>
                  </a:lnTo>
                  <a:lnTo>
                    <a:pt x="236131" y="1436573"/>
                  </a:lnTo>
                  <a:lnTo>
                    <a:pt x="249135" y="1436573"/>
                  </a:lnTo>
                  <a:lnTo>
                    <a:pt x="267627" y="1458163"/>
                  </a:lnTo>
                  <a:lnTo>
                    <a:pt x="267627" y="1380591"/>
                  </a:lnTo>
                  <a:lnTo>
                    <a:pt x="267169" y="1380693"/>
                  </a:lnTo>
                  <a:lnTo>
                    <a:pt x="263829" y="1384503"/>
                  </a:lnTo>
                  <a:lnTo>
                    <a:pt x="253517" y="1395933"/>
                  </a:lnTo>
                  <a:lnTo>
                    <a:pt x="249974" y="1394663"/>
                  </a:lnTo>
                  <a:lnTo>
                    <a:pt x="235280" y="1394663"/>
                  </a:lnTo>
                  <a:lnTo>
                    <a:pt x="231749" y="1395933"/>
                  </a:lnTo>
                  <a:lnTo>
                    <a:pt x="218147" y="1380693"/>
                  </a:lnTo>
                  <a:lnTo>
                    <a:pt x="212991" y="1379423"/>
                  </a:lnTo>
                  <a:lnTo>
                    <a:pt x="208407" y="1380693"/>
                  </a:lnTo>
                  <a:lnTo>
                    <a:pt x="202933" y="1383233"/>
                  </a:lnTo>
                  <a:lnTo>
                    <a:pt x="200279" y="1384503"/>
                  </a:lnTo>
                  <a:lnTo>
                    <a:pt x="197573" y="1387043"/>
                  </a:lnTo>
                  <a:lnTo>
                    <a:pt x="194919" y="1388313"/>
                  </a:lnTo>
                  <a:lnTo>
                    <a:pt x="192417" y="1389583"/>
                  </a:lnTo>
                  <a:lnTo>
                    <a:pt x="189966" y="1392123"/>
                  </a:lnTo>
                  <a:lnTo>
                    <a:pt x="186004" y="1394663"/>
                  </a:lnTo>
                  <a:lnTo>
                    <a:pt x="184708" y="1399743"/>
                  </a:lnTo>
                  <a:lnTo>
                    <a:pt x="191109" y="1418793"/>
                  </a:lnTo>
                  <a:lnTo>
                    <a:pt x="186524" y="1425143"/>
                  </a:lnTo>
                  <a:lnTo>
                    <a:pt x="182778" y="1431493"/>
                  </a:lnTo>
                  <a:lnTo>
                    <a:pt x="180225" y="1437843"/>
                  </a:lnTo>
                  <a:lnTo>
                    <a:pt x="160223" y="1441653"/>
                  </a:lnTo>
                  <a:lnTo>
                    <a:pt x="155168" y="1464513"/>
                  </a:lnTo>
                  <a:lnTo>
                    <a:pt x="155384" y="1468323"/>
                  </a:lnTo>
                  <a:lnTo>
                    <a:pt x="156375" y="1477213"/>
                  </a:lnTo>
                  <a:lnTo>
                    <a:pt x="160274" y="1481023"/>
                  </a:lnTo>
                  <a:lnTo>
                    <a:pt x="180225" y="1484833"/>
                  </a:lnTo>
                  <a:lnTo>
                    <a:pt x="182829" y="1491183"/>
                  </a:lnTo>
                  <a:lnTo>
                    <a:pt x="186524" y="1497533"/>
                  </a:lnTo>
                  <a:lnTo>
                    <a:pt x="191109" y="1503883"/>
                  </a:lnTo>
                  <a:lnTo>
                    <a:pt x="184708" y="1522933"/>
                  </a:lnTo>
                  <a:lnTo>
                    <a:pt x="186004" y="1528013"/>
                  </a:lnTo>
                  <a:lnTo>
                    <a:pt x="192417" y="1533093"/>
                  </a:lnTo>
                  <a:lnTo>
                    <a:pt x="194919" y="1534363"/>
                  </a:lnTo>
                  <a:lnTo>
                    <a:pt x="197573" y="1536903"/>
                  </a:lnTo>
                  <a:lnTo>
                    <a:pt x="200380" y="1538173"/>
                  </a:lnTo>
                  <a:lnTo>
                    <a:pt x="202984" y="1539443"/>
                  </a:lnTo>
                  <a:lnTo>
                    <a:pt x="208457" y="1541983"/>
                  </a:lnTo>
                  <a:lnTo>
                    <a:pt x="212991" y="1543253"/>
                  </a:lnTo>
                  <a:lnTo>
                    <a:pt x="218147" y="1541983"/>
                  </a:lnTo>
                  <a:lnTo>
                    <a:pt x="221488" y="1538173"/>
                  </a:lnTo>
                  <a:lnTo>
                    <a:pt x="231800" y="1526743"/>
                  </a:lnTo>
                  <a:lnTo>
                    <a:pt x="235343" y="1528013"/>
                  </a:lnTo>
                  <a:lnTo>
                    <a:pt x="250024" y="1528013"/>
                  </a:lnTo>
                  <a:lnTo>
                    <a:pt x="253568" y="1526743"/>
                  </a:lnTo>
                  <a:lnTo>
                    <a:pt x="263880" y="1538173"/>
                  </a:lnTo>
                  <a:lnTo>
                    <a:pt x="284924" y="1538173"/>
                  </a:lnTo>
                  <a:lnTo>
                    <a:pt x="287743" y="1536903"/>
                  </a:lnTo>
                  <a:lnTo>
                    <a:pt x="290347" y="1534363"/>
                  </a:lnTo>
                  <a:lnTo>
                    <a:pt x="292900" y="1533093"/>
                  </a:lnTo>
                  <a:lnTo>
                    <a:pt x="299300" y="1528013"/>
                  </a:lnTo>
                  <a:lnTo>
                    <a:pt x="299631" y="1526743"/>
                  </a:lnTo>
                  <a:lnTo>
                    <a:pt x="300609" y="1522933"/>
                  </a:lnTo>
                  <a:lnTo>
                    <a:pt x="294195" y="1503883"/>
                  </a:lnTo>
                  <a:lnTo>
                    <a:pt x="298780" y="1498803"/>
                  </a:lnTo>
                  <a:lnTo>
                    <a:pt x="302539" y="1492453"/>
                  </a:lnTo>
                  <a:lnTo>
                    <a:pt x="304660" y="1486103"/>
                  </a:lnTo>
                  <a:lnTo>
                    <a:pt x="305092" y="1484833"/>
                  </a:lnTo>
                  <a:lnTo>
                    <a:pt x="320243" y="1482293"/>
                  </a:lnTo>
                  <a:lnTo>
                    <a:pt x="325094" y="1481023"/>
                  </a:lnTo>
                  <a:lnTo>
                    <a:pt x="328942" y="1477213"/>
                  </a:lnTo>
                  <a:lnTo>
                    <a:pt x="329933" y="1468323"/>
                  </a:lnTo>
                  <a:lnTo>
                    <a:pt x="330136" y="1464513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505324" y="4171949"/>
              <a:ext cx="695325" cy="676275"/>
            </a:xfrm>
            <a:custGeom>
              <a:avLst/>
              <a:gdLst/>
              <a:ahLst/>
              <a:cxnLst/>
              <a:rect l="l" t="t" r="r" b="b"/>
              <a:pathLst>
                <a:path w="695325" h="676275">
                  <a:moveTo>
                    <a:pt x="338137" y="676274"/>
                  </a:moveTo>
                  <a:lnTo>
                    <a:pt x="296743" y="673731"/>
                  </a:lnTo>
                  <a:lnTo>
                    <a:pt x="255976" y="666141"/>
                  </a:lnTo>
                  <a:lnTo>
                    <a:pt x="216445" y="653617"/>
                  </a:lnTo>
                  <a:lnTo>
                    <a:pt x="178740" y="636348"/>
                  </a:lnTo>
                  <a:lnTo>
                    <a:pt x="143432" y="614591"/>
                  </a:lnTo>
                  <a:lnTo>
                    <a:pt x="111057" y="588680"/>
                  </a:lnTo>
                  <a:lnTo>
                    <a:pt x="82098" y="559001"/>
                  </a:lnTo>
                  <a:lnTo>
                    <a:pt x="56986" y="525996"/>
                  </a:lnTo>
                  <a:lnTo>
                    <a:pt x="36103" y="490165"/>
                  </a:lnTo>
                  <a:lnTo>
                    <a:pt x="19765" y="452052"/>
                  </a:lnTo>
                  <a:lnTo>
                    <a:pt x="8215" y="412225"/>
                  </a:lnTo>
                  <a:lnTo>
                    <a:pt x="1628" y="371280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7" y="247954"/>
                  </a:lnTo>
                  <a:lnTo>
                    <a:pt x="25738" y="208737"/>
                  </a:lnTo>
                  <a:lnTo>
                    <a:pt x="43929" y="171467"/>
                  </a:lnTo>
                  <a:lnTo>
                    <a:pt x="66542" y="136709"/>
                  </a:lnTo>
                  <a:lnTo>
                    <a:pt x="93240" y="104979"/>
                  </a:lnTo>
                  <a:lnTo>
                    <a:pt x="123625" y="76753"/>
                  </a:lnTo>
                  <a:lnTo>
                    <a:pt x="157236" y="52459"/>
                  </a:lnTo>
                  <a:lnTo>
                    <a:pt x="193564" y="32464"/>
                  </a:lnTo>
                  <a:lnTo>
                    <a:pt x="232067" y="17067"/>
                  </a:lnTo>
                  <a:lnTo>
                    <a:pt x="272169" y="6497"/>
                  </a:lnTo>
                  <a:lnTo>
                    <a:pt x="313265" y="915"/>
                  </a:lnTo>
                  <a:lnTo>
                    <a:pt x="357187" y="0"/>
                  </a:lnTo>
                  <a:lnTo>
                    <a:pt x="365488" y="101"/>
                  </a:lnTo>
                  <a:lnTo>
                    <a:pt x="406802" y="3659"/>
                  </a:lnTo>
                  <a:lnTo>
                    <a:pt x="447371" y="12248"/>
                  </a:lnTo>
                  <a:lnTo>
                    <a:pt x="486587" y="25738"/>
                  </a:lnTo>
                  <a:lnTo>
                    <a:pt x="523857" y="43929"/>
                  </a:lnTo>
                  <a:lnTo>
                    <a:pt x="558615" y="66542"/>
                  </a:lnTo>
                  <a:lnTo>
                    <a:pt x="590345" y="93240"/>
                  </a:lnTo>
                  <a:lnTo>
                    <a:pt x="618571" y="123625"/>
                  </a:lnTo>
                  <a:lnTo>
                    <a:pt x="642864" y="157236"/>
                  </a:lnTo>
                  <a:lnTo>
                    <a:pt x="662860" y="193564"/>
                  </a:lnTo>
                  <a:lnTo>
                    <a:pt x="678257" y="232067"/>
                  </a:lnTo>
                  <a:lnTo>
                    <a:pt x="688827" y="272169"/>
                  </a:lnTo>
                  <a:lnTo>
                    <a:pt x="694409" y="313265"/>
                  </a:lnTo>
                  <a:lnTo>
                    <a:pt x="695324" y="338137"/>
                  </a:lnTo>
                  <a:lnTo>
                    <a:pt x="695223" y="346438"/>
                  </a:lnTo>
                  <a:lnTo>
                    <a:pt x="691665" y="387752"/>
                  </a:lnTo>
                  <a:lnTo>
                    <a:pt x="683077" y="428320"/>
                  </a:lnTo>
                  <a:lnTo>
                    <a:pt x="669585" y="467536"/>
                  </a:lnTo>
                  <a:lnTo>
                    <a:pt x="651394" y="504806"/>
                  </a:lnTo>
                  <a:lnTo>
                    <a:pt x="628781" y="539565"/>
                  </a:lnTo>
                  <a:lnTo>
                    <a:pt x="602084" y="571295"/>
                  </a:lnTo>
                  <a:lnTo>
                    <a:pt x="571699" y="599521"/>
                  </a:lnTo>
                  <a:lnTo>
                    <a:pt x="538088" y="623814"/>
                  </a:lnTo>
                  <a:lnTo>
                    <a:pt x="501760" y="643810"/>
                  </a:lnTo>
                  <a:lnTo>
                    <a:pt x="463257" y="659207"/>
                  </a:lnTo>
                  <a:lnTo>
                    <a:pt x="423154" y="669777"/>
                  </a:lnTo>
                  <a:lnTo>
                    <a:pt x="382059" y="675359"/>
                  </a:lnTo>
                  <a:lnTo>
                    <a:pt x="338137" y="676274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4657724" y="4345781"/>
              <a:ext cx="386080" cy="300355"/>
            </a:xfrm>
            <a:custGeom>
              <a:avLst/>
              <a:gdLst/>
              <a:ahLst/>
              <a:cxnLst/>
              <a:rect l="l" t="t" r="r" b="b"/>
              <a:pathLst>
                <a:path w="386079" h="300354">
                  <a:moveTo>
                    <a:pt x="238757" y="96440"/>
                  </a:moveTo>
                  <a:lnTo>
                    <a:pt x="147004" y="96440"/>
                  </a:lnTo>
                  <a:lnTo>
                    <a:pt x="150018" y="93426"/>
                  </a:lnTo>
                  <a:lnTo>
                    <a:pt x="150018" y="21431"/>
                  </a:lnTo>
                  <a:lnTo>
                    <a:pt x="151700" y="13081"/>
                  </a:lnTo>
                  <a:lnTo>
                    <a:pt x="156289" y="6270"/>
                  </a:lnTo>
                  <a:lnTo>
                    <a:pt x="163100" y="1681"/>
                  </a:lnTo>
                  <a:lnTo>
                    <a:pt x="171449" y="0"/>
                  </a:lnTo>
                  <a:lnTo>
                    <a:pt x="214312" y="0"/>
                  </a:lnTo>
                  <a:lnTo>
                    <a:pt x="222662" y="1681"/>
                  </a:lnTo>
                  <a:lnTo>
                    <a:pt x="229473" y="6270"/>
                  </a:lnTo>
                  <a:lnTo>
                    <a:pt x="234062" y="13081"/>
                  </a:lnTo>
                  <a:lnTo>
                    <a:pt x="235743" y="21431"/>
                  </a:lnTo>
                  <a:lnTo>
                    <a:pt x="235743" y="93426"/>
                  </a:lnTo>
                  <a:lnTo>
                    <a:pt x="238757" y="96440"/>
                  </a:lnTo>
                  <a:close/>
                </a:path>
                <a:path w="386079" h="300354">
                  <a:moveTo>
                    <a:pt x="364331" y="214312"/>
                  </a:moveTo>
                  <a:lnTo>
                    <a:pt x="21431" y="214312"/>
                  </a:lnTo>
                  <a:lnTo>
                    <a:pt x="21431" y="171449"/>
                  </a:lnTo>
                  <a:lnTo>
                    <a:pt x="27543" y="128933"/>
                  </a:lnTo>
                  <a:lnTo>
                    <a:pt x="44712" y="91158"/>
                  </a:lnTo>
                  <a:lnTo>
                    <a:pt x="71186" y="59874"/>
                  </a:lnTo>
                  <a:lnTo>
                    <a:pt x="105214" y="36834"/>
                  </a:lnTo>
                  <a:lnTo>
                    <a:pt x="137360" y="93025"/>
                  </a:lnTo>
                  <a:lnTo>
                    <a:pt x="138566" y="95168"/>
                  </a:lnTo>
                  <a:lnTo>
                    <a:pt x="140843" y="96440"/>
                  </a:lnTo>
                  <a:lnTo>
                    <a:pt x="343381" y="96440"/>
                  </a:lnTo>
                  <a:lnTo>
                    <a:pt x="357898" y="127831"/>
                  </a:lnTo>
                  <a:lnTo>
                    <a:pt x="364331" y="169842"/>
                  </a:lnTo>
                  <a:lnTo>
                    <a:pt x="364331" y="214312"/>
                  </a:lnTo>
                  <a:close/>
                </a:path>
                <a:path w="386079" h="300354">
                  <a:moveTo>
                    <a:pt x="343381" y="96440"/>
                  </a:moveTo>
                  <a:lnTo>
                    <a:pt x="244918" y="96440"/>
                  </a:lnTo>
                  <a:lnTo>
                    <a:pt x="247196" y="95168"/>
                  </a:lnTo>
                  <a:lnTo>
                    <a:pt x="248401" y="93025"/>
                  </a:lnTo>
                  <a:lnTo>
                    <a:pt x="280548" y="36834"/>
                  </a:lnTo>
                  <a:lnTo>
                    <a:pt x="314293" y="59632"/>
                  </a:lnTo>
                  <a:lnTo>
                    <a:pt x="340648" y="90530"/>
                  </a:lnTo>
                  <a:lnTo>
                    <a:pt x="343381" y="96440"/>
                  </a:lnTo>
                  <a:close/>
                </a:path>
                <a:path w="386079" h="300354">
                  <a:moveTo>
                    <a:pt x="192881" y="300037"/>
                  </a:moveTo>
                  <a:lnTo>
                    <a:pt x="115610" y="294471"/>
                  </a:lnTo>
                  <a:lnTo>
                    <a:pt x="59580" y="281427"/>
                  </a:lnTo>
                  <a:lnTo>
                    <a:pt x="22951" y="266386"/>
                  </a:lnTo>
                  <a:lnTo>
                    <a:pt x="0" y="250008"/>
                  </a:lnTo>
                  <a:lnTo>
                    <a:pt x="0" y="240699"/>
                  </a:lnTo>
                  <a:lnTo>
                    <a:pt x="4955" y="235743"/>
                  </a:lnTo>
                  <a:lnTo>
                    <a:pt x="380806" y="235743"/>
                  </a:lnTo>
                  <a:lnTo>
                    <a:pt x="385762" y="240699"/>
                  </a:lnTo>
                  <a:lnTo>
                    <a:pt x="385762" y="250008"/>
                  </a:lnTo>
                  <a:lnTo>
                    <a:pt x="326181" y="281427"/>
                  </a:lnTo>
                  <a:lnTo>
                    <a:pt x="270151" y="294471"/>
                  </a:lnTo>
                  <a:lnTo>
                    <a:pt x="192881" y="300037"/>
                  </a:lnTo>
                  <a:close/>
                </a:path>
              </a:pathLst>
            </a:custGeom>
            <a:solidFill>
              <a:srgbClr val="DB25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657849" y="4171949"/>
              <a:ext cx="647700" cy="676275"/>
            </a:xfrm>
            <a:custGeom>
              <a:avLst/>
              <a:gdLst/>
              <a:ahLst/>
              <a:cxnLst/>
              <a:rect l="l" t="t" r="r" b="b"/>
              <a:pathLst>
                <a:path w="647700" h="676275">
                  <a:moveTo>
                    <a:pt x="323849" y="676274"/>
                  </a:moveTo>
                  <a:lnTo>
                    <a:pt x="284204" y="673839"/>
                  </a:lnTo>
                  <a:lnTo>
                    <a:pt x="245160" y="666569"/>
                  </a:lnTo>
                  <a:lnTo>
                    <a:pt x="207299" y="654575"/>
                  </a:lnTo>
                  <a:lnTo>
                    <a:pt x="171187" y="638034"/>
                  </a:lnTo>
                  <a:lnTo>
                    <a:pt x="137372" y="617198"/>
                  </a:lnTo>
                  <a:lnTo>
                    <a:pt x="106365" y="592381"/>
                  </a:lnTo>
                  <a:lnTo>
                    <a:pt x="78629" y="563956"/>
                  </a:lnTo>
                  <a:lnTo>
                    <a:pt x="54578" y="532345"/>
                  </a:lnTo>
                  <a:lnTo>
                    <a:pt x="34578" y="498029"/>
                  </a:lnTo>
                  <a:lnTo>
                    <a:pt x="18930" y="461526"/>
                  </a:lnTo>
                  <a:lnTo>
                    <a:pt x="7869" y="423383"/>
                  </a:lnTo>
                  <a:lnTo>
                    <a:pt x="1559" y="384167"/>
                  </a:lnTo>
                  <a:lnTo>
                    <a:pt x="0" y="352424"/>
                  </a:lnTo>
                  <a:lnTo>
                    <a:pt x="97" y="315900"/>
                  </a:lnTo>
                  <a:lnTo>
                    <a:pt x="3504" y="276331"/>
                  </a:lnTo>
                  <a:lnTo>
                    <a:pt x="11730" y="237477"/>
                  </a:lnTo>
                  <a:lnTo>
                    <a:pt x="24651" y="199917"/>
                  </a:lnTo>
                  <a:lnTo>
                    <a:pt x="42073" y="164222"/>
                  </a:lnTo>
                  <a:lnTo>
                    <a:pt x="63730" y="130932"/>
                  </a:lnTo>
                  <a:lnTo>
                    <a:pt x="89300" y="100543"/>
                  </a:lnTo>
                  <a:lnTo>
                    <a:pt x="118402" y="73510"/>
                  </a:lnTo>
                  <a:lnTo>
                    <a:pt x="150592" y="50242"/>
                  </a:lnTo>
                  <a:lnTo>
                    <a:pt x="185385" y="31092"/>
                  </a:lnTo>
                  <a:lnTo>
                    <a:pt x="222261" y="16346"/>
                  </a:lnTo>
                  <a:lnTo>
                    <a:pt x="260668" y="6222"/>
                  </a:lnTo>
                  <a:lnTo>
                    <a:pt x="300028" y="877"/>
                  </a:lnTo>
                  <a:lnTo>
                    <a:pt x="323849" y="0"/>
                  </a:lnTo>
                  <a:lnTo>
                    <a:pt x="331800" y="97"/>
                  </a:lnTo>
                  <a:lnTo>
                    <a:pt x="371368" y="3505"/>
                  </a:lnTo>
                  <a:lnTo>
                    <a:pt x="410222" y="11730"/>
                  </a:lnTo>
                  <a:lnTo>
                    <a:pt x="447781" y="24651"/>
                  </a:lnTo>
                  <a:lnTo>
                    <a:pt x="483477" y="42073"/>
                  </a:lnTo>
                  <a:lnTo>
                    <a:pt x="516767" y="63730"/>
                  </a:lnTo>
                  <a:lnTo>
                    <a:pt x="547155" y="89300"/>
                  </a:lnTo>
                  <a:lnTo>
                    <a:pt x="574189" y="118401"/>
                  </a:lnTo>
                  <a:lnTo>
                    <a:pt x="597457" y="150592"/>
                  </a:lnTo>
                  <a:lnTo>
                    <a:pt x="616607" y="185385"/>
                  </a:lnTo>
                  <a:lnTo>
                    <a:pt x="631354" y="222261"/>
                  </a:lnTo>
                  <a:lnTo>
                    <a:pt x="641476" y="260669"/>
                  </a:lnTo>
                  <a:lnTo>
                    <a:pt x="646822" y="300028"/>
                  </a:lnTo>
                  <a:lnTo>
                    <a:pt x="647699" y="352424"/>
                  </a:lnTo>
                  <a:lnTo>
                    <a:pt x="647602" y="360375"/>
                  </a:lnTo>
                  <a:lnTo>
                    <a:pt x="644194" y="399943"/>
                  </a:lnTo>
                  <a:lnTo>
                    <a:pt x="635969" y="438797"/>
                  </a:lnTo>
                  <a:lnTo>
                    <a:pt x="623048" y="476356"/>
                  </a:lnTo>
                  <a:lnTo>
                    <a:pt x="605626" y="512051"/>
                  </a:lnTo>
                  <a:lnTo>
                    <a:pt x="583969" y="545341"/>
                  </a:lnTo>
                  <a:lnTo>
                    <a:pt x="558399" y="575730"/>
                  </a:lnTo>
                  <a:lnTo>
                    <a:pt x="529298" y="602764"/>
                  </a:lnTo>
                  <a:lnTo>
                    <a:pt x="497106" y="626031"/>
                  </a:lnTo>
                  <a:lnTo>
                    <a:pt x="462313" y="645181"/>
                  </a:lnTo>
                  <a:lnTo>
                    <a:pt x="425437" y="659928"/>
                  </a:lnTo>
                  <a:lnTo>
                    <a:pt x="387029" y="670051"/>
                  </a:lnTo>
                  <a:lnTo>
                    <a:pt x="347671" y="675397"/>
                  </a:lnTo>
                  <a:lnTo>
                    <a:pt x="323849" y="676274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810274" y="4345781"/>
              <a:ext cx="342900" cy="300355"/>
            </a:xfrm>
            <a:custGeom>
              <a:avLst/>
              <a:gdLst/>
              <a:ahLst/>
              <a:cxnLst/>
              <a:rect l="l" t="t" r="r" b="b"/>
              <a:pathLst>
                <a:path w="342900" h="300354">
                  <a:moveTo>
                    <a:pt x="316085" y="300037"/>
                  </a:moveTo>
                  <a:lnTo>
                    <a:pt x="26763" y="300037"/>
                  </a:lnTo>
                  <a:lnTo>
                    <a:pt x="19761" y="299101"/>
                  </a:lnTo>
                  <a:lnTo>
                    <a:pt x="0" y="273122"/>
                  </a:lnTo>
                  <a:lnTo>
                    <a:pt x="934" y="266223"/>
                  </a:lnTo>
                  <a:lnTo>
                    <a:pt x="148319" y="13260"/>
                  </a:lnTo>
                  <a:lnTo>
                    <a:pt x="171424" y="0"/>
                  </a:lnTo>
                  <a:lnTo>
                    <a:pt x="178369" y="913"/>
                  </a:lnTo>
                  <a:lnTo>
                    <a:pt x="237063" y="85724"/>
                  </a:lnTo>
                  <a:lnTo>
                    <a:pt x="162517" y="85724"/>
                  </a:lnTo>
                  <a:lnTo>
                    <a:pt x="155351" y="92891"/>
                  </a:lnTo>
                  <a:lnTo>
                    <a:pt x="155351" y="185715"/>
                  </a:lnTo>
                  <a:lnTo>
                    <a:pt x="162517" y="192881"/>
                  </a:lnTo>
                  <a:lnTo>
                    <a:pt x="299959" y="192881"/>
                  </a:lnTo>
                  <a:lnTo>
                    <a:pt x="312539" y="214312"/>
                  </a:lnTo>
                  <a:lnTo>
                    <a:pt x="168582" y="214312"/>
                  </a:lnTo>
                  <a:lnTo>
                    <a:pt x="149993" y="232901"/>
                  </a:lnTo>
                  <a:lnTo>
                    <a:pt x="149993" y="238585"/>
                  </a:lnTo>
                  <a:lnTo>
                    <a:pt x="168582" y="257174"/>
                  </a:lnTo>
                  <a:lnTo>
                    <a:pt x="337697" y="257174"/>
                  </a:lnTo>
                  <a:lnTo>
                    <a:pt x="339191" y="259719"/>
                  </a:lnTo>
                  <a:lnTo>
                    <a:pt x="341931" y="266223"/>
                  </a:lnTo>
                  <a:lnTo>
                    <a:pt x="342871" y="273122"/>
                  </a:lnTo>
                  <a:lnTo>
                    <a:pt x="341999" y="280034"/>
                  </a:lnTo>
                  <a:lnTo>
                    <a:pt x="339325" y="286575"/>
                  </a:lnTo>
                  <a:lnTo>
                    <a:pt x="335034" y="292182"/>
                  </a:lnTo>
                  <a:lnTo>
                    <a:pt x="329513" y="296420"/>
                  </a:lnTo>
                  <a:lnTo>
                    <a:pt x="323088" y="299101"/>
                  </a:lnTo>
                  <a:lnTo>
                    <a:pt x="316085" y="300037"/>
                  </a:lnTo>
                  <a:close/>
                </a:path>
                <a:path w="342900" h="300354">
                  <a:moveTo>
                    <a:pt x="299959" y="192881"/>
                  </a:moveTo>
                  <a:lnTo>
                    <a:pt x="180332" y="192881"/>
                  </a:lnTo>
                  <a:lnTo>
                    <a:pt x="187498" y="185715"/>
                  </a:lnTo>
                  <a:lnTo>
                    <a:pt x="187498" y="92891"/>
                  </a:lnTo>
                  <a:lnTo>
                    <a:pt x="180332" y="85724"/>
                  </a:lnTo>
                  <a:lnTo>
                    <a:pt x="237063" y="85724"/>
                  </a:lnTo>
                  <a:lnTo>
                    <a:pt x="299959" y="192881"/>
                  </a:lnTo>
                  <a:close/>
                </a:path>
                <a:path w="342900" h="300354">
                  <a:moveTo>
                    <a:pt x="337697" y="257174"/>
                  </a:moveTo>
                  <a:lnTo>
                    <a:pt x="174266" y="257174"/>
                  </a:lnTo>
                  <a:lnTo>
                    <a:pt x="177000" y="256631"/>
                  </a:lnTo>
                  <a:lnTo>
                    <a:pt x="182251" y="254456"/>
                  </a:lnTo>
                  <a:lnTo>
                    <a:pt x="192856" y="238585"/>
                  </a:lnTo>
                  <a:lnTo>
                    <a:pt x="192856" y="232901"/>
                  </a:lnTo>
                  <a:lnTo>
                    <a:pt x="174266" y="214312"/>
                  </a:lnTo>
                  <a:lnTo>
                    <a:pt x="312539" y="214312"/>
                  </a:lnTo>
                  <a:lnTo>
                    <a:pt x="337697" y="257174"/>
                  </a:lnTo>
                  <a:close/>
                </a:path>
              </a:pathLst>
            </a:custGeom>
            <a:solidFill>
              <a:srgbClr val="DB25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6762749" y="4171949"/>
              <a:ext cx="923925" cy="676275"/>
            </a:xfrm>
            <a:custGeom>
              <a:avLst/>
              <a:gdLst/>
              <a:ahLst/>
              <a:cxnLst/>
              <a:rect l="l" t="t" r="r" b="b"/>
              <a:pathLst>
                <a:path w="923925" h="676275">
                  <a:moveTo>
                    <a:pt x="585787" y="676274"/>
                  </a:moveTo>
                  <a:lnTo>
                    <a:pt x="338137" y="676274"/>
                  </a:lnTo>
                  <a:lnTo>
                    <a:pt x="329837" y="676173"/>
                  </a:lnTo>
                  <a:lnTo>
                    <a:pt x="288522" y="672615"/>
                  </a:lnTo>
                  <a:lnTo>
                    <a:pt x="247954" y="664026"/>
                  </a:lnTo>
                  <a:lnTo>
                    <a:pt x="208737" y="650535"/>
                  </a:lnTo>
                  <a:lnTo>
                    <a:pt x="171466" y="632345"/>
                  </a:lnTo>
                  <a:lnTo>
                    <a:pt x="136708" y="609732"/>
                  </a:lnTo>
                  <a:lnTo>
                    <a:pt x="104979" y="583034"/>
                  </a:lnTo>
                  <a:lnTo>
                    <a:pt x="76752" y="552649"/>
                  </a:lnTo>
                  <a:lnTo>
                    <a:pt x="52458" y="519037"/>
                  </a:lnTo>
                  <a:lnTo>
                    <a:pt x="32464" y="482709"/>
                  </a:lnTo>
                  <a:lnTo>
                    <a:pt x="17066" y="444207"/>
                  </a:lnTo>
                  <a:lnTo>
                    <a:pt x="6496" y="404104"/>
                  </a:lnTo>
                  <a:lnTo>
                    <a:pt x="916" y="363010"/>
                  </a:lnTo>
                  <a:lnTo>
                    <a:pt x="0" y="338137"/>
                  </a:lnTo>
                  <a:lnTo>
                    <a:pt x="101" y="329836"/>
                  </a:lnTo>
                  <a:lnTo>
                    <a:pt x="3659" y="288522"/>
                  </a:lnTo>
                  <a:lnTo>
                    <a:pt x="12246" y="247954"/>
                  </a:lnTo>
                  <a:lnTo>
                    <a:pt x="25737" y="208737"/>
                  </a:lnTo>
                  <a:lnTo>
                    <a:pt x="43929" y="171467"/>
                  </a:lnTo>
                  <a:lnTo>
                    <a:pt x="66542" y="136709"/>
                  </a:lnTo>
                  <a:lnTo>
                    <a:pt x="93239" y="104979"/>
                  </a:lnTo>
                  <a:lnTo>
                    <a:pt x="123624" y="76753"/>
                  </a:lnTo>
                  <a:lnTo>
                    <a:pt x="157235" y="52459"/>
                  </a:lnTo>
                  <a:lnTo>
                    <a:pt x="193564" y="32464"/>
                  </a:lnTo>
                  <a:lnTo>
                    <a:pt x="232067" y="17067"/>
                  </a:lnTo>
                  <a:lnTo>
                    <a:pt x="272169" y="6497"/>
                  </a:lnTo>
                  <a:lnTo>
                    <a:pt x="313265" y="915"/>
                  </a:lnTo>
                  <a:lnTo>
                    <a:pt x="338137" y="0"/>
                  </a:lnTo>
                  <a:lnTo>
                    <a:pt x="585787" y="0"/>
                  </a:lnTo>
                  <a:lnTo>
                    <a:pt x="627182" y="2543"/>
                  </a:lnTo>
                  <a:lnTo>
                    <a:pt x="667948" y="10133"/>
                  </a:lnTo>
                  <a:lnTo>
                    <a:pt x="707478" y="22656"/>
                  </a:lnTo>
                  <a:lnTo>
                    <a:pt x="745184" y="39926"/>
                  </a:lnTo>
                  <a:lnTo>
                    <a:pt x="780491" y="61682"/>
                  </a:lnTo>
                  <a:lnTo>
                    <a:pt x="812867" y="87593"/>
                  </a:lnTo>
                  <a:lnTo>
                    <a:pt x="841826" y="117273"/>
                  </a:lnTo>
                  <a:lnTo>
                    <a:pt x="866937" y="150277"/>
                  </a:lnTo>
                  <a:lnTo>
                    <a:pt x="887821" y="186108"/>
                  </a:lnTo>
                  <a:lnTo>
                    <a:pt x="904158" y="224221"/>
                  </a:lnTo>
                  <a:lnTo>
                    <a:pt x="915708" y="264048"/>
                  </a:lnTo>
                  <a:lnTo>
                    <a:pt x="922297" y="304994"/>
                  </a:lnTo>
                  <a:lnTo>
                    <a:pt x="923924" y="338137"/>
                  </a:lnTo>
                  <a:lnTo>
                    <a:pt x="923823" y="346438"/>
                  </a:lnTo>
                  <a:lnTo>
                    <a:pt x="920265" y="387752"/>
                  </a:lnTo>
                  <a:lnTo>
                    <a:pt x="911677" y="428320"/>
                  </a:lnTo>
                  <a:lnTo>
                    <a:pt x="898185" y="467536"/>
                  </a:lnTo>
                  <a:lnTo>
                    <a:pt x="879995" y="504806"/>
                  </a:lnTo>
                  <a:lnTo>
                    <a:pt x="857381" y="539565"/>
                  </a:lnTo>
                  <a:lnTo>
                    <a:pt x="830684" y="571295"/>
                  </a:lnTo>
                  <a:lnTo>
                    <a:pt x="800299" y="599521"/>
                  </a:lnTo>
                  <a:lnTo>
                    <a:pt x="766687" y="623814"/>
                  </a:lnTo>
                  <a:lnTo>
                    <a:pt x="730359" y="643810"/>
                  </a:lnTo>
                  <a:lnTo>
                    <a:pt x="691856" y="659207"/>
                  </a:lnTo>
                  <a:lnTo>
                    <a:pt x="651753" y="669777"/>
                  </a:lnTo>
                  <a:lnTo>
                    <a:pt x="610660" y="675359"/>
                  </a:lnTo>
                  <a:lnTo>
                    <a:pt x="585787" y="676274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029450" y="4324349"/>
              <a:ext cx="386080" cy="342900"/>
            </a:xfrm>
            <a:custGeom>
              <a:avLst/>
              <a:gdLst/>
              <a:ahLst/>
              <a:cxnLst/>
              <a:rect l="l" t="t" r="r" b="b"/>
              <a:pathLst>
                <a:path w="386079" h="342900">
                  <a:moveTo>
                    <a:pt x="342899" y="278606"/>
                  </a:moveTo>
                  <a:lnTo>
                    <a:pt x="42862" y="278606"/>
                  </a:lnTo>
                  <a:lnTo>
                    <a:pt x="26191" y="275233"/>
                  </a:lnTo>
                  <a:lnTo>
                    <a:pt x="12565" y="266040"/>
                  </a:lnTo>
                  <a:lnTo>
                    <a:pt x="3372" y="252414"/>
                  </a:lnTo>
                  <a:lnTo>
                    <a:pt x="0" y="235743"/>
                  </a:lnTo>
                  <a:lnTo>
                    <a:pt x="0" y="42862"/>
                  </a:lnTo>
                  <a:lnTo>
                    <a:pt x="3372" y="26191"/>
                  </a:lnTo>
                  <a:lnTo>
                    <a:pt x="12565" y="12565"/>
                  </a:lnTo>
                  <a:lnTo>
                    <a:pt x="26191" y="3372"/>
                  </a:lnTo>
                  <a:lnTo>
                    <a:pt x="42862" y="0"/>
                  </a:lnTo>
                  <a:lnTo>
                    <a:pt x="342899" y="0"/>
                  </a:lnTo>
                  <a:lnTo>
                    <a:pt x="359570" y="3372"/>
                  </a:lnTo>
                  <a:lnTo>
                    <a:pt x="373196" y="12565"/>
                  </a:lnTo>
                  <a:lnTo>
                    <a:pt x="382389" y="26191"/>
                  </a:lnTo>
                  <a:lnTo>
                    <a:pt x="385762" y="42862"/>
                  </a:lnTo>
                  <a:lnTo>
                    <a:pt x="42862" y="42862"/>
                  </a:lnTo>
                  <a:lnTo>
                    <a:pt x="42862" y="192881"/>
                  </a:lnTo>
                  <a:lnTo>
                    <a:pt x="385762" y="192881"/>
                  </a:lnTo>
                  <a:lnTo>
                    <a:pt x="385762" y="235743"/>
                  </a:lnTo>
                  <a:lnTo>
                    <a:pt x="382389" y="252414"/>
                  </a:lnTo>
                  <a:lnTo>
                    <a:pt x="373196" y="266040"/>
                  </a:lnTo>
                  <a:lnTo>
                    <a:pt x="359570" y="275233"/>
                  </a:lnTo>
                  <a:lnTo>
                    <a:pt x="342899" y="278606"/>
                  </a:lnTo>
                  <a:close/>
                </a:path>
                <a:path w="386079" h="342900">
                  <a:moveTo>
                    <a:pt x="385762" y="192881"/>
                  </a:moveTo>
                  <a:lnTo>
                    <a:pt x="342899" y="192881"/>
                  </a:lnTo>
                  <a:lnTo>
                    <a:pt x="342899" y="42862"/>
                  </a:lnTo>
                  <a:lnTo>
                    <a:pt x="385762" y="42862"/>
                  </a:lnTo>
                  <a:lnTo>
                    <a:pt x="385762" y="192881"/>
                  </a:lnTo>
                  <a:close/>
                </a:path>
                <a:path w="386079" h="342900">
                  <a:moveTo>
                    <a:pt x="232194" y="300037"/>
                  </a:moveTo>
                  <a:lnTo>
                    <a:pt x="153568" y="300037"/>
                  </a:lnTo>
                  <a:lnTo>
                    <a:pt x="160734" y="278606"/>
                  </a:lnTo>
                  <a:lnTo>
                    <a:pt x="225028" y="278606"/>
                  </a:lnTo>
                  <a:lnTo>
                    <a:pt x="232194" y="300037"/>
                  </a:lnTo>
                  <a:close/>
                </a:path>
                <a:path w="386079" h="342900">
                  <a:moveTo>
                    <a:pt x="278606" y="342899"/>
                  </a:moveTo>
                  <a:lnTo>
                    <a:pt x="107156" y="342899"/>
                  </a:lnTo>
                  <a:lnTo>
                    <a:pt x="98806" y="341218"/>
                  </a:lnTo>
                  <a:lnTo>
                    <a:pt x="91995" y="336629"/>
                  </a:lnTo>
                  <a:lnTo>
                    <a:pt x="87406" y="329818"/>
                  </a:lnTo>
                  <a:lnTo>
                    <a:pt x="85724" y="321468"/>
                  </a:lnTo>
                  <a:lnTo>
                    <a:pt x="87406" y="313119"/>
                  </a:lnTo>
                  <a:lnTo>
                    <a:pt x="91995" y="306307"/>
                  </a:lnTo>
                  <a:lnTo>
                    <a:pt x="98806" y="301719"/>
                  </a:lnTo>
                  <a:lnTo>
                    <a:pt x="107156" y="300037"/>
                  </a:lnTo>
                  <a:lnTo>
                    <a:pt x="278606" y="300037"/>
                  </a:lnTo>
                  <a:lnTo>
                    <a:pt x="286955" y="301719"/>
                  </a:lnTo>
                  <a:lnTo>
                    <a:pt x="293767" y="306307"/>
                  </a:lnTo>
                  <a:lnTo>
                    <a:pt x="298355" y="313119"/>
                  </a:lnTo>
                  <a:lnTo>
                    <a:pt x="300037" y="321468"/>
                  </a:lnTo>
                  <a:lnTo>
                    <a:pt x="298355" y="329818"/>
                  </a:lnTo>
                  <a:lnTo>
                    <a:pt x="293767" y="336629"/>
                  </a:lnTo>
                  <a:lnTo>
                    <a:pt x="286955" y="341218"/>
                  </a:lnTo>
                  <a:lnTo>
                    <a:pt x="278606" y="342899"/>
                  </a:lnTo>
                  <a:close/>
                </a:path>
              </a:pathLst>
            </a:custGeom>
            <a:solidFill>
              <a:srgbClr val="DB25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0" y="6743699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0401299" y="6343650"/>
              <a:ext cx="1600200" cy="323850"/>
            </a:xfrm>
            <a:custGeom>
              <a:avLst/>
              <a:gdLst/>
              <a:ahLst/>
              <a:cxnLst/>
              <a:rect l="l" t="t" r="r" b="b"/>
              <a:pathLst>
                <a:path w="1600200" h="323850">
                  <a:moveTo>
                    <a:pt x="1567152" y="323849"/>
                  </a:moveTo>
                  <a:lnTo>
                    <a:pt x="33047" y="323849"/>
                  </a:lnTo>
                  <a:lnTo>
                    <a:pt x="28187" y="322883"/>
                  </a:lnTo>
                  <a:lnTo>
                    <a:pt x="966" y="295662"/>
                  </a:lnTo>
                  <a:lnTo>
                    <a:pt x="0" y="290802"/>
                  </a:lnTo>
                  <a:lnTo>
                    <a:pt x="0" y="28574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1567152" y="0"/>
                  </a:lnTo>
                  <a:lnTo>
                    <a:pt x="1599233" y="28187"/>
                  </a:lnTo>
                  <a:lnTo>
                    <a:pt x="1600199" y="33047"/>
                  </a:lnTo>
                  <a:lnTo>
                    <a:pt x="1600199" y="290802"/>
                  </a:lnTo>
                  <a:lnTo>
                    <a:pt x="1572012" y="322883"/>
                  </a:lnTo>
                  <a:lnTo>
                    <a:pt x="1567152" y="323849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599" y="6438899"/>
              <a:ext cx="133349" cy="133349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1454149" y="1588515"/>
            <a:ext cx="9449435" cy="207454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45720">
              <a:lnSpc>
                <a:spcPct val="100000"/>
              </a:lnSpc>
              <a:spcBef>
                <a:spcPts val="114"/>
              </a:spcBef>
            </a:pPr>
            <a:r>
              <a:rPr dirty="0" sz="2300" spc="-185">
                <a:solidFill>
                  <a:srgbClr val="4A5462"/>
                </a:solidFill>
                <a:latin typeface="Montserrat"/>
                <a:cs typeface="Montserrat"/>
              </a:rPr>
              <a:t>Wear</a:t>
            </a:r>
            <a:r>
              <a:rPr dirty="0" sz="230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posted</a:t>
            </a:r>
            <a:r>
              <a:rPr dirty="0" sz="230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70">
                <a:solidFill>
                  <a:srgbClr val="4A5462"/>
                </a:solidFill>
                <a:latin typeface="Montserrat"/>
                <a:cs typeface="Montserrat"/>
              </a:rPr>
              <a:t>PPE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30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90">
                <a:solidFill>
                  <a:srgbClr val="4A5462"/>
                </a:solidFill>
                <a:latin typeface="Montserrat"/>
                <a:cs typeface="Montserrat"/>
              </a:rPr>
              <a:t>tie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50">
                <a:solidFill>
                  <a:srgbClr val="4A5462"/>
                </a:solidFill>
                <a:latin typeface="Montserrat"/>
                <a:cs typeface="Montserrat"/>
              </a:rPr>
              <a:t>back</a:t>
            </a:r>
            <a:r>
              <a:rPr dirty="0" sz="230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long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0">
                <a:solidFill>
                  <a:srgbClr val="4A5462"/>
                </a:solidFill>
                <a:latin typeface="Montserrat"/>
                <a:cs typeface="Montserrat"/>
              </a:rPr>
              <a:t>hair</a:t>
            </a:r>
            <a:r>
              <a:rPr dirty="0" sz="2300" spc="-4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30">
                <a:solidFill>
                  <a:srgbClr val="4A5462"/>
                </a:solidFill>
                <a:latin typeface="Montserrat"/>
                <a:cs typeface="Montserrat"/>
              </a:rPr>
              <a:t>if</a:t>
            </a:r>
            <a:r>
              <a:rPr dirty="0" sz="230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required.</a:t>
            </a:r>
            <a:endParaRPr sz="230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  <a:spcBef>
                <a:spcPts val="2340"/>
              </a:spcBef>
            </a:pPr>
            <a:r>
              <a:rPr dirty="0" sz="2300" spc="-155">
                <a:solidFill>
                  <a:srgbClr val="4A5462"/>
                </a:solidFill>
                <a:latin typeface="Montserrat"/>
                <a:cs typeface="Montserrat"/>
              </a:rPr>
              <a:t>Keep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cords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60">
                <a:solidFill>
                  <a:srgbClr val="4A5462"/>
                </a:solidFill>
                <a:latin typeface="Montserrat"/>
                <a:cs typeface="Montserrat"/>
              </a:rPr>
              <a:t>walkways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0">
                <a:solidFill>
                  <a:srgbClr val="4A5462"/>
                </a:solidFill>
                <a:latin typeface="Montserrat"/>
                <a:cs typeface="Montserrat"/>
              </a:rPr>
              <a:t>clear.</a:t>
            </a:r>
            <a:endParaRPr sz="2300">
              <a:latin typeface="Montserrat"/>
              <a:cs typeface="Montserrat"/>
            </a:endParaRPr>
          </a:p>
          <a:p>
            <a:pPr marL="78740" marR="5080">
              <a:lnSpc>
                <a:spcPct val="114100"/>
              </a:lnSpc>
              <a:spcBef>
                <a:spcPts val="1950"/>
              </a:spcBef>
            </a:pP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Always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stay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with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machines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during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operation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4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30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35">
                <a:solidFill>
                  <a:srgbClr val="4A5462"/>
                </a:solidFill>
                <a:latin typeface="Montserrat"/>
                <a:cs typeface="Montserrat"/>
              </a:rPr>
              <a:t>wait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10">
                <a:solidFill>
                  <a:srgbClr val="4A5462"/>
                </a:solidFill>
                <a:latin typeface="Montserrat"/>
                <a:cs typeface="Montserrat"/>
              </a:rPr>
              <a:t>for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75">
                <a:solidFill>
                  <a:srgbClr val="4A5462"/>
                </a:solidFill>
                <a:latin typeface="Montserrat"/>
                <a:cs typeface="Montserrat"/>
              </a:rPr>
              <a:t>file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85">
                <a:solidFill>
                  <a:srgbClr val="4A5462"/>
                </a:solidFill>
                <a:latin typeface="Montserrat"/>
                <a:cs typeface="Montserrat"/>
              </a:rPr>
              <a:t>clearance </a:t>
            </a:r>
            <a:r>
              <a:rPr dirty="0" sz="2300" spc="-130">
                <a:solidFill>
                  <a:srgbClr val="4A5462"/>
                </a:solidFill>
                <a:latin typeface="Montserrat"/>
                <a:cs typeface="Montserrat"/>
              </a:rPr>
              <a:t>before</a:t>
            </a:r>
            <a:r>
              <a:rPr dirty="0" sz="230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20">
                <a:solidFill>
                  <a:srgbClr val="4A5462"/>
                </a:solidFill>
                <a:latin typeface="Montserrat"/>
                <a:cs typeface="Montserrat"/>
              </a:rPr>
              <a:t>fabrication.</a:t>
            </a:r>
            <a:endParaRPr sz="2300">
              <a:latin typeface="Montserrat"/>
              <a:cs typeface="Montserrat"/>
            </a:endParaRPr>
          </a:p>
        </p:txBody>
      </p:sp>
      <p:sp>
        <p:nvSpPr>
          <p:cNvPr id="19" name="object 1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69"/>
              </a:lnSpc>
            </a:pPr>
            <a:r>
              <a:rPr dirty="0" spc="-80"/>
              <a:t>Made</a:t>
            </a:r>
            <a:r>
              <a:rPr dirty="0" spc="-15"/>
              <a:t> </a:t>
            </a:r>
            <a:r>
              <a:rPr dirty="0" spc="-60"/>
              <a:t>with</a:t>
            </a:r>
            <a:r>
              <a:rPr dirty="0" spc="-10"/>
              <a:t> </a:t>
            </a:r>
            <a:r>
              <a:rPr dirty="0" spc="-55"/>
              <a:t>Genspark</a:t>
            </a:r>
          </a:p>
        </p:txBody>
      </p:sp>
      <p:sp>
        <p:nvSpPr>
          <p:cNvPr id="16" name="object 16" descr=""/>
          <p:cNvSpPr txBox="1"/>
          <p:nvPr/>
        </p:nvSpPr>
        <p:spPr>
          <a:xfrm>
            <a:off x="4680594" y="4900207"/>
            <a:ext cx="34607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100" b="1">
                <a:solidFill>
                  <a:srgbClr val="991B1B"/>
                </a:solidFill>
                <a:latin typeface="Montserrat SemiBold"/>
                <a:cs typeface="Montserrat SemiBold"/>
              </a:rPr>
              <a:t>PPE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658991" y="4900207"/>
            <a:ext cx="64198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85" b="1">
                <a:solidFill>
                  <a:srgbClr val="991B1B"/>
                </a:solidFill>
                <a:latin typeface="Montserrat SemiBold"/>
                <a:cs typeface="Montserrat SemiBold"/>
              </a:rPr>
              <a:t>Caution</a:t>
            </a:r>
            <a:endParaRPr sz="1350">
              <a:latin typeface="Montserrat SemiBold"/>
              <a:cs typeface="Montserrat SemiBold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748264" y="4900207"/>
            <a:ext cx="94805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85" b="1">
                <a:solidFill>
                  <a:srgbClr val="991B1B"/>
                </a:solidFill>
                <a:latin typeface="Montserrat SemiBold"/>
                <a:cs typeface="Montserrat SemiBold"/>
              </a:rPr>
              <a:t>Supervision</a:t>
            </a:r>
            <a:endParaRPr sz="1350">
              <a:latin typeface="Montserrat SemiBold"/>
              <a:cs typeface="Montserrat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1798935" cy="6738620"/>
            <a:chOff x="0" y="0"/>
            <a:chExt cx="11798935" cy="6738620"/>
          </a:xfrm>
        </p:grpSpPr>
        <p:sp>
          <p:nvSpPr>
            <p:cNvPr id="3" name="object 3" descr=""/>
            <p:cNvSpPr/>
            <p:nvPr/>
          </p:nvSpPr>
          <p:spPr>
            <a:xfrm>
              <a:off x="0" y="110612"/>
              <a:ext cx="11798935" cy="6628130"/>
            </a:xfrm>
            <a:custGeom>
              <a:avLst/>
              <a:gdLst/>
              <a:ahLst/>
              <a:cxnLst/>
              <a:rect l="l" t="t" r="r" b="b"/>
              <a:pathLst>
                <a:path w="11798935" h="6628130">
                  <a:moveTo>
                    <a:pt x="0" y="6627556"/>
                  </a:moveTo>
                  <a:lnTo>
                    <a:pt x="11798709" y="6627556"/>
                  </a:lnTo>
                  <a:lnTo>
                    <a:pt x="11798709" y="0"/>
                  </a:lnTo>
                  <a:lnTo>
                    <a:pt x="0" y="0"/>
                  </a:lnTo>
                  <a:lnTo>
                    <a:pt x="0" y="6627556"/>
                  </a:lnTo>
                  <a:close/>
                </a:path>
              </a:pathLst>
            </a:custGeom>
            <a:solidFill>
              <a:srgbClr val="F7FA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0"/>
              <a:ext cx="11798935" cy="111125"/>
            </a:xfrm>
            <a:custGeom>
              <a:avLst/>
              <a:gdLst/>
              <a:ahLst/>
              <a:cxnLst/>
              <a:rect l="l" t="t" r="r" b="b"/>
              <a:pathLst>
                <a:path w="11798935" h="111125">
                  <a:moveTo>
                    <a:pt x="11798709" y="110612"/>
                  </a:moveTo>
                  <a:lnTo>
                    <a:pt x="0" y="110612"/>
                  </a:lnTo>
                  <a:lnTo>
                    <a:pt x="0" y="0"/>
                  </a:lnTo>
                  <a:lnTo>
                    <a:pt x="11798709" y="0"/>
                  </a:lnTo>
                  <a:lnTo>
                    <a:pt x="11798709" y="11061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84903" y="737370"/>
              <a:ext cx="373380" cy="332105"/>
            </a:xfrm>
            <a:custGeom>
              <a:avLst/>
              <a:gdLst/>
              <a:ahLst/>
              <a:cxnLst/>
              <a:rect l="l" t="t" r="r" b="b"/>
              <a:pathLst>
                <a:path w="373380" h="332105">
                  <a:moveTo>
                    <a:pt x="272276" y="130515"/>
                  </a:moveTo>
                  <a:lnTo>
                    <a:pt x="213426" y="130515"/>
                  </a:lnTo>
                  <a:lnTo>
                    <a:pt x="337866" y="6076"/>
                  </a:lnTo>
                  <a:lnTo>
                    <a:pt x="344732" y="1519"/>
                  </a:lnTo>
                  <a:lnTo>
                    <a:pt x="352546" y="0"/>
                  </a:lnTo>
                  <a:lnTo>
                    <a:pt x="360360" y="1519"/>
                  </a:lnTo>
                  <a:lnTo>
                    <a:pt x="367226" y="6076"/>
                  </a:lnTo>
                  <a:lnTo>
                    <a:pt x="371783" y="12942"/>
                  </a:lnTo>
                  <a:lnTo>
                    <a:pt x="373302" y="20756"/>
                  </a:lnTo>
                  <a:lnTo>
                    <a:pt x="371783" y="28570"/>
                  </a:lnTo>
                  <a:lnTo>
                    <a:pt x="366970" y="35821"/>
                  </a:lnTo>
                  <a:lnTo>
                    <a:pt x="272276" y="130515"/>
                  </a:lnTo>
                  <a:close/>
                </a:path>
                <a:path w="373380" h="332105">
                  <a:moveTo>
                    <a:pt x="263072" y="207447"/>
                  </a:moveTo>
                  <a:lnTo>
                    <a:pt x="236111" y="207447"/>
                  </a:lnTo>
                  <a:lnTo>
                    <a:pt x="165919" y="137256"/>
                  </a:lnTo>
                  <a:lnTo>
                    <a:pt x="165919" y="110294"/>
                  </a:lnTo>
                  <a:lnTo>
                    <a:pt x="172465" y="103748"/>
                  </a:lnTo>
                  <a:lnTo>
                    <a:pt x="184455" y="103748"/>
                  </a:lnTo>
                  <a:lnTo>
                    <a:pt x="188214" y="105303"/>
                  </a:lnTo>
                  <a:lnTo>
                    <a:pt x="213426" y="130515"/>
                  </a:lnTo>
                  <a:lnTo>
                    <a:pt x="272276" y="130515"/>
                  </a:lnTo>
                  <a:lnTo>
                    <a:pt x="242851" y="159940"/>
                  </a:lnTo>
                  <a:lnTo>
                    <a:pt x="268063" y="185152"/>
                  </a:lnTo>
                  <a:lnTo>
                    <a:pt x="269618" y="188911"/>
                  </a:lnTo>
                  <a:lnTo>
                    <a:pt x="269618" y="200901"/>
                  </a:lnTo>
                  <a:lnTo>
                    <a:pt x="263072" y="207447"/>
                  </a:lnTo>
                  <a:close/>
                </a:path>
                <a:path w="373380" h="332105">
                  <a:moveTo>
                    <a:pt x="46081" y="246594"/>
                  </a:moveTo>
                  <a:lnTo>
                    <a:pt x="41479" y="243742"/>
                  </a:lnTo>
                  <a:lnTo>
                    <a:pt x="41479" y="239335"/>
                  </a:lnTo>
                  <a:lnTo>
                    <a:pt x="54412" y="196626"/>
                  </a:lnTo>
                  <a:lnTo>
                    <a:pt x="85421" y="166720"/>
                  </a:lnTo>
                  <a:lnTo>
                    <a:pt x="123658" y="152775"/>
                  </a:lnTo>
                  <a:lnTo>
                    <a:pt x="144272" y="152292"/>
                  </a:lnTo>
                  <a:lnTo>
                    <a:pt x="218482" y="226502"/>
                  </a:lnTo>
                  <a:lnTo>
                    <a:pt x="86394" y="226502"/>
                  </a:lnTo>
                  <a:lnTo>
                    <a:pt x="46081" y="246594"/>
                  </a:lnTo>
                  <a:close/>
                </a:path>
                <a:path w="373380" h="332105">
                  <a:moveTo>
                    <a:pt x="126643" y="331887"/>
                  </a:moveTo>
                  <a:lnTo>
                    <a:pt x="6416" y="331887"/>
                  </a:lnTo>
                  <a:lnTo>
                    <a:pt x="0" y="325470"/>
                  </a:lnTo>
                  <a:lnTo>
                    <a:pt x="0" y="313480"/>
                  </a:lnTo>
                  <a:lnTo>
                    <a:pt x="1749" y="309591"/>
                  </a:lnTo>
                  <a:lnTo>
                    <a:pt x="4731" y="306869"/>
                  </a:lnTo>
                  <a:lnTo>
                    <a:pt x="86653" y="233243"/>
                  </a:lnTo>
                  <a:lnTo>
                    <a:pt x="89311" y="230780"/>
                  </a:lnTo>
                  <a:lnTo>
                    <a:pt x="86394" y="226502"/>
                  </a:lnTo>
                  <a:lnTo>
                    <a:pt x="218482" y="226502"/>
                  </a:lnTo>
                  <a:lnTo>
                    <a:pt x="221074" y="229095"/>
                  </a:lnTo>
                  <a:lnTo>
                    <a:pt x="220821" y="239335"/>
                  </a:lnTo>
                  <a:lnTo>
                    <a:pt x="220711" y="243742"/>
                  </a:lnTo>
                  <a:lnTo>
                    <a:pt x="220641" y="246594"/>
                  </a:lnTo>
                  <a:lnTo>
                    <a:pt x="206637" y="287945"/>
                  </a:lnTo>
                  <a:lnTo>
                    <a:pt x="179204" y="315973"/>
                  </a:lnTo>
                  <a:lnTo>
                    <a:pt x="145216" y="330050"/>
                  </a:lnTo>
                  <a:lnTo>
                    <a:pt x="126643" y="331887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5715">
              <a:lnSpc>
                <a:spcPct val="100000"/>
              </a:lnSpc>
              <a:spcBef>
                <a:spcPts val="105"/>
              </a:spcBef>
            </a:pPr>
            <a:r>
              <a:rPr dirty="0" sz="3350" spc="-295"/>
              <a:t>T</a:t>
            </a:r>
            <a:r>
              <a:rPr dirty="0" sz="3350" spc="-135"/>
              <a:t> </a:t>
            </a:r>
            <a:r>
              <a:rPr dirty="0" sz="3350" spc="-470"/>
              <a:t>—</a:t>
            </a:r>
            <a:r>
              <a:rPr dirty="0" sz="3350" spc="-125"/>
              <a:t> </a:t>
            </a:r>
            <a:r>
              <a:rPr dirty="0" sz="3350" spc="-260"/>
              <a:t>Tidy</a:t>
            </a:r>
            <a:r>
              <a:rPr dirty="0" sz="3350" spc="-120"/>
              <a:t> </a:t>
            </a:r>
            <a:r>
              <a:rPr dirty="0" sz="3350" spc="-335"/>
              <a:t>Your</a:t>
            </a:r>
            <a:r>
              <a:rPr dirty="0" sz="3350" spc="-125"/>
              <a:t> </a:t>
            </a:r>
            <a:r>
              <a:rPr dirty="0" sz="3350" spc="-325"/>
              <a:t>Space</a:t>
            </a:r>
            <a:endParaRPr sz="3350"/>
          </a:p>
        </p:txBody>
      </p:sp>
      <p:grpSp>
        <p:nvGrpSpPr>
          <p:cNvPr id="7" name="object 7" descr=""/>
          <p:cNvGrpSpPr/>
          <p:nvPr/>
        </p:nvGrpSpPr>
        <p:grpSpPr>
          <a:xfrm>
            <a:off x="1031177" y="1686846"/>
            <a:ext cx="7606030" cy="4535170"/>
            <a:chOff x="1031177" y="1686846"/>
            <a:chExt cx="7606030" cy="4535170"/>
          </a:xfrm>
        </p:grpSpPr>
        <p:sp>
          <p:nvSpPr>
            <p:cNvPr id="8" name="object 8" descr=""/>
            <p:cNvSpPr/>
            <p:nvPr/>
          </p:nvSpPr>
          <p:spPr>
            <a:xfrm>
              <a:off x="1031176" y="1686851"/>
              <a:ext cx="259715" cy="1511935"/>
            </a:xfrm>
            <a:custGeom>
              <a:avLst/>
              <a:gdLst/>
              <a:ahLst/>
              <a:cxnLst/>
              <a:rect l="l" t="t" r="r" b="b"/>
              <a:pathLst>
                <a:path w="259715" h="1511935">
                  <a:moveTo>
                    <a:pt x="49593" y="833297"/>
                  </a:moveTo>
                  <a:lnTo>
                    <a:pt x="28613" y="812317"/>
                  </a:lnTo>
                  <a:lnTo>
                    <a:pt x="22186" y="812317"/>
                  </a:lnTo>
                  <a:lnTo>
                    <a:pt x="1206" y="833297"/>
                  </a:lnTo>
                  <a:lnTo>
                    <a:pt x="1206" y="839724"/>
                  </a:lnTo>
                  <a:lnTo>
                    <a:pt x="22186" y="860704"/>
                  </a:lnTo>
                  <a:lnTo>
                    <a:pt x="28613" y="860704"/>
                  </a:lnTo>
                  <a:lnTo>
                    <a:pt x="49593" y="839724"/>
                  </a:lnTo>
                  <a:lnTo>
                    <a:pt x="49593" y="833297"/>
                  </a:lnTo>
                  <a:close/>
                </a:path>
                <a:path w="259715" h="1511935">
                  <a:moveTo>
                    <a:pt x="83273" y="738822"/>
                  </a:moveTo>
                  <a:lnTo>
                    <a:pt x="82867" y="731202"/>
                  </a:lnTo>
                  <a:lnTo>
                    <a:pt x="72834" y="722236"/>
                  </a:lnTo>
                  <a:lnTo>
                    <a:pt x="65227" y="722630"/>
                  </a:lnTo>
                  <a:lnTo>
                    <a:pt x="32956" y="758482"/>
                  </a:lnTo>
                  <a:lnTo>
                    <a:pt x="21818" y="747331"/>
                  </a:lnTo>
                  <a:lnTo>
                    <a:pt x="17132" y="742594"/>
                  </a:lnTo>
                  <a:lnTo>
                    <a:pt x="9525" y="742594"/>
                  </a:lnTo>
                  <a:lnTo>
                    <a:pt x="0" y="752030"/>
                  </a:lnTo>
                  <a:lnTo>
                    <a:pt x="0" y="759688"/>
                  </a:lnTo>
                  <a:lnTo>
                    <a:pt x="24942" y="784593"/>
                  </a:lnTo>
                  <a:lnTo>
                    <a:pt x="27317" y="786904"/>
                  </a:lnTo>
                  <a:lnTo>
                    <a:pt x="30238" y="788073"/>
                  </a:lnTo>
                  <a:lnTo>
                    <a:pt x="37147" y="788073"/>
                  </a:lnTo>
                  <a:lnTo>
                    <a:pt x="40271" y="786599"/>
                  </a:lnTo>
                  <a:lnTo>
                    <a:pt x="65582" y="758482"/>
                  </a:lnTo>
                  <a:lnTo>
                    <a:pt x="83273" y="738822"/>
                  </a:lnTo>
                  <a:close/>
                </a:path>
                <a:path w="259715" h="1511935">
                  <a:moveTo>
                    <a:pt x="83273" y="658164"/>
                  </a:moveTo>
                  <a:lnTo>
                    <a:pt x="82867" y="650544"/>
                  </a:lnTo>
                  <a:lnTo>
                    <a:pt x="72834" y="641527"/>
                  </a:lnTo>
                  <a:lnTo>
                    <a:pt x="65227" y="641934"/>
                  </a:lnTo>
                  <a:lnTo>
                    <a:pt x="32956" y="677773"/>
                  </a:lnTo>
                  <a:lnTo>
                    <a:pt x="21818" y="666635"/>
                  </a:lnTo>
                  <a:lnTo>
                    <a:pt x="17132" y="661898"/>
                  </a:lnTo>
                  <a:lnTo>
                    <a:pt x="9423" y="661898"/>
                  </a:lnTo>
                  <a:lnTo>
                    <a:pt x="50" y="671372"/>
                  </a:lnTo>
                  <a:lnTo>
                    <a:pt x="50" y="679030"/>
                  </a:lnTo>
                  <a:lnTo>
                    <a:pt x="4737" y="683768"/>
                  </a:lnTo>
                  <a:lnTo>
                    <a:pt x="24942" y="703935"/>
                  </a:lnTo>
                  <a:lnTo>
                    <a:pt x="27317" y="706247"/>
                  </a:lnTo>
                  <a:lnTo>
                    <a:pt x="30238" y="707415"/>
                  </a:lnTo>
                  <a:lnTo>
                    <a:pt x="37147" y="707415"/>
                  </a:lnTo>
                  <a:lnTo>
                    <a:pt x="40271" y="705954"/>
                  </a:lnTo>
                  <a:lnTo>
                    <a:pt x="65620" y="677773"/>
                  </a:lnTo>
                  <a:lnTo>
                    <a:pt x="83273" y="658164"/>
                  </a:lnTo>
                  <a:close/>
                </a:path>
                <a:path w="259715" h="1511935">
                  <a:moveTo>
                    <a:pt x="194779" y="1318133"/>
                  </a:moveTo>
                  <a:lnTo>
                    <a:pt x="189712" y="1293025"/>
                  </a:lnTo>
                  <a:lnTo>
                    <a:pt x="183083" y="1283208"/>
                  </a:lnTo>
                  <a:lnTo>
                    <a:pt x="179451" y="1277810"/>
                  </a:lnTo>
                  <a:lnTo>
                    <a:pt x="175882" y="1272514"/>
                  </a:lnTo>
                  <a:lnTo>
                    <a:pt x="155371" y="1258684"/>
                  </a:lnTo>
                  <a:lnTo>
                    <a:pt x="130251" y="1253617"/>
                  </a:lnTo>
                  <a:lnTo>
                    <a:pt x="97993" y="1253617"/>
                  </a:lnTo>
                  <a:lnTo>
                    <a:pt x="72872" y="1258684"/>
                  </a:lnTo>
                  <a:lnTo>
                    <a:pt x="52362" y="1272514"/>
                  </a:lnTo>
                  <a:lnTo>
                    <a:pt x="38531" y="1293025"/>
                  </a:lnTo>
                  <a:lnTo>
                    <a:pt x="33464" y="1318133"/>
                  </a:lnTo>
                  <a:lnTo>
                    <a:pt x="33464" y="1382661"/>
                  </a:lnTo>
                  <a:lnTo>
                    <a:pt x="57658" y="1382661"/>
                  </a:lnTo>
                  <a:lnTo>
                    <a:pt x="57658" y="1318133"/>
                  </a:lnTo>
                  <a:lnTo>
                    <a:pt x="59118" y="1307363"/>
                  </a:lnTo>
                  <a:lnTo>
                    <a:pt x="63220" y="1297686"/>
                  </a:lnTo>
                  <a:lnTo>
                    <a:pt x="69596" y="1289494"/>
                  </a:lnTo>
                  <a:lnTo>
                    <a:pt x="77825" y="1283208"/>
                  </a:lnTo>
                  <a:lnTo>
                    <a:pt x="77825" y="1382661"/>
                  </a:lnTo>
                  <a:lnTo>
                    <a:pt x="102019" y="1382661"/>
                  </a:lnTo>
                  <a:lnTo>
                    <a:pt x="102019" y="1283208"/>
                  </a:lnTo>
                  <a:lnTo>
                    <a:pt x="102019" y="1277810"/>
                  </a:lnTo>
                  <a:lnTo>
                    <a:pt x="126225" y="1277810"/>
                  </a:lnTo>
                  <a:lnTo>
                    <a:pt x="126225" y="1382661"/>
                  </a:lnTo>
                  <a:lnTo>
                    <a:pt x="150418" y="1382661"/>
                  </a:lnTo>
                  <a:lnTo>
                    <a:pt x="150418" y="1283208"/>
                  </a:lnTo>
                  <a:lnTo>
                    <a:pt x="158648" y="1289494"/>
                  </a:lnTo>
                  <a:lnTo>
                    <a:pt x="165011" y="1297686"/>
                  </a:lnTo>
                  <a:lnTo>
                    <a:pt x="169125" y="1307363"/>
                  </a:lnTo>
                  <a:lnTo>
                    <a:pt x="170586" y="1318133"/>
                  </a:lnTo>
                  <a:lnTo>
                    <a:pt x="170586" y="1382661"/>
                  </a:lnTo>
                  <a:lnTo>
                    <a:pt x="194779" y="1382661"/>
                  </a:lnTo>
                  <a:lnTo>
                    <a:pt x="194779" y="1318133"/>
                  </a:lnTo>
                  <a:close/>
                </a:path>
                <a:path w="259715" h="1511935">
                  <a:moveTo>
                    <a:pt x="227850" y="1428838"/>
                  </a:moveTo>
                  <a:lnTo>
                    <a:pt x="225323" y="1423847"/>
                  </a:lnTo>
                  <a:lnTo>
                    <a:pt x="217258" y="1407718"/>
                  </a:lnTo>
                  <a:lnTo>
                    <a:pt x="214541" y="1402219"/>
                  </a:lnTo>
                  <a:lnTo>
                    <a:pt x="208940" y="1398790"/>
                  </a:lnTo>
                  <a:lnTo>
                    <a:pt x="19304" y="1398790"/>
                  </a:lnTo>
                  <a:lnTo>
                    <a:pt x="13703" y="1402219"/>
                  </a:lnTo>
                  <a:lnTo>
                    <a:pt x="10985" y="1407718"/>
                  </a:lnTo>
                  <a:lnTo>
                    <a:pt x="2921" y="1423847"/>
                  </a:lnTo>
                  <a:lnTo>
                    <a:pt x="393" y="1428838"/>
                  </a:lnTo>
                  <a:lnTo>
                    <a:pt x="698" y="1434731"/>
                  </a:lnTo>
                  <a:lnTo>
                    <a:pt x="6553" y="1444256"/>
                  </a:lnTo>
                  <a:lnTo>
                    <a:pt x="11734" y="1447190"/>
                  </a:lnTo>
                  <a:lnTo>
                    <a:pt x="17335" y="1447190"/>
                  </a:lnTo>
                  <a:lnTo>
                    <a:pt x="17335" y="1504505"/>
                  </a:lnTo>
                  <a:lnTo>
                    <a:pt x="24549" y="1511706"/>
                  </a:lnTo>
                  <a:lnTo>
                    <a:pt x="42392" y="1511706"/>
                  </a:lnTo>
                  <a:lnTo>
                    <a:pt x="49593" y="1504505"/>
                  </a:lnTo>
                  <a:lnTo>
                    <a:pt x="49593" y="1447190"/>
                  </a:lnTo>
                  <a:lnTo>
                    <a:pt x="178650" y="1447190"/>
                  </a:lnTo>
                  <a:lnTo>
                    <a:pt x="178650" y="1504505"/>
                  </a:lnTo>
                  <a:lnTo>
                    <a:pt x="185851" y="1511706"/>
                  </a:lnTo>
                  <a:lnTo>
                    <a:pt x="203695" y="1511706"/>
                  </a:lnTo>
                  <a:lnTo>
                    <a:pt x="210908" y="1504505"/>
                  </a:lnTo>
                  <a:lnTo>
                    <a:pt x="210908" y="1447190"/>
                  </a:lnTo>
                  <a:lnTo>
                    <a:pt x="216509" y="1447190"/>
                  </a:lnTo>
                  <a:lnTo>
                    <a:pt x="221729" y="1444256"/>
                  </a:lnTo>
                  <a:lnTo>
                    <a:pt x="227545" y="1434731"/>
                  </a:lnTo>
                  <a:lnTo>
                    <a:pt x="227850" y="1428838"/>
                  </a:lnTo>
                  <a:close/>
                </a:path>
                <a:path w="259715" h="1511935">
                  <a:moveTo>
                    <a:pt x="259295" y="827582"/>
                  </a:moveTo>
                  <a:lnTo>
                    <a:pt x="252095" y="820381"/>
                  </a:lnTo>
                  <a:lnTo>
                    <a:pt x="89065" y="820381"/>
                  </a:lnTo>
                  <a:lnTo>
                    <a:pt x="81864" y="827582"/>
                  </a:lnTo>
                  <a:lnTo>
                    <a:pt x="81864" y="845439"/>
                  </a:lnTo>
                  <a:lnTo>
                    <a:pt x="89065" y="852639"/>
                  </a:lnTo>
                  <a:lnTo>
                    <a:pt x="252095" y="852639"/>
                  </a:lnTo>
                  <a:lnTo>
                    <a:pt x="259295" y="845439"/>
                  </a:lnTo>
                  <a:lnTo>
                    <a:pt x="259295" y="827582"/>
                  </a:lnTo>
                  <a:close/>
                </a:path>
                <a:path w="259715" h="1511935">
                  <a:moveTo>
                    <a:pt x="259295" y="746937"/>
                  </a:moveTo>
                  <a:lnTo>
                    <a:pt x="252095" y="739724"/>
                  </a:lnTo>
                  <a:lnTo>
                    <a:pt x="121335" y="739724"/>
                  </a:lnTo>
                  <a:lnTo>
                    <a:pt x="114122" y="746937"/>
                  </a:lnTo>
                  <a:lnTo>
                    <a:pt x="114122" y="764781"/>
                  </a:lnTo>
                  <a:lnTo>
                    <a:pt x="121335" y="771982"/>
                  </a:lnTo>
                  <a:lnTo>
                    <a:pt x="252095" y="771982"/>
                  </a:lnTo>
                  <a:lnTo>
                    <a:pt x="259295" y="764781"/>
                  </a:lnTo>
                  <a:lnTo>
                    <a:pt x="259295" y="746937"/>
                  </a:lnTo>
                  <a:close/>
                </a:path>
                <a:path w="259715" h="1511935">
                  <a:moveTo>
                    <a:pt x="259295" y="666280"/>
                  </a:moveTo>
                  <a:lnTo>
                    <a:pt x="252095" y="659066"/>
                  </a:lnTo>
                  <a:lnTo>
                    <a:pt x="121335" y="659066"/>
                  </a:lnTo>
                  <a:lnTo>
                    <a:pt x="114122" y="666280"/>
                  </a:lnTo>
                  <a:lnTo>
                    <a:pt x="114122" y="684123"/>
                  </a:lnTo>
                  <a:lnTo>
                    <a:pt x="121335" y="691337"/>
                  </a:lnTo>
                  <a:lnTo>
                    <a:pt x="252095" y="691337"/>
                  </a:lnTo>
                  <a:lnTo>
                    <a:pt x="259295" y="684123"/>
                  </a:lnTo>
                  <a:lnTo>
                    <a:pt x="259295" y="666280"/>
                  </a:lnTo>
                  <a:close/>
                </a:path>
                <a:path w="259715" h="1511935">
                  <a:moveTo>
                    <a:pt x="259295" y="120573"/>
                  </a:moveTo>
                  <a:lnTo>
                    <a:pt x="246240" y="71831"/>
                  </a:lnTo>
                  <a:lnTo>
                    <a:pt x="215506" y="31800"/>
                  </a:lnTo>
                  <a:lnTo>
                    <a:pt x="192455" y="15735"/>
                  </a:lnTo>
                  <a:lnTo>
                    <a:pt x="192455" y="162420"/>
                  </a:lnTo>
                  <a:lnTo>
                    <a:pt x="185000" y="173609"/>
                  </a:lnTo>
                  <a:lnTo>
                    <a:pt x="177482" y="175120"/>
                  </a:lnTo>
                  <a:lnTo>
                    <a:pt x="120167" y="136867"/>
                  </a:lnTo>
                  <a:lnTo>
                    <a:pt x="118148" y="133083"/>
                  </a:lnTo>
                  <a:lnTo>
                    <a:pt x="118148" y="53784"/>
                  </a:lnTo>
                  <a:lnTo>
                    <a:pt x="123545" y="48399"/>
                  </a:lnTo>
                  <a:lnTo>
                    <a:pt x="136956" y="48399"/>
                  </a:lnTo>
                  <a:lnTo>
                    <a:pt x="142354" y="53784"/>
                  </a:lnTo>
                  <a:lnTo>
                    <a:pt x="142354" y="122593"/>
                  </a:lnTo>
                  <a:lnTo>
                    <a:pt x="190944" y="154965"/>
                  </a:lnTo>
                  <a:lnTo>
                    <a:pt x="192455" y="15735"/>
                  </a:lnTo>
                  <a:lnTo>
                    <a:pt x="147116" y="825"/>
                  </a:lnTo>
                  <a:lnTo>
                    <a:pt x="138722" y="0"/>
                  </a:lnTo>
                  <a:lnTo>
                    <a:pt x="121780" y="0"/>
                  </a:lnTo>
                  <a:lnTo>
                    <a:pt x="73037" y="13068"/>
                  </a:lnTo>
                  <a:lnTo>
                    <a:pt x="33007" y="43789"/>
                  </a:lnTo>
                  <a:lnTo>
                    <a:pt x="7785" y="87490"/>
                  </a:lnTo>
                  <a:lnTo>
                    <a:pt x="1206" y="120573"/>
                  </a:lnTo>
                  <a:lnTo>
                    <a:pt x="1206" y="137528"/>
                  </a:lnTo>
                  <a:lnTo>
                    <a:pt x="14274" y="186258"/>
                  </a:lnTo>
                  <a:lnTo>
                    <a:pt x="44996" y="226288"/>
                  </a:lnTo>
                  <a:lnTo>
                    <a:pt x="88696" y="251510"/>
                  </a:lnTo>
                  <a:lnTo>
                    <a:pt x="121780" y="258102"/>
                  </a:lnTo>
                  <a:lnTo>
                    <a:pt x="138722" y="258102"/>
                  </a:lnTo>
                  <a:lnTo>
                    <a:pt x="187464" y="245033"/>
                  </a:lnTo>
                  <a:lnTo>
                    <a:pt x="227495" y="214312"/>
                  </a:lnTo>
                  <a:lnTo>
                    <a:pt x="250850" y="175120"/>
                  </a:lnTo>
                  <a:lnTo>
                    <a:pt x="252717" y="170611"/>
                  </a:lnTo>
                  <a:lnTo>
                    <a:pt x="255193" y="162420"/>
                  </a:lnTo>
                  <a:lnTo>
                    <a:pt x="258470" y="145910"/>
                  </a:lnTo>
                  <a:lnTo>
                    <a:pt x="259295" y="137528"/>
                  </a:lnTo>
                  <a:lnTo>
                    <a:pt x="259295" y="12057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161685" y="3797709"/>
              <a:ext cx="949960" cy="654685"/>
            </a:xfrm>
            <a:custGeom>
              <a:avLst/>
              <a:gdLst/>
              <a:ahLst/>
              <a:cxnLst/>
              <a:rect l="l" t="t" r="r" b="b"/>
              <a:pathLst>
                <a:path w="949960" h="654685">
                  <a:moveTo>
                    <a:pt x="622197" y="654459"/>
                  </a:moveTo>
                  <a:lnTo>
                    <a:pt x="327229" y="654459"/>
                  </a:lnTo>
                  <a:lnTo>
                    <a:pt x="319196" y="654361"/>
                  </a:lnTo>
                  <a:lnTo>
                    <a:pt x="279215" y="650917"/>
                  </a:lnTo>
                  <a:lnTo>
                    <a:pt x="239955" y="642606"/>
                  </a:lnTo>
                  <a:lnTo>
                    <a:pt x="202004" y="629550"/>
                  </a:lnTo>
                  <a:lnTo>
                    <a:pt x="165936" y="611946"/>
                  </a:lnTo>
                  <a:lnTo>
                    <a:pt x="132298" y="590063"/>
                  </a:lnTo>
                  <a:lnTo>
                    <a:pt x="101592" y="564226"/>
                  </a:lnTo>
                  <a:lnTo>
                    <a:pt x="74277" y="534822"/>
                  </a:lnTo>
                  <a:lnTo>
                    <a:pt x="50766" y="502294"/>
                  </a:lnTo>
                  <a:lnTo>
                    <a:pt x="31417" y="467138"/>
                  </a:lnTo>
                  <a:lnTo>
                    <a:pt x="16516" y="429877"/>
                  </a:lnTo>
                  <a:lnTo>
                    <a:pt x="6287" y="391068"/>
                  </a:lnTo>
                  <a:lnTo>
                    <a:pt x="886" y="351299"/>
                  </a:lnTo>
                  <a:lnTo>
                    <a:pt x="0" y="327229"/>
                  </a:lnTo>
                  <a:lnTo>
                    <a:pt x="98" y="319196"/>
                  </a:lnTo>
                  <a:lnTo>
                    <a:pt x="3541" y="279215"/>
                  </a:lnTo>
                  <a:lnTo>
                    <a:pt x="11852" y="239955"/>
                  </a:lnTo>
                  <a:lnTo>
                    <a:pt x="24908" y="202004"/>
                  </a:lnTo>
                  <a:lnTo>
                    <a:pt x="42512" y="165936"/>
                  </a:lnTo>
                  <a:lnTo>
                    <a:pt x="64395" y="132298"/>
                  </a:lnTo>
                  <a:lnTo>
                    <a:pt x="90232" y="101592"/>
                  </a:lnTo>
                  <a:lnTo>
                    <a:pt x="119637" y="74277"/>
                  </a:lnTo>
                  <a:lnTo>
                    <a:pt x="152164" y="50766"/>
                  </a:lnTo>
                  <a:lnTo>
                    <a:pt x="187320" y="31417"/>
                  </a:lnTo>
                  <a:lnTo>
                    <a:pt x="224581" y="16516"/>
                  </a:lnTo>
                  <a:lnTo>
                    <a:pt x="263390" y="6287"/>
                  </a:lnTo>
                  <a:lnTo>
                    <a:pt x="303159" y="886"/>
                  </a:lnTo>
                  <a:lnTo>
                    <a:pt x="327229" y="0"/>
                  </a:lnTo>
                  <a:lnTo>
                    <a:pt x="622197" y="0"/>
                  </a:lnTo>
                  <a:lnTo>
                    <a:pt x="662256" y="2461"/>
                  </a:lnTo>
                  <a:lnTo>
                    <a:pt x="701707" y="9806"/>
                  </a:lnTo>
                  <a:lnTo>
                    <a:pt x="739963" y="21925"/>
                  </a:lnTo>
                  <a:lnTo>
                    <a:pt x="776452" y="38638"/>
                  </a:lnTo>
                  <a:lnTo>
                    <a:pt x="810621" y="59692"/>
                  </a:lnTo>
                  <a:lnTo>
                    <a:pt x="841951" y="84768"/>
                  </a:lnTo>
                  <a:lnTo>
                    <a:pt x="869977" y="113490"/>
                  </a:lnTo>
                  <a:lnTo>
                    <a:pt x="894278" y="145430"/>
                  </a:lnTo>
                  <a:lnTo>
                    <a:pt x="914488" y="180105"/>
                  </a:lnTo>
                  <a:lnTo>
                    <a:pt x="930298" y="216989"/>
                  </a:lnTo>
                  <a:lnTo>
                    <a:pt x="941475" y="255530"/>
                  </a:lnTo>
                  <a:lnTo>
                    <a:pt x="947851" y="295155"/>
                  </a:lnTo>
                  <a:lnTo>
                    <a:pt x="949427" y="327229"/>
                  </a:lnTo>
                  <a:lnTo>
                    <a:pt x="949328" y="335262"/>
                  </a:lnTo>
                  <a:lnTo>
                    <a:pt x="945885" y="375244"/>
                  </a:lnTo>
                  <a:lnTo>
                    <a:pt x="937574" y="414503"/>
                  </a:lnTo>
                  <a:lnTo>
                    <a:pt x="924518" y="452455"/>
                  </a:lnTo>
                  <a:lnTo>
                    <a:pt x="906914" y="488522"/>
                  </a:lnTo>
                  <a:lnTo>
                    <a:pt x="885031" y="522160"/>
                  </a:lnTo>
                  <a:lnTo>
                    <a:pt x="859194" y="552866"/>
                  </a:lnTo>
                  <a:lnTo>
                    <a:pt x="829789" y="580181"/>
                  </a:lnTo>
                  <a:lnTo>
                    <a:pt x="797262" y="603692"/>
                  </a:lnTo>
                  <a:lnTo>
                    <a:pt x="762106" y="623041"/>
                  </a:lnTo>
                  <a:lnTo>
                    <a:pt x="724845" y="637942"/>
                  </a:lnTo>
                  <a:lnTo>
                    <a:pt x="686036" y="648171"/>
                  </a:lnTo>
                  <a:lnTo>
                    <a:pt x="646267" y="653573"/>
                  </a:lnTo>
                  <a:lnTo>
                    <a:pt x="622197" y="65445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3464315" y="3943637"/>
              <a:ext cx="334010" cy="333375"/>
            </a:xfrm>
            <a:custGeom>
              <a:avLst/>
              <a:gdLst/>
              <a:ahLst/>
              <a:cxnLst/>
              <a:rect l="l" t="t" r="r" b="b"/>
              <a:pathLst>
                <a:path w="334010" h="333375">
                  <a:moveTo>
                    <a:pt x="271142" y="333377"/>
                  </a:moveTo>
                  <a:lnTo>
                    <a:pt x="183872" y="254712"/>
                  </a:lnTo>
                  <a:lnTo>
                    <a:pt x="169759" y="226842"/>
                  </a:lnTo>
                  <a:lnTo>
                    <a:pt x="169818" y="211437"/>
                  </a:lnTo>
                  <a:lnTo>
                    <a:pt x="174604" y="196640"/>
                  </a:lnTo>
                  <a:lnTo>
                    <a:pt x="103958" y="125995"/>
                  </a:lnTo>
                  <a:lnTo>
                    <a:pt x="64099" y="125995"/>
                  </a:lnTo>
                  <a:lnTo>
                    <a:pt x="59497" y="123726"/>
                  </a:lnTo>
                  <a:lnTo>
                    <a:pt x="56581" y="119902"/>
                  </a:lnTo>
                  <a:lnTo>
                    <a:pt x="4731" y="52497"/>
                  </a:lnTo>
                  <a:lnTo>
                    <a:pt x="0" y="46275"/>
                  </a:lnTo>
                  <a:lnTo>
                    <a:pt x="583" y="37526"/>
                  </a:lnTo>
                  <a:lnTo>
                    <a:pt x="32017" y="6092"/>
                  </a:lnTo>
                  <a:lnTo>
                    <a:pt x="37591" y="583"/>
                  </a:lnTo>
                  <a:lnTo>
                    <a:pt x="46340" y="0"/>
                  </a:lnTo>
                  <a:lnTo>
                    <a:pt x="123726" y="59562"/>
                  </a:lnTo>
                  <a:lnTo>
                    <a:pt x="125994" y="64099"/>
                  </a:lnTo>
                  <a:lnTo>
                    <a:pt x="125994" y="103958"/>
                  </a:lnTo>
                  <a:lnTo>
                    <a:pt x="196640" y="174604"/>
                  </a:lnTo>
                  <a:lnTo>
                    <a:pt x="241854" y="174604"/>
                  </a:lnTo>
                  <a:lnTo>
                    <a:pt x="254712" y="183872"/>
                  </a:lnTo>
                  <a:lnTo>
                    <a:pt x="327301" y="256462"/>
                  </a:lnTo>
                  <a:lnTo>
                    <a:pt x="331858" y="263328"/>
                  </a:lnTo>
                  <a:lnTo>
                    <a:pt x="333377" y="271142"/>
                  </a:lnTo>
                  <a:lnTo>
                    <a:pt x="331858" y="278955"/>
                  </a:lnTo>
                  <a:lnTo>
                    <a:pt x="327301" y="285822"/>
                  </a:lnTo>
                  <a:lnTo>
                    <a:pt x="285821" y="327301"/>
                  </a:lnTo>
                  <a:lnTo>
                    <a:pt x="278955" y="331858"/>
                  </a:lnTo>
                  <a:lnTo>
                    <a:pt x="271142" y="333377"/>
                  </a:lnTo>
                  <a:close/>
                </a:path>
                <a:path w="334010" h="333375">
                  <a:moveTo>
                    <a:pt x="202019" y="150688"/>
                  </a:moveTo>
                  <a:lnTo>
                    <a:pt x="146734" y="95403"/>
                  </a:lnTo>
                  <a:lnTo>
                    <a:pt x="146734" y="94885"/>
                  </a:lnTo>
                  <a:lnTo>
                    <a:pt x="154071" y="58564"/>
                  </a:lnTo>
                  <a:lnTo>
                    <a:pt x="174077" y="28898"/>
                  </a:lnTo>
                  <a:lnTo>
                    <a:pt x="203744" y="8892"/>
                  </a:lnTo>
                  <a:lnTo>
                    <a:pt x="240064" y="1555"/>
                  </a:lnTo>
                  <a:lnTo>
                    <a:pt x="246869" y="1555"/>
                  </a:lnTo>
                  <a:lnTo>
                    <a:pt x="253480" y="2268"/>
                  </a:lnTo>
                  <a:lnTo>
                    <a:pt x="267156" y="5184"/>
                  </a:lnTo>
                  <a:lnTo>
                    <a:pt x="269035" y="14064"/>
                  </a:lnTo>
                  <a:lnTo>
                    <a:pt x="220426" y="62673"/>
                  </a:lnTo>
                  <a:lnTo>
                    <a:pt x="219324" y="65330"/>
                  </a:lnTo>
                  <a:lnTo>
                    <a:pt x="219324" y="111023"/>
                  </a:lnTo>
                  <a:lnTo>
                    <a:pt x="223991" y="115689"/>
                  </a:lnTo>
                  <a:lnTo>
                    <a:pt x="330347" y="115689"/>
                  </a:lnTo>
                  <a:lnTo>
                    <a:pt x="329454" y="121781"/>
                  </a:lnTo>
                  <a:lnTo>
                    <a:pt x="318406" y="145608"/>
                  </a:lnTo>
                  <a:lnTo>
                    <a:pt x="315867" y="148536"/>
                  </a:lnTo>
                  <a:lnTo>
                    <a:pt x="219824" y="148536"/>
                  </a:lnTo>
                  <a:lnTo>
                    <a:pt x="202019" y="150688"/>
                  </a:lnTo>
                  <a:close/>
                </a:path>
                <a:path w="334010" h="333375">
                  <a:moveTo>
                    <a:pt x="330347" y="115689"/>
                  </a:moveTo>
                  <a:lnTo>
                    <a:pt x="269618" y="115689"/>
                  </a:lnTo>
                  <a:lnTo>
                    <a:pt x="272276" y="114588"/>
                  </a:lnTo>
                  <a:lnTo>
                    <a:pt x="320885" y="65978"/>
                  </a:lnTo>
                  <a:lnTo>
                    <a:pt x="329764" y="67858"/>
                  </a:lnTo>
                  <a:lnTo>
                    <a:pt x="332681" y="81468"/>
                  </a:lnTo>
                  <a:lnTo>
                    <a:pt x="333394" y="88079"/>
                  </a:lnTo>
                  <a:lnTo>
                    <a:pt x="333318" y="95403"/>
                  </a:lnTo>
                  <a:lnTo>
                    <a:pt x="330347" y="115689"/>
                  </a:lnTo>
                  <a:close/>
                </a:path>
                <a:path w="334010" h="333375">
                  <a:moveTo>
                    <a:pt x="279600" y="179465"/>
                  </a:moveTo>
                  <a:lnTo>
                    <a:pt x="269424" y="169289"/>
                  </a:lnTo>
                  <a:lnTo>
                    <a:pt x="254462" y="157843"/>
                  </a:lnTo>
                  <a:lnTo>
                    <a:pt x="237617" y="150923"/>
                  </a:lnTo>
                  <a:lnTo>
                    <a:pt x="219824" y="148536"/>
                  </a:lnTo>
                  <a:lnTo>
                    <a:pt x="315867" y="148536"/>
                  </a:lnTo>
                  <a:lnTo>
                    <a:pt x="301403" y="165219"/>
                  </a:lnTo>
                  <a:lnTo>
                    <a:pt x="279600" y="179465"/>
                  </a:lnTo>
                  <a:close/>
                </a:path>
                <a:path w="334010" h="333375">
                  <a:moveTo>
                    <a:pt x="45726" y="333377"/>
                  </a:moveTo>
                  <a:lnTo>
                    <a:pt x="45482" y="333377"/>
                  </a:lnTo>
                  <a:lnTo>
                    <a:pt x="28433" y="329935"/>
                  </a:lnTo>
                  <a:lnTo>
                    <a:pt x="14439" y="320496"/>
                  </a:lnTo>
                  <a:lnTo>
                    <a:pt x="5013" y="306516"/>
                  </a:lnTo>
                  <a:lnTo>
                    <a:pt x="1555" y="289386"/>
                  </a:lnTo>
                  <a:lnTo>
                    <a:pt x="2335" y="281544"/>
                  </a:lnTo>
                  <a:lnTo>
                    <a:pt x="2413" y="280761"/>
                  </a:lnTo>
                  <a:lnTo>
                    <a:pt x="4917" y="272543"/>
                  </a:lnTo>
                  <a:lnTo>
                    <a:pt x="8965" y="264969"/>
                  </a:lnTo>
                  <a:lnTo>
                    <a:pt x="14453" y="258276"/>
                  </a:lnTo>
                  <a:lnTo>
                    <a:pt x="110699" y="161965"/>
                  </a:lnTo>
                  <a:lnTo>
                    <a:pt x="150688" y="201954"/>
                  </a:lnTo>
                  <a:lnTo>
                    <a:pt x="148865" y="212521"/>
                  </a:lnTo>
                  <a:lnTo>
                    <a:pt x="148646" y="223197"/>
                  </a:lnTo>
                  <a:lnTo>
                    <a:pt x="150032" y="233800"/>
                  </a:lnTo>
                  <a:lnTo>
                    <a:pt x="153021" y="244147"/>
                  </a:lnTo>
                  <a:lnTo>
                    <a:pt x="131179" y="265989"/>
                  </a:lnTo>
                  <a:lnTo>
                    <a:pt x="51342" y="265989"/>
                  </a:lnTo>
                  <a:lnTo>
                    <a:pt x="49358" y="266384"/>
                  </a:lnTo>
                  <a:lnTo>
                    <a:pt x="37850" y="283607"/>
                  </a:lnTo>
                  <a:lnTo>
                    <a:pt x="38245" y="285591"/>
                  </a:lnTo>
                  <a:lnTo>
                    <a:pt x="51342" y="297099"/>
                  </a:lnTo>
                  <a:lnTo>
                    <a:pt x="100070" y="297099"/>
                  </a:lnTo>
                  <a:lnTo>
                    <a:pt x="76672" y="320496"/>
                  </a:lnTo>
                  <a:lnTo>
                    <a:pt x="69980" y="325984"/>
                  </a:lnTo>
                  <a:lnTo>
                    <a:pt x="62586" y="329935"/>
                  </a:lnTo>
                  <a:lnTo>
                    <a:pt x="62721" y="329935"/>
                  </a:lnTo>
                  <a:lnTo>
                    <a:pt x="54188" y="332536"/>
                  </a:lnTo>
                  <a:lnTo>
                    <a:pt x="45726" y="333377"/>
                  </a:lnTo>
                  <a:close/>
                </a:path>
                <a:path w="334010" h="333375">
                  <a:moveTo>
                    <a:pt x="241854" y="174604"/>
                  </a:moveTo>
                  <a:lnTo>
                    <a:pt x="196640" y="174604"/>
                  </a:lnTo>
                  <a:lnTo>
                    <a:pt x="211572" y="169783"/>
                  </a:lnTo>
                  <a:lnTo>
                    <a:pt x="226842" y="169783"/>
                  </a:lnTo>
                  <a:lnTo>
                    <a:pt x="241664" y="174467"/>
                  </a:lnTo>
                  <a:lnTo>
                    <a:pt x="241854" y="174604"/>
                  </a:lnTo>
                  <a:close/>
                </a:path>
                <a:path w="334010" h="333375">
                  <a:moveTo>
                    <a:pt x="100070" y="297099"/>
                  </a:moveTo>
                  <a:lnTo>
                    <a:pt x="55468" y="297099"/>
                  </a:lnTo>
                  <a:lnTo>
                    <a:pt x="57452" y="296704"/>
                  </a:lnTo>
                  <a:lnTo>
                    <a:pt x="61263" y="295125"/>
                  </a:lnTo>
                  <a:lnTo>
                    <a:pt x="62945" y="294001"/>
                  </a:lnTo>
                  <a:lnTo>
                    <a:pt x="65862" y="291084"/>
                  </a:lnTo>
                  <a:lnTo>
                    <a:pt x="66993" y="289386"/>
                  </a:lnTo>
                  <a:lnTo>
                    <a:pt x="68469" y="285822"/>
                  </a:lnTo>
                  <a:lnTo>
                    <a:pt x="68565" y="285591"/>
                  </a:lnTo>
                  <a:lnTo>
                    <a:pt x="68960" y="283607"/>
                  </a:lnTo>
                  <a:lnTo>
                    <a:pt x="68855" y="278955"/>
                  </a:lnTo>
                  <a:lnTo>
                    <a:pt x="68565" y="277497"/>
                  </a:lnTo>
                  <a:lnTo>
                    <a:pt x="55468" y="265989"/>
                  </a:lnTo>
                  <a:lnTo>
                    <a:pt x="131179" y="265989"/>
                  </a:lnTo>
                  <a:lnTo>
                    <a:pt x="100070" y="29709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4701048" y="3797709"/>
              <a:ext cx="627380" cy="654685"/>
            </a:xfrm>
            <a:custGeom>
              <a:avLst/>
              <a:gdLst/>
              <a:ahLst/>
              <a:cxnLst/>
              <a:rect l="l" t="t" r="r" b="b"/>
              <a:pathLst>
                <a:path w="627379" h="654685">
                  <a:moveTo>
                    <a:pt x="313403" y="654459"/>
                  </a:moveTo>
                  <a:lnTo>
                    <a:pt x="275037" y="652102"/>
                  </a:lnTo>
                  <a:lnTo>
                    <a:pt x="237252" y="645067"/>
                  </a:lnTo>
                  <a:lnTo>
                    <a:pt x="200612" y="633459"/>
                  </a:lnTo>
                  <a:lnTo>
                    <a:pt x="165665" y="617453"/>
                  </a:lnTo>
                  <a:lnTo>
                    <a:pt x="132940" y="597288"/>
                  </a:lnTo>
                  <a:lnTo>
                    <a:pt x="102934" y="573273"/>
                  </a:lnTo>
                  <a:lnTo>
                    <a:pt x="76092" y="545764"/>
                  </a:lnTo>
                  <a:lnTo>
                    <a:pt x="52816" y="515173"/>
                  </a:lnTo>
                  <a:lnTo>
                    <a:pt x="33461" y="481963"/>
                  </a:lnTo>
                  <a:lnTo>
                    <a:pt x="18319" y="446638"/>
                  </a:lnTo>
                  <a:lnTo>
                    <a:pt x="7615" y="409725"/>
                  </a:lnTo>
                  <a:lnTo>
                    <a:pt x="1509" y="371775"/>
                  </a:lnTo>
                  <a:lnTo>
                    <a:pt x="0" y="341056"/>
                  </a:lnTo>
                  <a:lnTo>
                    <a:pt x="94" y="305709"/>
                  </a:lnTo>
                  <a:lnTo>
                    <a:pt x="3391" y="267417"/>
                  </a:lnTo>
                  <a:lnTo>
                    <a:pt x="11351" y="229816"/>
                  </a:lnTo>
                  <a:lnTo>
                    <a:pt x="23855" y="193468"/>
                  </a:lnTo>
                  <a:lnTo>
                    <a:pt x="40715" y="158925"/>
                  </a:lnTo>
                  <a:lnTo>
                    <a:pt x="61674" y="126708"/>
                  </a:lnTo>
                  <a:lnTo>
                    <a:pt x="86419" y="97300"/>
                  </a:lnTo>
                  <a:lnTo>
                    <a:pt x="114582" y="71139"/>
                  </a:lnTo>
                  <a:lnTo>
                    <a:pt x="145734" y="48621"/>
                  </a:lnTo>
                  <a:lnTo>
                    <a:pt x="179405" y="30089"/>
                  </a:lnTo>
                  <a:lnTo>
                    <a:pt x="215091" y="15818"/>
                  </a:lnTo>
                  <a:lnTo>
                    <a:pt x="252260" y="6021"/>
                  </a:lnTo>
                  <a:lnTo>
                    <a:pt x="290350" y="849"/>
                  </a:lnTo>
                  <a:lnTo>
                    <a:pt x="313403" y="0"/>
                  </a:lnTo>
                  <a:lnTo>
                    <a:pt x="321096" y="94"/>
                  </a:lnTo>
                  <a:lnTo>
                    <a:pt x="359388" y="3392"/>
                  </a:lnTo>
                  <a:lnTo>
                    <a:pt x="396989" y="11352"/>
                  </a:lnTo>
                  <a:lnTo>
                    <a:pt x="433336" y="23856"/>
                  </a:lnTo>
                  <a:lnTo>
                    <a:pt x="467880" y="40715"/>
                  </a:lnTo>
                  <a:lnTo>
                    <a:pt x="500097" y="61674"/>
                  </a:lnTo>
                  <a:lnTo>
                    <a:pt x="529505" y="86419"/>
                  </a:lnTo>
                  <a:lnTo>
                    <a:pt x="555666" y="114582"/>
                  </a:lnTo>
                  <a:lnTo>
                    <a:pt x="578183" y="145735"/>
                  </a:lnTo>
                  <a:lnTo>
                    <a:pt x="596715" y="179405"/>
                  </a:lnTo>
                  <a:lnTo>
                    <a:pt x="610987" y="215092"/>
                  </a:lnTo>
                  <a:lnTo>
                    <a:pt x="620783" y="252261"/>
                  </a:lnTo>
                  <a:lnTo>
                    <a:pt x="625957" y="290350"/>
                  </a:lnTo>
                  <a:lnTo>
                    <a:pt x="626806" y="341056"/>
                  </a:lnTo>
                  <a:lnTo>
                    <a:pt x="626712" y="348750"/>
                  </a:lnTo>
                  <a:lnTo>
                    <a:pt x="623414" y="387041"/>
                  </a:lnTo>
                  <a:lnTo>
                    <a:pt x="615453" y="424642"/>
                  </a:lnTo>
                  <a:lnTo>
                    <a:pt x="602949" y="460990"/>
                  </a:lnTo>
                  <a:lnTo>
                    <a:pt x="586089" y="495534"/>
                  </a:lnTo>
                  <a:lnTo>
                    <a:pt x="565130" y="527750"/>
                  </a:lnTo>
                  <a:lnTo>
                    <a:pt x="540385" y="557159"/>
                  </a:lnTo>
                  <a:lnTo>
                    <a:pt x="512223" y="583320"/>
                  </a:lnTo>
                  <a:lnTo>
                    <a:pt x="481071" y="605837"/>
                  </a:lnTo>
                  <a:lnTo>
                    <a:pt x="447400" y="624369"/>
                  </a:lnTo>
                  <a:lnTo>
                    <a:pt x="411713" y="638640"/>
                  </a:lnTo>
                  <a:lnTo>
                    <a:pt x="374544" y="648437"/>
                  </a:lnTo>
                  <a:lnTo>
                    <a:pt x="336456" y="653610"/>
                  </a:lnTo>
                  <a:lnTo>
                    <a:pt x="313403" y="65445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4858902" y="3945193"/>
              <a:ext cx="311150" cy="321945"/>
            </a:xfrm>
            <a:custGeom>
              <a:avLst/>
              <a:gdLst/>
              <a:ahLst/>
              <a:cxnLst/>
              <a:rect l="l" t="t" r="r" b="b"/>
              <a:pathLst>
                <a:path w="311150" h="321945">
                  <a:moveTo>
                    <a:pt x="155549" y="186659"/>
                  </a:moveTo>
                  <a:lnTo>
                    <a:pt x="147469" y="185031"/>
                  </a:lnTo>
                  <a:lnTo>
                    <a:pt x="140877" y="180591"/>
                  </a:lnTo>
                  <a:lnTo>
                    <a:pt x="136436" y="173999"/>
                  </a:lnTo>
                  <a:lnTo>
                    <a:pt x="134809" y="165919"/>
                  </a:lnTo>
                  <a:lnTo>
                    <a:pt x="134809" y="20739"/>
                  </a:lnTo>
                  <a:lnTo>
                    <a:pt x="136436" y="12659"/>
                  </a:lnTo>
                  <a:lnTo>
                    <a:pt x="140877" y="6068"/>
                  </a:lnTo>
                  <a:lnTo>
                    <a:pt x="147469" y="1627"/>
                  </a:lnTo>
                  <a:lnTo>
                    <a:pt x="155549" y="0"/>
                  </a:lnTo>
                  <a:lnTo>
                    <a:pt x="163629" y="1627"/>
                  </a:lnTo>
                  <a:lnTo>
                    <a:pt x="170221" y="6068"/>
                  </a:lnTo>
                  <a:lnTo>
                    <a:pt x="174661" y="12659"/>
                  </a:lnTo>
                  <a:lnTo>
                    <a:pt x="176289" y="20739"/>
                  </a:lnTo>
                  <a:lnTo>
                    <a:pt x="176289" y="165919"/>
                  </a:lnTo>
                  <a:lnTo>
                    <a:pt x="174661" y="173999"/>
                  </a:lnTo>
                  <a:lnTo>
                    <a:pt x="170221" y="180591"/>
                  </a:lnTo>
                  <a:lnTo>
                    <a:pt x="163629" y="185031"/>
                  </a:lnTo>
                  <a:lnTo>
                    <a:pt x="155549" y="186659"/>
                  </a:lnTo>
                  <a:close/>
                </a:path>
                <a:path w="311150" h="321945">
                  <a:moveTo>
                    <a:pt x="155549" y="321468"/>
                  </a:moveTo>
                  <a:lnTo>
                    <a:pt x="106395" y="313535"/>
                  </a:lnTo>
                  <a:lnTo>
                    <a:pt x="63697" y="291447"/>
                  </a:lnTo>
                  <a:lnTo>
                    <a:pt x="30021" y="257771"/>
                  </a:lnTo>
                  <a:lnTo>
                    <a:pt x="7933" y="215072"/>
                  </a:lnTo>
                  <a:lnTo>
                    <a:pt x="0" y="165919"/>
                  </a:lnTo>
                  <a:lnTo>
                    <a:pt x="3947" y="130947"/>
                  </a:lnTo>
                  <a:lnTo>
                    <a:pt x="32865" y="70238"/>
                  </a:lnTo>
                  <a:lnTo>
                    <a:pt x="63318" y="42361"/>
                  </a:lnTo>
                  <a:lnTo>
                    <a:pt x="71236" y="41552"/>
                  </a:lnTo>
                  <a:lnTo>
                    <a:pt x="78875" y="43769"/>
                  </a:lnTo>
                  <a:lnTo>
                    <a:pt x="65531" y="95748"/>
                  </a:lnTo>
                  <a:lnTo>
                    <a:pt x="52562" y="116670"/>
                  </a:lnTo>
                  <a:lnTo>
                    <a:pt x="44309" y="140276"/>
                  </a:lnTo>
                  <a:lnTo>
                    <a:pt x="41415" y="165919"/>
                  </a:lnTo>
                  <a:lnTo>
                    <a:pt x="50379" y="210319"/>
                  </a:lnTo>
                  <a:lnTo>
                    <a:pt x="74825" y="246578"/>
                  </a:lnTo>
                  <a:lnTo>
                    <a:pt x="111084" y="271024"/>
                  </a:lnTo>
                  <a:lnTo>
                    <a:pt x="155484" y="279988"/>
                  </a:lnTo>
                  <a:lnTo>
                    <a:pt x="258860" y="279988"/>
                  </a:lnTo>
                  <a:lnTo>
                    <a:pt x="247401" y="291447"/>
                  </a:lnTo>
                  <a:lnTo>
                    <a:pt x="204702" y="313535"/>
                  </a:lnTo>
                  <a:lnTo>
                    <a:pt x="155549" y="321468"/>
                  </a:lnTo>
                  <a:close/>
                </a:path>
                <a:path w="311150" h="321945">
                  <a:moveTo>
                    <a:pt x="258860" y="279988"/>
                  </a:moveTo>
                  <a:lnTo>
                    <a:pt x="155484" y="279988"/>
                  </a:lnTo>
                  <a:lnTo>
                    <a:pt x="199885" y="271024"/>
                  </a:lnTo>
                  <a:lnTo>
                    <a:pt x="236143" y="246578"/>
                  </a:lnTo>
                  <a:lnTo>
                    <a:pt x="260589" y="210319"/>
                  </a:lnTo>
                  <a:lnTo>
                    <a:pt x="269554" y="165919"/>
                  </a:lnTo>
                  <a:lnTo>
                    <a:pt x="266668" y="140276"/>
                  </a:lnTo>
                  <a:lnTo>
                    <a:pt x="258430" y="116670"/>
                  </a:lnTo>
                  <a:lnTo>
                    <a:pt x="245465" y="95748"/>
                  </a:lnTo>
                  <a:lnTo>
                    <a:pt x="228372" y="78131"/>
                  </a:lnTo>
                  <a:lnTo>
                    <a:pt x="223261" y="71737"/>
                  </a:lnTo>
                  <a:lnTo>
                    <a:pt x="221042" y="64083"/>
                  </a:lnTo>
                  <a:lnTo>
                    <a:pt x="221836" y="56161"/>
                  </a:lnTo>
                  <a:lnTo>
                    <a:pt x="225741" y="48933"/>
                  </a:lnTo>
                  <a:lnTo>
                    <a:pt x="229061" y="46275"/>
                  </a:lnTo>
                  <a:lnTo>
                    <a:pt x="232252" y="43769"/>
                  </a:lnTo>
                  <a:lnTo>
                    <a:pt x="239880" y="41552"/>
                  </a:lnTo>
                  <a:lnTo>
                    <a:pt x="239554" y="41552"/>
                  </a:lnTo>
                  <a:lnTo>
                    <a:pt x="278178" y="70238"/>
                  </a:lnTo>
                  <a:lnTo>
                    <a:pt x="307141" y="130947"/>
                  </a:lnTo>
                  <a:lnTo>
                    <a:pt x="311098" y="165919"/>
                  </a:lnTo>
                  <a:lnTo>
                    <a:pt x="303165" y="215072"/>
                  </a:lnTo>
                  <a:lnTo>
                    <a:pt x="281077" y="257771"/>
                  </a:lnTo>
                  <a:lnTo>
                    <a:pt x="258860" y="279988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917790" y="3797709"/>
              <a:ext cx="1042035" cy="654685"/>
            </a:xfrm>
            <a:custGeom>
              <a:avLst/>
              <a:gdLst/>
              <a:ahLst/>
              <a:cxnLst/>
              <a:rect l="l" t="t" r="r" b="b"/>
              <a:pathLst>
                <a:path w="1042034" h="654685">
                  <a:moveTo>
                    <a:pt x="714374" y="654459"/>
                  </a:moveTo>
                  <a:lnTo>
                    <a:pt x="327229" y="654459"/>
                  </a:lnTo>
                  <a:lnTo>
                    <a:pt x="319196" y="654361"/>
                  </a:lnTo>
                  <a:lnTo>
                    <a:pt x="279214" y="650917"/>
                  </a:lnTo>
                  <a:lnTo>
                    <a:pt x="239955" y="642606"/>
                  </a:lnTo>
                  <a:lnTo>
                    <a:pt x="202003" y="629550"/>
                  </a:lnTo>
                  <a:lnTo>
                    <a:pt x="165936" y="611946"/>
                  </a:lnTo>
                  <a:lnTo>
                    <a:pt x="132299" y="590063"/>
                  </a:lnTo>
                  <a:lnTo>
                    <a:pt x="101592" y="564226"/>
                  </a:lnTo>
                  <a:lnTo>
                    <a:pt x="74276" y="534822"/>
                  </a:lnTo>
                  <a:lnTo>
                    <a:pt x="50766" y="502294"/>
                  </a:lnTo>
                  <a:lnTo>
                    <a:pt x="31416" y="467138"/>
                  </a:lnTo>
                  <a:lnTo>
                    <a:pt x="16516" y="429877"/>
                  </a:lnTo>
                  <a:lnTo>
                    <a:pt x="6287" y="391068"/>
                  </a:lnTo>
                  <a:lnTo>
                    <a:pt x="885" y="351299"/>
                  </a:lnTo>
                  <a:lnTo>
                    <a:pt x="0" y="327229"/>
                  </a:lnTo>
                  <a:lnTo>
                    <a:pt x="98" y="319196"/>
                  </a:lnTo>
                  <a:lnTo>
                    <a:pt x="3541" y="279215"/>
                  </a:lnTo>
                  <a:lnTo>
                    <a:pt x="11852" y="239955"/>
                  </a:lnTo>
                  <a:lnTo>
                    <a:pt x="24908" y="202004"/>
                  </a:lnTo>
                  <a:lnTo>
                    <a:pt x="42512" y="165936"/>
                  </a:lnTo>
                  <a:lnTo>
                    <a:pt x="64396" y="132298"/>
                  </a:lnTo>
                  <a:lnTo>
                    <a:pt x="90232" y="101592"/>
                  </a:lnTo>
                  <a:lnTo>
                    <a:pt x="119636" y="74277"/>
                  </a:lnTo>
                  <a:lnTo>
                    <a:pt x="152163" y="50766"/>
                  </a:lnTo>
                  <a:lnTo>
                    <a:pt x="187319" y="31417"/>
                  </a:lnTo>
                  <a:lnTo>
                    <a:pt x="224580" y="16516"/>
                  </a:lnTo>
                  <a:lnTo>
                    <a:pt x="263389" y="6287"/>
                  </a:lnTo>
                  <a:lnTo>
                    <a:pt x="303159" y="886"/>
                  </a:lnTo>
                  <a:lnTo>
                    <a:pt x="327229" y="0"/>
                  </a:lnTo>
                  <a:lnTo>
                    <a:pt x="714374" y="0"/>
                  </a:lnTo>
                  <a:lnTo>
                    <a:pt x="754433" y="2461"/>
                  </a:lnTo>
                  <a:lnTo>
                    <a:pt x="793884" y="9806"/>
                  </a:lnTo>
                  <a:lnTo>
                    <a:pt x="832140" y="21925"/>
                  </a:lnTo>
                  <a:lnTo>
                    <a:pt x="868629" y="38638"/>
                  </a:lnTo>
                  <a:lnTo>
                    <a:pt x="902798" y="59692"/>
                  </a:lnTo>
                  <a:lnTo>
                    <a:pt x="934129" y="84768"/>
                  </a:lnTo>
                  <a:lnTo>
                    <a:pt x="962154" y="113490"/>
                  </a:lnTo>
                  <a:lnTo>
                    <a:pt x="986455" y="145430"/>
                  </a:lnTo>
                  <a:lnTo>
                    <a:pt x="1006665" y="180105"/>
                  </a:lnTo>
                  <a:lnTo>
                    <a:pt x="1022476" y="216989"/>
                  </a:lnTo>
                  <a:lnTo>
                    <a:pt x="1033652" y="255530"/>
                  </a:lnTo>
                  <a:lnTo>
                    <a:pt x="1040028" y="295155"/>
                  </a:lnTo>
                  <a:lnTo>
                    <a:pt x="1041604" y="327229"/>
                  </a:lnTo>
                  <a:lnTo>
                    <a:pt x="1041506" y="335262"/>
                  </a:lnTo>
                  <a:lnTo>
                    <a:pt x="1038063" y="375244"/>
                  </a:lnTo>
                  <a:lnTo>
                    <a:pt x="1029752" y="414503"/>
                  </a:lnTo>
                  <a:lnTo>
                    <a:pt x="1016695" y="452455"/>
                  </a:lnTo>
                  <a:lnTo>
                    <a:pt x="999091" y="488522"/>
                  </a:lnTo>
                  <a:lnTo>
                    <a:pt x="977208" y="522160"/>
                  </a:lnTo>
                  <a:lnTo>
                    <a:pt x="951371" y="552866"/>
                  </a:lnTo>
                  <a:lnTo>
                    <a:pt x="921967" y="580181"/>
                  </a:lnTo>
                  <a:lnTo>
                    <a:pt x="889439" y="603692"/>
                  </a:lnTo>
                  <a:lnTo>
                    <a:pt x="854282" y="623041"/>
                  </a:lnTo>
                  <a:lnTo>
                    <a:pt x="817022" y="637942"/>
                  </a:lnTo>
                  <a:lnTo>
                    <a:pt x="778213" y="648171"/>
                  </a:lnTo>
                  <a:lnTo>
                    <a:pt x="738444" y="653573"/>
                  </a:lnTo>
                  <a:lnTo>
                    <a:pt x="714374" y="65445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277281" y="3945193"/>
              <a:ext cx="332105" cy="332105"/>
            </a:xfrm>
            <a:custGeom>
              <a:avLst/>
              <a:gdLst/>
              <a:ahLst/>
              <a:cxnLst/>
              <a:rect l="l" t="t" r="r" b="b"/>
              <a:pathLst>
                <a:path w="332104" h="332104">
                  <a:moveTo>
                    <a:pt x="145179" y="82959"/>
                  </a:moveTo>
                  <a:lnTo>
                    <a:pt x="62219" y="82959"/>
                  </a:lnTo>
                  <a:lnTo>
                    <a:pt x="62219" y="20739"/>
                  </a:lnTo>
                  <a:lnTo>
                    <a:pt x="63847" y="12659"/>
                  </a:lnTo>
                  <a:lnTo>
                    <a:pt x="68287" y="6068"/>
                  </a:lnTo>
                  <a:lnTo>
                    <a:pt x="74879" y="1627"/>
                  </a:lnTo>
                  <a:lnTo>
                    <a:pt x="82959" y="0"/>
                  </a:lnTo>
                  <a:lnTo>
                    <a:pt x="124439" y="0"/>
                  </a:lnTo>
                  <a:lnTo>
                    <a:pt x="132519" y="1627"/>
                  </a:lnTo>
                  <a:lnTo>
                    <a:pt x="139111" y="6068"/>
                  </a:lnTo>
                  <a:lnTo>
                    <a:pt x="143552" y="12659"/>
                  </a:lnTo>
                  <a:lnTo>
                    <a:pt x="145179" y="20739"/>
                  </a:lnTo>
                  <a:lnTo>
                    <a:pt x="145179" y="82959"/>
                  </a:lnTo>
                  <a:close/>
                </a:path>
                <a:path w="332104" h="332104">
                  <a:moveTo>
                    <a:pt x="176289" y="331838"/>
                  </a:moveTo>
                  <a:lnTo>
                    <a:pt x="31109" y="331838"/>
                  </a:lnTo>
                  <a:lnTo>
                    <a:pt x="19003" y="329393"/>
                  </a:lnTo>
                  <a:lnTo>
                    <a:pt x="9114" y="322724"/>
                  </a:lnTo>
                  <a:lnTo>
                    <a:pt x="2445" y="312835"/>
                  </a:lnTo>
                  <a:lnTo>
                    <a:pt x="0" y="300728"/>
                  </a:lnTo>
                  <a:lnTo>
                    <a:pt x="0" y="165919"/>
                  </a:lnTo>
                  <a:lnTo>
                    <a:pt x="4891" y="141705"/>
                  </a:lnTo>
                  <a:lnTo>
                    <a:pt x="18228" y="121928"/>
                  </a:lnTo>
                  <a:lnTo>
                    <a:pt x="38006" y="108590"/>
                  </a:lnTo>
                  <a:lnTo>
                    <a:pt x="62219" y="103699"/>
                  </a:lnTo>
                  <a:lnTo>
                    <a:pt x="145179" y="103699"/>
                  </a:lnTo>
                  <a:lnTo>
                    <a:pt x="169392" y="108590"/>
                  </a:lnTo>
                  <a:lnTo>
                    <a:pt x="189170" y="121928"/>
                  </a:lnTo>
                  <a:lnTo>
                    <a:pt x="202507" y="141705"/>
                  </a:lnTo>
                  <a:lnTo>
                    <a:pt x="207399" y="165919"/>
                  </a:lnTo>
                  <a:lnTo>
                    <a:pt x="100295" y="165919"/>
                  </a:lnTo>
                  <a:lnTo>
                    <a:pt x="96923" y="166251"/>
                  </a:lnTo>
                  <a:lnTo>
                    <a:pt x="62479" y="186132"/>
                  </a:lnTo>
                  <a:lnTo>
                    <a:pt x="51849" y="214364"/>
                  </a:lnTo>
                  <a:lnTo>
                    <a:pt x="51849" y="221173"/>
                  </a:lnTo>
                  <a:lnTo>
                    <a:pt x="69443" y="256839"/>
                  </a:lnTo>
                  <a:lnTo>
                    <a:pt x="100295" y="269618"/>
                  </a:lnTo>
                  <a:lnTo>
                    <a:pt x="207399" y="269618"/>
                  </a:lnTo>
                  <a:lnTo>
                    <a:pt x="207399" y="300728"/>
                  </a:lnTo>
                  <a:lnTo>
                    <a:pt x="204953" y="312835"/>
                  </a:lnTo>
                  <a:lnTo>
                    <a:pt x="198284" y="322724"/>
                  </a:lnTo>
                  <a:lnTo>
                    <a:pt x="188396" y="329393"/>
                  </a:lnTo>
                  <a:lnTo>
                    <a:pt x="176289" y="331838"/>
                  </a:lnTo>
                  <a:close/>
                </a:path>
                <a:path w="332104" h="332104">
                  <a:moveTo>
                    <a:pt x="207399" y="269618"/>
                  </a:moveTo>
                  <a:lnTo>
                    <a:pt x="107104" y="269618"/>
                  </a:lnTo>
                  <a:lnTo>
                    <a:pt x="110475" y="269286"/>
                  </a:lnTo>
                  <a:lnTo>
                    <a:pt x="117154" y="267958"/>
                  </a:lnTo>
                  <a:lnTo>
                    <a:pt x="148702" y="243744"/>
                  </a:lnTo>
                  <a:lnTo>
                    <a:pt x="155549" y="221173"/>
                  </a:lnTo>
                  <a:lnTo>
                    <a:pt x="155549" y="214364"/>
                  </a:lnTo>
                  <a:lnTo>
                    <a:pt x="137955" y="178698"/>
                  </a:lnTo>
                  <a:lnTo>
                    <a:pt x="107104" y="165919"/>
                  </a:lnTo>
                  <a:lnTo>
                    <a:pt x="207399" y="165919"/>
                  </a:lnTo>
                  <a:lnTo>
                    <a:pt x="207399" y="269618"/>
                  </a:lnTo>
                  <a:close/>
                </a:path>
                <a:path w="332104" h="332104">
                  <a:moveTo>
                    <a:pt x="189409" y="62219"/>
                  </a:moveTo>
                  <a:lnTo>
                    <a:pt x="183908" y="62219"/>
                  </a:lnTo>
                  <a:lnTo>
                    <a:pt x="181263" y="61693"/>
                  </a:lnTo>
                  <a:lnTo>
                    <a:pt x="165919" y="44230"/>
                  </a:lnTo>
                  <a:lnTo>
                    <a:pt x="165919" y="38729"/>
                  </a:lnTo>
                  <a:lnTo>
                    <a:pt x="183908" y="20739"/>
                  </a:lnTo>
                  <a:lnTo>
                    <a:pt x="189409" y="20739"/>
                  </a:lnTo>
                  <a:lnTo>
                    <a:pt x="207399" y="38729"/>
                  </a:lnTo>
                  <a:lnTo>
                    <a:pt x="207399" y="44230"/>
                  </a:lnTo>
                  <a:lnTo>
                    <a:pt x="189409" y="62219"/>
                  </a:lnTo>
                  <a:close/>
                </a:path>
                <a:path w="332104" h="332104">
                  <a:moveTo>
                    <a:pt x="251629" y="62219"/>
                  </a:moveTo>
                  <a:lnTo>
                    <a:pt x="246128" y="62219"/>
                  </a:lnTo>
                  <a:lnTo>
                    <a:pt x="243483" y="61693"/>
                  </a:lnTo>
                  <a:lnTo>
                    <a:pt x="228139" y="44230"/>
                  </a:lnTo>
                  <a:lnTo>
                    <a:pt x="228139" y="38729"/>
                  </a:lnTo>
                  <a:lnTo>
                    <a:pt x="246128" y="20739"/>
                  </a:lnTo>
                  <a:lnTo>
                    <a:pt x="251629" y="20739"/>
                  </a:lnTo>
                  <a:lnTo>
                    <a:pt x="269618" y="38729"/>
                  </a:lnTo>
                  <a:lnTo>
                    <a:pt x="269618" y="44230"/>
                  </a:lnTo>
                  <a:lnTo>
                    <a:pt x="251629" y="62219"/>
                  </a:lnTo>
                  <a:close/>
                </a:path>
                <a:path w="332104" h="332104">
                  <a:moveTo>
                    <a:pt x="313849" y="62219"/>
                  </a:moveTo>
                  <a:lnTo>
                    <a:pt x="308348" y="62219"/>
                  </a:lnTo>
                  <a:lnTo>
                    <a:pt x="305702" y="61693"/>
                  </a:lnTo>
                  <a:lnTo>
                    <a:pt x="290358" y="44230"/>
                  </a:lnTo>
                  <a:lnTo>
                    <a:pt x="290358" y="38729"/>
                  </a:lnTo>
                  <a:lnTo>
                    <a:pt x="308348" y="20739"/>
                  </a:lnTo>
                  <a:lnTo>
                    <a:pt x="313849" y="20739"/>
                  </a:lnTo>
                  <a:lnTo>
                    <a:pt x="331838" y="38729"/>
                  </a:lnTo>
                  <a:lnTo>
                    <a:pt x="331838" y="44230"/>
                  </a:lnTo>
                  <a:lnTo>
                    <a:pt x="313849" y="62219"/>
                  </a:lnTo>
                  <a:close/>
                </a:path>
                <a:path w="332104" h="332104">
                  <a:moveTo>
                    <a:pt x="313849" y="124439"/>
                  </a:moveTo>
                  <a:lnTo>
                    <a:pt x="308348" y="124439"/>
                  </a:lnTo>
                  <a:lnTo>
                    <a:pt x="305702" y="123913"/>
                  </a:lnTo>
                  <a:lnTo>
                    <a:pt x="290358" y="106449"/>
                  </a:lnTo>
                  <a:lnTo>
                    <a:pt x="290358" y="100949"/>
                  </a:lnTo>
                  <a:lnTo>
                    <a:pt x="308348" y="82959"/>
                  </a:lnTo>
                  <a:lnTo>
                    <a:pt x="313849" y="82959"/>
                  </a:lnTo>
                  <a:lnTo>
                    <a:pt x="331838" y="100949"/>
                  </a:lnTo>
                  <a:lnTo>
                    <a:pt x="331838" y="106449"/>
                  </a:lnTo>
                  <a:lnTo>
                    <a:pt x="313849" y="124439"/>
                  </a:lnTo>
                  <a:close/>
                </a:path>
                <a:path w="332104" h="332104">
                  <a:moveTo>
                    <a:pt x="313849" y="186659"/>
                  </a:moveTo>
                  <a:lnTo>
                    <a:pt x="308348" y="186659"/>
                  </a:lnTo>
                  <a:lnTo>
                    <a:pt x="305702" y="186133"/>
                  </a:lnTo>
                  <a:lnTo>
                    <a:pt x="290358" y="168669"/>
                  </a:lnTo>
                  <a:lnTo>
                    <a:pt x="290358" y="163169"/>
                  </a:lnTo>
                  <a:lnTo>
                    <a:pt x="308348" y="145179"/>
                  </a:lnTo>
                  <a:lnTo>
                    <a:pt x="313849" y="145179"/>
                  </a:lnTo>
                  <a:lnTo>
                    <a:pt x="331838" y="163169"/>
                  </a:lnTo>
                  <a:lnTo>
                    <a:pt x="331838" y="168669"/>
                  </a:lnTo>
                  <a:lnTo>
                    <a:pt x="313849" y="186659"/>
                  </a:lnTo>
                  <a:close/>
                </a:path>
                <a:path w="332104" h="332104">
                  <a:moveTo>
                    <a:pt x="251629" y="124439"/>
                  </a:moveTo>
                  <a:lnTo>
                    <a:pt x="246128" y="124439"/>
                  </a:lnTo>
                  <a:lnTo>
                    <a:pt x="243483" y="123913"/>
                  </a:lnTo>
                  <a:lnTo>
                    <a:pt x="228139" y="106449"/>
                  </a:lnTo>
                  <a:lnTo>
                    <a:pt x="228139" y="100949"/>
                  </a:lnTo>
                  <a:lnTo>
                    <a:pt x="246128" y="82959"/>
                  </a:lnTo>
                  <a:lnTo>
                    <a:pt x="251629" y="82959"/>
                  </a:lnTo>
                  <a:lnTo>
                    <a:pt x="269618" y="100949"/>
                  </a:lnTo>
                  <a:lnTo>
                    <a:pt x="269618" y="106449"/>
                  </a:lnTo>
                  <a:lnTo>
                    <a:pt x="251629" y="124439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7549330" y="3797709"/>
              <a:ext cx="1087755" cy="654685"/>
            </a:xfrm>
            <a:custGeom>
              <a:avLst/>
              <a:gdLst/>
              <a:ahLst/>
              <a:cxnLst/>
              <a:rect l="l" t="t" r="r" b="b"/>
              <a:pathLst>
                <a:path w="1087754" h="654685">
                  <a:moveTo>
                    <a:pt x="760463" y="654459"/>
                  </a:moveTo>
                  <a:lnTo>
                    <a:pt x="327229" y="654459"/>
                  </a:lnTo>
                  <a:lnTo>
                    <a:pt x="319196" y="654361"/>
                  </a:lnTo>
                  <a:lnTo>
                    <a:pt x="279215" y="650917"/>
                  </a:lnTo>
                  <a:lnTo>
                    <a:pt x="239955" y="642606"/>
                  </a:lnTo>
                  <a:lnTo>
                    <a:pt x="202002" y="629550"/>
                  </a:lnTo>
                  <a:lnTo>
                    <a:pt x="165935" y="611946"/>
                  </a:lnTo>
                  <a:lnTo>
                    <a:pt x="132298" y="590063"/>
                  </a:lnTo>
                  <a:lnTo>
                    <a:pt x="101592" y="564226"/>
                  </a:lnTo>
                  <a:lnTo>
                    <a:pt x="74276" y="534822"/>
                  </a:lnTo>
                  <a:lnTo>
                    <a:pt x="50765" y="502294"/>
                  </a:lnTo>
                  <a:lnTo>
                    <a:pt x="31416" y="467138"/>
                  </a:lnTo>
                  <a:lnTo>
                    <a:pt x="16515" y="429877"/>
                  </a:lnTo>
                  <a:lnTo>
                    <a:pt x="6286" y="391068"/>
                  </a:lnTo>
                  <a:lnTo>
                    <a:pt x="886" y="351299"/>
                  </a:lnTo>
                  <a:lnTo>
                    <a:pt x="0" y="327229"/>
                  </a:lnTo>
                  <a:lnTo>
                    <a:pt x="98" y="319196"/>
                  </a:lnTo>
                  <a:lnTo>
                    <a:pt x="3541" y="279215"/>
                  </a:lnTo>
                  <a:lnTo>
                    <a:pt x="11852" y="239955"/>
                  </a:lnTo>
                  <a:lnTo>
                    <a:pt x="24907" y="202004"/>
                  </a:lnTo>
                  <a:lnTo>
                    <a:pt x="42510" y="165936"/>
                  </a:lnTo>
                  <a:lnTo>
                    <a:pt x="64395" y="132298"/>
                  </a:lnTo>
                  <a:lnTo>
                    <a:pt x="90231" y="101592"/>
                  </a:lnTo>
                  <a:lnTo>
                    <a:pt x="119636" y="74277"/>
                  </a:lnTo>
                  <a:lnTo>
                    <a:pt x="152162" y="50766"/>
                  </a:lnTo>
                  <a:lnTo>
                    <a:pt x="187319" y="31417"/>
                  </a:lnTo>
                  <a:lnTo>
                    <a:pt x="224580" y="16516"/>
                  </a:lnTo>
                  <a:lnTo>
                    <a:pt x="263389" y="6287"/>
                  </a:lnTo>
                  <a:lnTo>
                    <a:pt x="303160" y="886"/>
                  </a:lnTo>
                  <a:lnTo>
                    <a:pt x="327229" y="0"/>
                  </a:lnTo>
                  <a:lnTo>
                    <a:pt x="760463" y="0"/>
                  </a:lnTo>
                  <a:lnTo>
                    <a:pt x="800522" y="2461"/>
                  </a:lnTo>
                  <a:lnTo>
                    <a:pt x="839973" y="9806"/>
                  </a:lnTo>
                  <a:lnTo>
                    <a:pt x="878229" y="21925"/>
                  </a:lnTo>
                  <a:lnTo>
                    <a:pt x="914718" y="38638"/>
                  </a:lnTo>
                  <a:lnTo>
                    <a:pt x="948887" y="59692"/>
                  </a:lnTo>
                  <a:lnTo>
                    <a:pt x="980217" y="84768"/>
                  </a:lnTo>
                  <a:lnTo>
                    <a:pt x="1008243" y="113490"/>
                  </a:lnTo>
                  <a:lnTo>
                    <a:pt x="1032544" y="145430"/>
                  </a:lnTo>
                  <a:lnTo>
                    <a:pt x="1052754" y="180105"/>
                  </a:lnTo>
                  <a:lnTo>
                    <a:pt x="1068564" y="216989"/>
                  </a:lnTo>
                  <a:lnTo>
                    <a:pt x="1079741" y="255530"/>
                  </a:lnTo>
                  <a:lnTo>
                    <a:pt x="1086118" y="295155"/>
                  </a:lnTo>
                  <a:lnTo>
                    <a:pt x="1087693" y="327229"/>
                  </a:lnTo>
                  <a:lnTo>
                    <a:pt x="1087595" y="335262"/>
                  </a:lnTo>
                  <a:lnTo>
                    <a:pt x="1084152" y="375244"/>
                  </a:lnTo>
                  <a:lnTo>
                    <a:pt x="1075839" y="414503"/>
                  </a:lnTo>
                  <a:lnTo>
                    <a:pt x="1062783" y="452455"/>
                  </a:lnTo>
                  <a:lnTo>
                    <a:pt x="1045180" y="488522"/>
                  </a:lnTo>
                  <a:lnTo>
                    <a:pt x="1023296" y="522160"/>
                  </a:lnTo>
                  <a:lnTo>
                    <a:pt x="997460" y="552866"/>
                  </a:lnTo>
                  <a:lnTo>
                    <a:pt x="968056" y="580181"/>
                  </a:lnTo>
                  <a:lnTo>
                    <a:pt x="935528" y="603692"/>
                  </a:lnTo>
                  <a:lnTo>
                    <a:pt x="900372" y="623041"/>
                  </a:lnTo>
                  <a:lnTo>
                    <a:pt x="863112" y="637942"/>
                  </a:lnTo>
                  <a:lnTo>
                    <a:pt x="824302" y="648171"/>
                  </a:lnTo>
                  <a:lnTo>
                    <a:pt x="784533" y="653573"/>
                  </a:lnTo>
                  <a:lnTo>
                    <a:pt x="760463" y="65445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7953874" y="3945193"/>
              <a:ext cx="292735" cy="332105"/>
            </a:xfrm>
            <a:custGeom>
              <a:avLst/>
              <a:gdLst/>
              <a:ahLst/>
              <a:cxnLst/>
              <a:rect l="l" t="t" r="r" b="b"/>
              <a:pathLst>
                <a:path w="292734" h="332104">
                  <a:moveTo>
                    <a:pt x="73626" y="165919"/>
                  </a:moveTo>
                  <a:lnTo>
                    <a:pt x="42516" y="165919"/>
                  </a:lnTo>
                  <a:lnTo>
                    <a:pt x="42516" y="82959"/>
                  </a:lnTo>
                  <a:lnTo>
                    <a:pt x="49035" y="50665"/>
                  </a:lnTo>
                  <a:lnTo>
                    <a:pt x="66813" y="24296"/>
                  </a:lnTo>
                  <a:lnTo>
                    <a:pt x="93182" y="6518"/>
                  </a:lnTo>
                  <a:lnTo>
                    <a:pt x="125476" y="0"/>
                  </a:lnTo>
                  <a:lnTo>
                    <a:pt x="166956" y="0"/>
                  </a:lnTo>
                  <a:lnTo>
                    <a:pt x="199250" y="6518"/>
                  </a:lnTo>
                  <a:lnTo>
                    <a:pt x="225619" y="24296"/>
                  </a:lnTo>
                  <a:lnTo>
                    <a:pt x="230212" y="31109"/>
                  </a:lnTo>
                  <a:lnTo>
                    <a:pt x="130661" y="31109"/>
                  </a:lnTo>
                  <a:lnTo>
                    <a:pt x="130661" y="38044"/>
                  </a:lnTo>
                  <a:lnTo>
                    <a:pt x="88965" y="46138"/>
                  </a:lnTo>
                  <a:lnTo>
                    <a:pt x="73626" y="82959"/>
                  </a:lnTo>
                  <a:lnTo>
                    <a:pt x="73626" y="165919"/>
                  </a:lnTo>
                  <a:close/>
                </a:path>
                <a:path w="292734" h="332104">
                  <a:moveTo>
                    <a:pt x="192881" y="165919"/>
                  </a:moveTo>
                  <a:lnTo>
                    <a:pt x="161771" y="165919"/>
                  </a:lnTo>
                  <a:lnTo>
                    <a:pt x="161771" y="31109"/>
                  </a:lnTo>
                  <a:lnTo>
                    <a:pt x="230212" y="31109"/>
                  </a:lnTo>
                  <a:lnTo>
                    <a:pt x="234888" y="38044"/>
                  </a:lnTo>
                  <a:lnTo>
                    <a:pt x="192881" y="38044"/>
                  </a:lnTo>
                  <a:lnTo>
                    <a:pt x="192881" y="165919"/>
                  </a:lnTo>
                  <a:close/>
                </a:path>
                <a:path w="292734" h="332104">
                  <a:moveTo>
                    <a:pt x="130661" y="165919"/>
                  </a:moveTo>
                  <a:lnTo>
                    <a:pt x="99551" y="165919"/>
                  </a:lnTo>
                  <a:lnTo>
                    <a:pt x="99551" y="38044"/>
                  </a:lnTo>
                  <a:lnTo>
                    <a:pt x="130661" y="38044"/>
                  </a:lnTo>
                  <a:lnTo>
                    <a:pt x="130661" y="165919"/>
                  </a:lnTo>
                  <a:close/>
                </a:path>
                <a:path w="292734" h="332104">
                  <a:moveTo>
                    <a:pt x="249916" y="165919"/>
                  </a:moveTo>
                  <a:lnTo>
                    <a:pt x="218806" y="165919"/>
                  </a:lnTo>
                  <a:lnTo>
                    <a:pt x="218806" y="82959"/>
                  </a:lnTo>
                  <a:lnTo>
                    <a:pt x="216933" y="69106"/>
                  </a:lnTo>
                  <a:lnTo>
                    <a:pt x="211652" y="56662"/>
                  </a:lnTo>
                  <a:lnTo>
                    <a:pt x="203466" y="46138"/>
                  </a:lnTo>
                  <a:lnTo>
                    <a:pt x="192881" y="38044"/>
                  </a:lnTo>
                  <a:lnTo>
                    <a:pt x="234888" y="38044"/>
                  </a:lnTo>
                  <a:lnTo>
                    <a:pt x="243397" y="50665"/>
                  </a:lnTo>
                  <a:lnTo>
                    <a:pt x="249916" y="82959"/>
                  </a:lnTo>
                  <a:lnTo>
                    <a:pt x="249916" y="165919"/>
                  </a:lnTo>
                  <a:close/>
                </a:path>
                <a:path w="292734" h="332104">
                  <a:moveTo>
                    <a:pt x="277850" y="248879"/>
                  </a:moveTo>
                  <a:lnTo>
                    <a:pt x="14582" y="248879"/>
                  </a:lnTo>
                  <a:lnTo>
                    <a:pt x="7907" y="245119"/>
                  </a:lnTo>
                  <a:lnTo>
                    <a:pt x="385" y="232870"/>
                  </a:lnTo>
                  <a:lnTo>
                    <a:pt x="0" y="225287"/>
                  </a:lnTo>
                  <a:lnTo>
                    <a:pt x="3240" y="218870"/>
                  </a:lnTo>
                  <a:lnTo>
                    <a:pt x="13610" y="198131"/>
                  </a:lnTo>
                  <a:lnTo>
                    <a:pt x="17110" y="191066"/>
                  </a:lnTo>
                  <a:lnTo>
                    <a:pt x="24304" y="186659"/>
                  </a:lnTo>
                  <a:lnTo>
                    <a:pt x="268128" y="186659"/>
                  </a:lnTo>
                  <a:lnTo>
                    <a:pt x="275322" y="191066"/>
                  </a:lnTo>
                  <a:lnTo>
                    <a:pt x="278822" y="198131"/>
                  </a:lnTo>
                  <a:lnTo>
                    <a:pt x="289192" y="218870"/>
                  </a:lnTo>
                  <a:lnTo>
                    <a:pt x="292432" y="225287"/>
                  </a:lnTo>
                  <a:lnTo>
                    <a:pt x="292043" y="232870"/>
                  </a:lnTo>
                  <a:lnTo>
                    <a:pt x="284565" y="245119"/>
                  </a:lnTo>
                  <a:lnTo>
                    <a:pt x="277850" y="248879"/>
                  </a:lnTo>
                  <a:close/>
                </a:path>
                <a:path w="292734" h="332104">
                  <a:moveTo>
                    <a:pt x="42516" y="331838"/>
                  </a:moveTo>
                  <a:lnTo>
                    <a:pt x="34436" y="330211"/>
                  </a:lnTo>
                  <a:lnTo>
                    <a:pt x="27844" y="325770"/>
                  </a:lnTo>
                  <a:lnTo>
                    <a:pt x="23404" y="319179"/>
                  </a:lnTo>
                  <a:lnTo>
                    <a:pt x="21776" y="311098"/>
                  </a:lnTo>
                  <a:lnTo>
                    <a:pt x="21776" y="248879"/>
                  </a:lnTo>
                  <a:lnTo>
                    <a:pt x="63256" y="248879"/>
                  </a:lnTo>
                  <a:lnTo>
                    <a:pt x="63256" y="311098"/>
                  </a:lnTo>
                  <a:lnTo>
                    <a:pt x="61629" y="319179"/>
                  </a:lnTo>
                  <a:lnTo>
                    <a:pt x="57188" y="325770"/>
                  </a:lnTo>
                  <a:lnTo>
                    <a:pt x="50597" y="330211"/>
                  </a:lnTo>
                  <a:lnTo>
                    <a:pt x="42516" y="331838"/>
                  </a:lnTo>
                  <a:close/>
                </a:path>
                <a:path w="292734" h="332104">
                  <a:moveTo>
                    <a:pt x="249916" y="331838"/>
                  </a:moveTo>
                  <a:lnTo>
                    <a:pt x="241835" y="330211"/>
                  </a:lnTo>
                  <a:lnTo>
                    <a:pt x="235244" y="325770"/>
                  </a:lnTo>
                  <a:lnTo>
                    <a:pt x="230803" y="319179"/>
                  </a:lnTo>
                  <a:lnTo>
                    <a:pt x="229176" y="311098"/>
                  </a:lnTo>
                  <a:lnTo>
                    <a:pt x="229176" y="248879"/>
                  </a:lnTo>
                  <a:lnTo>
                    <a:pt x="270655" y="248879"/>
                  </a:lnTo>
                  <a:lnTo>
                    <a:pt x="270655" y="311098"/>
                  </a:lnTo>
                  <a:lnTo>
                    <a:pt x="269028" y="319179"/>
                  </a:lnTo>
                  <a:lnTo>
                    <a:pt x="264587" y="325770"/>
                  </a:lnTo>
                  <a:lnTo>
                    <a:pt x="257996" y="330211"/>
                  </a:lnTo>
                  <a:lnTo>
                    <a:pt x="249916" y="331838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5530644" y="5484556"/>
              <a:ext cx="737870" cy="737870"/>
            </a:xfrm>
            <a:custGeom>
              <a:avLst/>
              <a:gdLst/>
              <a:ahLst/>
              <a:cxnLst/>
              <a:rect l="l" t="t" r="r" b="b"/>
              <a:pathLst>
                <a:path w="737870" h="737870">
                  <a:moveTo>
                    <a:pt x="368709" y="737419"/>
                  </a:moveTo>
                  <a:lnTo>
                    <a:pt x="323573" y="734646"/>
                  </a:lnTo>
                  <a:lnTo>
                    <a:pt x="279120" y="726369"/>
                  </a:lnTo>
                  <a:lnTo>
                    <a:pt x="236014" y="712714"/>
                  </a:lnTo>
                  <a:lnTo>
                    <a:pt x="194900" y="693881"/>
                  </a:lnTo>
                  <a:lnTo>
                    <a:pt x="156400" y="670158"/>
                  </a:lnTo>
                  <a:lnTo>
                    <a:pt x="121098" y="641905"/>
                  </a:lnTo>
                  <a:lnTo>
                    <a:pt x="89521" y="609542"/>
                  </a:lnTo>
                  <a:lnTo>
                    <a:pt x="62138" y="573553"/>
                  </a:lnTo>
                  <a:lnTo>
                    <a:pt x="39367" y="534483"/>
                  </a:lnTo>
                  <a:lnTo>
                    <a:pt x="21552" y="492924"/>
                  </a:lnTo>
                  <a:lnTo>
                    <a:pt x="8958" y="449497"/>
                  </a:lnTo>
                  <a:lnTo>
                    <a:pt x="1775" y="404849"/>
                  </a:lnTo>
                  <a:lnTo>
                    <a:pt x="0" y="368709"/>
                  </a:lnTo>
                  <a:lnTo>
                    <a:pt x="111" y="359658"/>
                  </a:lnTo>
                  <a:lnTo>
                    <a:pt x="3989" y="314608"/>
                  </a:lnTo>
                  <a:lnTo>
                    <a:pt x="13354" y="270371"/>
                  </a:lnTo>
                  <a:lnTo>
                    <a:pt x="28065" y="227609"/>
                  </a:lnTo>
                  <a:lnTo>
                    <a:pt x="47901" y="186970"/>
                  </a:lnTo>
                  <a:lnTo>
                    <a:pt x="72558" y="149069"/>
                  </a:lnTo>
                  <a:lnTo>
                    <a:pt x="101670" y="114470"/>
                  </a:lnTo>
                  <a:lnTo>
                    <a:pt x="134802" y="83693"/>
                  </a:lnTo>
                  <a:lnTo>
                    <a:pt x="171452" y="57201"/>
                  </a:lnTo>
                  <a:lnTo>
                    <a:pt x="211065" y="35399"/>
                  </a:lnTo>
                  <a:lnTo>
                    <a:pt x="253049" y="18609"/>
                  </a:lnTo>
                  <a:lnTo>
                    <a:pt x="296777" y="7084"/>
                  </a:lnTo>
                  <a:lnTo>
                    <a:pt x="341588" y="998"/>
                  </a:lnTo>
                  <a:lnTo>
                    <a:pt x="368709" y="0"/>
                  </a:lnTo>
                  <a:lnTo>
                    <a:pt x="377761" y="110"/>
                  </a:lnTo>
                  <a:lnTo>
                    <a:pt x="422811" y="3990"/>
                  </a:lnTo>
                  <a:lnTo>
                    <a:pt x="467047" y="13355"/>
                  </a:lnTo>
                  <a:lnTo>
                    <a:pt x="509808" y="28065"/>
                  </a:lnTo>
                  <a:lnTo>
                    <a:pt x="550448" y="47901"/>
                  </a:lnTo>
                  <a:lnTo>
                    <a:pt x="588349" y="72559"/>
                  </a:lnTo>
                  <a:lnTo>
                    <a:pt x="622947" y="101670"/>
                  </a:lnTo>
                  <a:lnTo>
                    <a:pt x="653726" y="134802"/>
                  </a:lnTo>
                  <a:lnTo>
                    <a:pt x="680216" y="171452"/>
                  </a:lnTo>
                  <a:lnTo>
                    <a:pt x="702019" y="211065"/>
                  </a:lnTo>
                  <a:lnTo>
                    <a:pt x="718809" y="253049"/>
                  </a:lnTo>
                  <a:lnTo>
                    <a:pt x="730334" y="296777"/>
                  </a:lnTo>
                  <a:lnTo>
                    <a:pt x="736420" y="341588"/>
                  </a:lnTo>
                  <a:lnTo>
                    <a:pt x="737419" y="368709"/>
                  </a:lnTo>
                  <a:lnTo>
                    <a:pt x="737308" y="377761"/>
                  </a:lnTo>
                  <a:lnTo>
                    <a:pt x="733429" y="422811"/>
                  </a:lnTo>
                  <a:lnTo>
                    <a:pt x="724064" y="467047"/>
                  </a:lnTo>
                  <a:lnTo>
                    <a:pt x="709352" y="509808"/>
                  </a:lnTo>
                  <a:lnTo>
                    <a:pt x="689517" y="550448"/>
                  </a:lnTo>
                  <a:lnTo>
                    <a:pt x="664859" y="588349"/>
                  </a:lnTo>
                  <a:lnTo>
                    <a:pt x="635748" y="622947"/>
                  </a:lnTo>
                  <a:lnTo>
                    <a:pt x="602616" y="653725"/>
                  </a:lnTo>
                  <a:lnTo>
                    <a:pt x="565966" y="680216"/>
                  </a:lnTo>
                  <a:lnTo>
                    <a:pt x="526353" y="702019"/>
                  </a:lnTo>
                  <a:lnTo>
                    <a:pt x="484370" y="718809"/>
                  </a:lnTo>
                  <a:lnTo>
                    <a:pt x="440641" y="730334"/>
                  </a:lnTo>
                  <a:lnTo>
                    <a:pt x="395831" y="736420"/>
                  </a:lnTo>
                  <a:lnTo>
                    <a:pt x="368709" y="7374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1374570" y="1527898"/>
            <a:ext cx="8887460" cy="16300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44450">
              <a:lnSpc>
                <a:spcPct val="100000"/>
              </a:lnSpc>
              <a:spcBef>
                <a:spcPts val="110"/>
              </a:spcBef>
            </a:pPr>
            <a:r>
              <a:rPr dirty="0" sz="2250" spc="-155">
                <a:solidFill>
                  <a:srgbClr val="4A5462"/>
                </a:solidFill>
                <a:latin typeface="Montserrat"/>
                <a:cs typeface="Montserrat"/>
              </a:rPr>
              <a:t>Cleanup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14">
                <a:solidFill>
                  <a:srgbClr val="4A5462"/>
                </a:solidFill>
                <a:latin typeface="Montserrat"/>
                <a:cs typeface="Montserrat"/>
              </a:rPr>
              <a:t>starts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300" spc="-170" b="1">
                <a:solidFill>
                  <a:srgbClr val="4A5462"/>
                </a:solidFill>
                <a:latin typeface="Montserrat SemiBold"/>
                <a:cs typeface="Montserrat SemiBold"/>
              </a:rPr>
              <a:t>7</a:t>
            </a:r>
            <a:r>
              <a:rPr dirty="0" sz="2300" spc="-40" b="1">
                <a:solidFill>
                  <a:srgbClr val="4A5462"/>
                </a:solidFill>
                <a:latin typeface="Montserrat SemiBold"/>
                <a:cs typeface="Montserrat SemiBold"/>
              </a:rPr>
              <a:t> </a:t>
            </a:r>
            <a:r>
              <a:rPr dirty="0" sz="2300" spc="-185" b="1">
                <a:solidFill>
                  <a:srgbClr val="4A5462"/>
                </a:solidFill>
                <a:latin typeface="Montserrat SemiBold"/>
                <a:cs typeface="Montserrat SemiBold"/>
              </a:rPr>
              <a:t>minutes</a:t>
            </a:r>
            <a:r>
              <a:rPr dirty="0" sz="2300" spc="-75" b="1">
                <a:solidFill>
                  <a:srgbClr val="4A5462"/>
                </a:solidFill>
                <a:latin typeface="Montserrat SemiBold"/>
                <a:cs typeface="Montserrat SemiBold"/>
              </a:rPr>
              <a:t> </a:t>
            </a:r>
            <a:r>
              <a:rPr dirty="0" sz="2250" spc="-135">
                <a:solidFill>
                  <a:srgbClr val="4A5462"/>
                </a:solidFill>
                <a:latin typeface="Montserrat"/>
                <a:cs typeface="Montserrat"/>
              </a:rPr>
              <a:t>before</a:t>
            </a:r>
            <a:r>
              <a:rPr dirty="0" sz="2250" spc="-2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40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0">
                <a:solidFill>
                  <a:srgbClr val="4A5462"/>
                </a:solidFill>
                <a:latin typeface="Montserrat"/>
                <a:cs typeface="Montserrat"/>
              </a:rPr>
              <a:t>bell.</a:t>
            </a:r>
            <a:endParaRPr sz="22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2225"/>
              </a:spcBef>
            </a:pPr>
            <a:r>
              <a:rPr dirty="0" sz="2250" spc="-145">
                <a:solidFill>
                  <a:srgbClr val="4A5462"/>
                </a:solidFill>
                <a:latin typeface="Montserrat"/>
                <a:cs typeface="Montserrat"/>
              </a:rPr>
              <a:t>Return</a:t>
            </a:r>
            <a:r>
              <a:rPr dirty="0" sz="22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14">
                <a:solidFill>
                  <a:srgbClr val="4A5462"/>
                </a:solidFill>
                <a:latin typeface="Montserrat"/>
                <a:cs typeface="Montserrat"/>
              </a:rPr>
              <a:t>tools;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30">
                <a:solidFill>
                  <a:srgbClr val="4A5462"/>
                </a:solidFill>
                <a:latin typeface="Montserrat"/>
                <a:cs typeface="Montserrat"/>
              </a:rPr>
              <a:t>log</a:t>
            </a:r>
            <a:r>
              <a:rPr dirty="0" sz="22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70">
                <a:solidFill>
                  <a:srgbClr val="4A5462"/>
                </a:solidFill>
                <a:latin typeface="Montserrat"/>
                <a:cs typeface="Montserrat"/>
              </a:rPr>
              <a:t>off;</a:t>
            </a:r>
            <a:r>
              <a:rPr dirty="0" sz="22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40">
                <a:solidFill>
                  <a:srgbClr val="4A5462"/>
                </a:solidFill>
                <a:latin typeface="Montserrat"/>
                <a:cs typeface="Montserrat"/>
              </a:rPr>
              <a:t>wipe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20">
                <a:solidFill>
                  <a:srgbClr val="4A5462"/>
                </a:solidFill>
                <a:latin typeface="Montserrat"/>
                <a:cs typeface="Montserrat"/>
              </a:rPr>
              <a:t>tables;</a:t>
            </a:r>
            <a:r>
              <a:rPr dirty="0" sz="22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55">
                <a:solidFill>
                  <a:srgbClr val="4A5462"/>
                </a:solidFill>
                <a:latin typeface="Montserrat"/>
                <a:cs typeface="Montserrat"/>
              </a:rPr>
              <a:t>push</a:t>
            </a:r>
            <a:r>
              <a:rPr dirty="0" sz="22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14">
                <a:solidFill>
                  <a:srgbClr val="4A5462"/>
                </a:solidFill>
                <a:latin typeface="Montserrat"/>
                <a:cs typeface="Montserrat"/>
              </a:rPr>
              <a:t>in</a:t>
            </a:r>
            <a:r>
              <a:rPr dirty="0" sz="22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0">
                <a:solidFill>
                  <a:srgbClr val="4A5462"/>
                </a:solidFill>
                <a:latin typeface="Montserrat"/>
                <a:cs typeface="Montserrat"/>
              </a:rPr>
              <a:t>chairs.</a:t>
            </a:r>
            <a:endParaRPr sz="225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  <a:spcBef>
                <a:spcPts val="2235"/>
              </a:spcBef>
            </a:pPr>
            <a:r>
              <a:rPr dirty="0" sz="2250" spc="-165">
                <a:solidFill>
                  <a:srgbClr val="4A5462"/>
                </a:solidFill>
                <a:latin typeface="Montserrat"/>
                <a:cs typeface="Montserrat"/>
              </a:rPr>
              <a:t>Be</a:t>
            </a:r>
            <a:r>
              <a:rPr dirty="0" sz="2250" spc="-3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50">
                <a:solidFill>
                  <a:srgbClr val="4A5462"/>
                </a:solidFill>
                <a:latin typeface="Montserrat"/>
                <a:cs typeface="Montserrat"/>
              </a:rPr>
              <a:t>ready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55">
                <a:solidFill>
                  <a:srgbClr val="4A5462"/>
                </a:solidFill>
                <a:latin typeface="Montserrat"/>
                <a:cs typeface="Montserrat"/>
              </a:rPr>
              <a:t>and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65">
                <a:solidFill>
                  <a:srgbClr val="4A5462"/>
                </a:solidFill>
                <a:latin typeface="Montserrat"/>
                <a:cs typeface="Montserrat"/>
              </a:rPr>
              <a:t>seated—</a:t>
            </a:r>
            <a:r>
              <a:rPr dirty="0" sz="2250" spc="-140">
                <a:solidFill>
                  <a:srgbClr val="4A5462"/>
                </a:solidFill>
                <a:latin typeface="Montserrat"/>
                <a:cs typeface="Montserrat"/>
              </a:rPr>
              <a:t>the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10">
                <a:solidFill>
                  <a:srgbClr val="4A5462"/>
                </a:solidFill>
                <a:latin typeface="Montserrat"/>
                <a:cs typeface="Montserrat"/>
              </a:rPr>
              <a:t>bell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30">
                <a:solidFill>
                  <a:srgbClr val="4A5462"/>
                </a:solidFill>
                <a:latin typeface="Montserrat"/>
                <a:cs typeface="Montserrat"/>
              </a:rPr>
              <a:t>dismisses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65">
                <a:solidFill>
                  <a:srgbClr val="4A5462"/>
                </a:solidFill>
                <a:latin typeface="Montserrat"/>
                <a:cs typeface="Montserrat"/>
              </a:rPr>
              <a:t>you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70">
                <a:solidFill>
                  <a:srgbClr val="4A5462"/>
                </a:solidFill>
                <a:latin typeface="Montserrat"/>
                <a:cs typeface="Montserrat"/>
              </a:rPr>
              <a:t>when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45">
                <a:solidFill>
                  <a:srgbClr val="4A5462"/>
                </a:solidFill>
                <a:latin typeface="Montserrat"/>
                <a:cs typeface="Montserrat"/>
              </a:rPr>
              <a:t>your</a:t>
            </a:r>
            <a:r>
              <a:rPr dirty="0" sz="2250" spc="-30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150">
                <a:solidFill>
                  <a:srgbClr val="4A5462"/>
                </a:solidFill>
                <a:latin typeface="Montserrat"/>
                <a:cs typeface="Montserrat"/>
              </a:rPr>
              <a:t>area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90">
                <a:solidFill>
                  <a:srgbClr val="4A5462"/>
                </a:solidFill>
                <a:latin typeface="Montserrat"/>
                <a:cs typeface="Montserrat"/>
              </a:rPr>
              <a:t>is</a:t>
            </a:r>
            <a:r>
              <a:rPr dirty="0" sz="2250" spc="-25">
                <a:solidFill>
                  <a:srgbClr val="4A5462"/>
                </a:solidFill>
                <a:latin typeface="Montserrat"/>
                <a:cs typeface="Montserrat"/>
              </a:rPr>
              <a:t> </a:t>
            </a:r>
            <a:r>
              <a:rPr dirty="0" sz="2250" spc="-40">
                <a:solidFill>
                  <a:srgbClr val="4A5462"/>
                </a:solidFill>
                <a:latin typeface="Montserrat"/>
                <a:cs typeface="Montserrat"/>
              </a:rPr>
              <a:t>clean.</a:t>
            </a:r>
            <a:endParaRPr sz="2250">
              <a:latin typeface="Montserrat"/>
              <a:cs typeface="Montserrat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145816" y="4502065"/>
            <a:ext cx="98044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90" b="1">
                <a:solidFill>
                  <a:srgbClr val="1D40AF"/>
                </a:solidFill>
                <a:latin typeface="Montserrat SemiBold"/>
                <a:cs typeface="Montserrat SemiBold"/>
              </a:rPr>
              <a:t>Return</a:t>
            </a:r>
            <a:r>
              <a:rPr dirty="0" sz="1300" spc="-3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00" spc="-80" b="1">
                <a:solidFill>
                  <a:srgbClr val="1D40AF"/>
                </a:solidFill>
                <a:latin typeface="Montserrat SemiBold"/>
                <a:cs typeface="Montserrat SemiBold"/>
              </a:rPr>
              <a:t>Tools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724499" y="4502065"/>
            <a:ext cx="584835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105" b="1">
                <a:solidFill>
                  <a:srgbClr val="1D40AF"/>
                </a:solidFill>
                <a:latin typeface="Montserrat SemiBold"/>
                <a:cs typeface="Montserrat SemiBold"/>
              </a:rPr>
              <a:t>Log</a:t>
            </a:r>
            <a:r>
              <a:rPr dirty="0" sz="1300" spc="-1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00" spc="-55" b="1">
                <a:solidFill>
                  <a:srgbClr val="1D40AF"/>
                </a:solidFill>
                <a:latin typeface="Montserrat SemiBold"/>
                <a:cs typeface="Montserrat SemiBold"/>
              </a:rPr>
              <a:t>Off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907538" y="4502065"/>
            <a:ext cx="106934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100" b="1">
                <a:solidFill>
                  <a:srgbClr val="1D40AF"/>
                </a:solidFill>
                <a:latin typeface="Montserrat SemiBold"/>
                <a:cs typeface="Montserrat SemiBold"/>
              </a:rPr>
              <a:t>Clean</a:t>
            </a:r>
            <a:r>
              <a:rPr dirty="0" sz="130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00" spc="-75" b="1">
                <a:solidFill>
                  <a:srgbClr val="1D40AF"/>
                </a:solidFill>
                <a:latin typeface="Montserrat SemiBold"/>
                <a:cs typeface="Montserrat SemiBold"/>
              </a:rPr>
              <a:t>Surface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7540951" y="4502065"/>
            <a:ext cx="1112520" cy="22732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 spc="-100" b="1">
                <a:solidFill>
                  <a:srgbClr val="1D40AF"/>
                </a:solidFill>
                <a:latin typeface="Montserrat SemiBold"/>
                <a:cs typeface="Montserrat SemiBold"/>
              </a:rPr>
              <a:t>Push</a:t>
            </a:r>
            <a:r>
              <a:rPr dirty="0" sz="1300" spc="-2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00" spc="-80" b="1">
                <a:solidFill>
                  <a:srgbClr val="1D40AF"/>
                </a:solidFill>
                <a:latin typeface="Montserrat SemiBold"/>
                <a:cs typeface="Montserrat SemiBold"/>
              </a:rPr>
              <a:t>in</a:t>
            </a:r>
            <a:r>
              <a:rPr dirty="0" sz="1300" spc="-20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300" spc="-75" b="1">
                <a:solidFill>
                  <a:srgbClr val="1D40AF"/>
                </a:solidFill>
                <a:latin typeface="Montserrat SemiBold"/>
                <a:cs typeface="Montserrat SemiBold"/>
              </a:rPr>
              <a:t>Chairs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5191867" y="5086910"/>
            <a:ext cx="1414780" cy="900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650" spc="-140" b="1">
                <a:solidFill>
                  <a:srgbClr val="1D40AF"/>
                </a:solidFill>
                <a:latin typeface="Montserrat SemiBold"/>
                <a:cs typeface="Montserrat SemiBold"/>
              </a:rPr>
              <a:t>Cleanup</a:t>
            </a:r>
            <a:r>
              <a:rPr dirty="0" sz="1650" spc="5" b="1">
                <a:solidFill>
                  <a:srgbClr val="1D40AF"/>
                </a:solidFill>
                <a:latin typeface="Montserrat SemiBold"/>
                <a:cs typeface="Montserrat SemiBold"/>
              </a:rPr>
              <a:t> </a:t>
            </a:r>
            <a:r>
              <a:rPr dirty="0" sz="1650" spc="-85" b="1">
                <a:solidFill>
                  <a:srgbClr val="1D40AF"/>
                </a:solidFill>
                <a:latin typeface="Montserrat SemiBold"/>
                <a:cs typeface="Montserrat SemiBold"/>
              </a:rPr>
              <a:t>Timer</a:t>
            </a:r>
            <a:endParaRPr sz="165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685"/>
              </a:spcBef>
            </a:pPr>
            <a:endParaRPr sz="1450">
              <a:latin typeface="Montserrat SemiBold"/>
              <a:cs typeface="Montserrat SemiBold"/>
            </a:endParaRPr>
          </a:p>
          <a:p>
            <a:pPr algn="ctr">
              <a:lnSpc>
                <a:spcPct val="100000"/>
              </a:lnSpc>
            </a:pPr>
            <a:r>
              <a:rPr dirty="0" sz="1850" spc="-20" b="1">
                <a:solidFill>
                  <a:srgbClr val="FFFFFF"/>
                </a:solidFill>
                <a:latin typeface="Montserrat SemiBold"/>
                <a:cs typeface="Montserrat SemiBold"/>
              </a:rPr>
              <a:t>7:00</a:t>
            </a:r>
            <a:endParaRPr sz="1850">
              <a:latin typeface="Montserrat SemiBold"/>
              <a:cs typeface="Montserrat SemiBold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0" y="6360241"/>
            <a:ext cx="11798935" cy="488950"/>
            <a:chOff x="0" y="6360241"/>
            <a:chExt cx="11798935" cy="488950"/>
          </a:xfrm>
        </p:grpSpPr>
        <p:sp>
          <p:nvSpPr>
            <p:cNvPr id="25" name="object 25" descr=""/>
            <p:cNvSpPr/>
            <p:nvPr/>
          </p:nvSpPr>
          <p:spPr>
            <a:xfrm>
              <a:off x="0" y="6738168"/>
              <a:ext cx="11798935" cy="111125"/>
            </a:xfrm>
            <a:custGeom>
              <a:avLst/>
              <a:gdLst/>
              <a:ahLst/>
              <a:cxnLst/>
              <a:rect l="l" t="t" r="r" b="b"/>
              <a:pathLst>
                <a:path w="11798935" h="111125">
                  <a:moveTo>
                    <a:pt x="11798709" y="110612"/>
                  </a:moveTo>
                  <a:lnTo>
                    <a:pt x="0" y="110612"/>
                  </a:lnTo>
                  <a:lnTo>
                    <a:pt x="0" y="0"/>
                  </a:lnTo>
                  <a:lnTo>
                    <a:pt x="11798709" y="0"/>
                  </a:lnTo>
                  <a:lnTo>
                    <a:pt x="11798709" y="11061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0065773" y="6360241"/>
              <a:ext cx="1548765" cy="313690"/>
            </a:xfrm>
            <a:custGeom>
              <a:avLst/>
              <a:gdLst/>
              <a:ahLst/>
              <a:cxnLst/>
              <a:rect l="l" t="t" r="r" b="b"/>
              <a:pathLst>
                <a:path w="1548765" h="313690">
                  <a:moveTo>
                    <a:pt x="1516598" y="313403"/>
                  </a:moveTo>
                  <a:lnTo>
                    <a:pt x="31981" y="313403"/>
                  </a:lnTo>
                  <a:lnTo>
                    <a:pt x="27278" y="312467"/>
                  </a:lnTo>
                  <a:lnTo>
                    <a:pt x="0" y="281421"/>
                  </a:lnTo>
                  <a:lnTo>
                    <a:pt x="0" y="276532"/>
                  </a:lnTo>
                  <a:lnTo>
                    <a:pt x="0" y="31981"/>
                  </a:lnTo>
                  <a:lnTo>
                    <a:pt x="27278" y="935"/>
                  </a:lnTo>
                  <a:lnTo>
                    <a:pt x="31981" y="0"/>
                  </a:lnTo>
                  <a:lnTo>
                    <a:pt x="1516598" y="0"/>
                  </a:lnTo>
                  <a:lnTo>
                    <a:pt x="1547644" y="27278"/>
                  </a:lnTo>
                  <a:lnTo>
                    <a:pt x="1548580" y="31981"/>
                  </a:lnTo>
                  <a:lnTo>
                    <a:pt x="1548580" y="281421"/>
                  </a:lnTo>
                  <a:lnTo>
                    <a:pt x="1521302" y="312467"/>
                  </a:lnTo>
                  <a:lnTo>
                    <a:pt x="1516598" y="313403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76386" y="6452419"/>
              <a:ext cx="129048" cy="129048"/>
            </a:xfrm>
            <a:prstGeom prst="rect">
              <a:avLst/>
            </a:prstGeom>
          </p:spPr>
        </p:pic>
      </p:grpSp>
      <p:sp>
        <p:nvSpPr>
          <p:cNvPr id="28" name="object 28" descr=""/>
          <p:cNvSpPr txBox="1"/>
          <p:nvPr/>
        </p:nvSpPr>
        <p:spPr>
          <a:xfrm>
            <a:off x="10344008" y="6458929"/>
            <a:ext cx="1172845" cy="1295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35"/>
              </a:lnSpc>
            </a:pPr>
            <a:r>
              <a:rPr dirty="0" sz="950" spc="-70">
                <a:solidFill>
                  <a:srgbClr val="FFFFFF"/>
                </a:solidFill>
                <a:latin typeface="Montserrat"/>
                <a:cs typeface="Montserrat"/>
              </a:rPr>
              <a:t>Made</a:t>
            </a:r>
            <a:r>
              <a:rPr dirty="0" sz="950" spc="-1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950" spc="-50">
                <a:solidFill>
                  <a:srgbClr val="FFFFFF"/>
                </a:solidFill>
                <a:latin typeface="Montserrat"/>
                <a:cs typeface="Montserrat"/>
              </a:rPr>
              <a:t>with</a:t>
            </a:r>
            <a:r>
              <a:rPr dirty="0" sz="950" spc="-5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dirty="0" sz="950" spc="-45">
                <a:solidFill>
                  <a:srgbClr val="FFFFFF"/>
                </a:solidFill>
                <a:latin typeface="Montserrat"/>
                <a:cs typeface="Montserrat"/>
              </a:rPr>
              <a:t>Genspark</a:t>
            </a:r>
            <a:endParaRPr sz="95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2025-08-14T02:15:05Z</dcterms:created>
  <dcterms:modified xsi:type="dcterms:W3CDTF">2025-08-14T02:15:05Z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2025-08-14T00:00:00Z</vt:filetime>
  </property>
  <property fmtid="{D5CDD505-2E9C-101B-9397-08002B2CF9AE}" pid="3" name="Producer">
    <vt:lpwstr>pypdf</vt:lpwstr>
  </property>
  <property fmtid="{D5CDD505-2E9C-101B-9397-08002B2CF9AE}" pid="4" name="LastSaved">
    <vt:filetime>2025-08-14T00:00:00Z</vt:filetime>
  </property>
</Properties>
</file>