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showSpecialPlsOnTitleSld="0">
  <p:sldMasterIdLst>
    <p:sldMasterId id="2147483667" r:id="rId5"/>
    <p:sldMasterId id="2147483668" r:id="rId6"/>
    <p:sldMasterId id="2147483669" r:id="rId7"/>
  </p:sldMasterIdLst>
  <p:notesMasterIdLst>
    <p:notesMasterId r:id="rId8"/>
  </p:notesMasterIdLst>
  <p:sldIdLst>
    <p:sldId id="256" r:id="rId9"/>
    <p:sldId id="257" r:id="rId10"/>
    <p:sldId id="258" r:id="rId11"/>
    <p:sldId id="259" r:id="rId12"/>
    <p:sldId id="260" r:id="rId13"/>
    <p:sldId id="261" r:id="rId14"/>
    <p:sldId id="262" r:id="rId15"/>
    <p:sldId id="263" r:id="rId16"/>
    <p:sldId id="264" r:id="rId17"/>
    <p:sldId id="265" r:id="rId18"/>
    <p:sldId id="266" r:id="rId19"/>
    <p:sldId id="267" r:id="rId20"/>
    <p:sldId id="268" r:id="rId21"/>
    <p:sldId id="269" r:id="rId22"/>
    <p:sldId id="270" r:id="rId23"/>
    <p:sldId id="271" r:id="rId24"/>
    <p:sldId id="272" r:id="rId25"/>
    <p:sldId id="273" r:id="rId26"/>
    <p:sldId id="274" r:id="rId27"/>
    <p:sldId id="275" r:id="rId28"/>
    <p:sldId id="276" r:id="rId29"/>
    <p:sldId id="277" r:id="rId30"/>
    <p:sldId id="278" r:id="rId31"/>
    <p:sldId id="279" r:id="rId32"/>
    <p:sldId id="280" r:id="rId33"/>
    <p:sldId id="281" r:id="rId34"/>
  </p:sldIdLst>
  <p:sldSz cy="5143500" cx="9144000"/>
  <p:notesSz cx="9144000" cy="6858000"/>
  <p:embeddedFontLst>
    <p:embeddedFont>
      <p:font typeface="Helvetica Neue"/>
      <p:regular r:id="rId35"/>
      <p:bold r:id="rId36"/>
      <p:italic r:id="rId37"/>
      <p:boldItalic r:id="rId38"/>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extLst>
    <p:ext uri="{EFAFB233-063F-42B5-8137-9DF3F51BA10A}">
      <p15:sldGuideLst>
        <p15:guide id="1" pos="3048">
          <p15:clr>
            <a:srgbClr val="A4A3A4"/>
          </p15:clr>
        </p15:guide>
        <p15:guide id="2" pos="2016">
          <p15:clr>
            <a:srgbClr val="A4A3A4"/>
          </p15:clr>
        </p15:guide>
        <p15:guide id="3" orient="horz" pos="1596">
          <p15:clr>
            <a:srgbClr val="A4A3A4"/>
          </p15:clr>
        </p15:guide>
      </p15:sldGuideLst>
    </p:ext>
    <p:ext uri="{2D200454-40CA-4A62-9FC3-DE9A4176ACB9}">
      <p15:notesGuideLst>
        <p15:guide id="1" orient="horz" pos="2160">
          <p15:clr>
            <a:srgbClr val="A4A3A4"/>
          </p15:clr>
        </p15:guide>
        <p15:guide id="2" pos="288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37980A57-ECC6-4A76-88EB-406D075C230D}">
  <a:tblStyle styleId="{37980A57-ECC6-4A76-88EB-406D075C230D}" styleName="Table_0">
    <a:wholeTbl>
      <a:tcTxStyle>
        <a:font>
          <a:latin typeface="Arial"/>
          <a:ea typeface="Arial"/>
          <a:cs typeface="Arial"/>
        </a:font>
        <a:srgbClr val="000000"/>
      </a:tcTx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3048"/>
        <p:guide pos="2016"/>
        <p:guide pos="1596" orient="horz"/>
      </p:guideLst>
    </p:cSldViewPr>
  </p:slideViewPr>
  <p:notesViewPr>
    <p:cSldViewPr snapToGrid="0">
      <p:cViewPr varScale="1">
        <p:scale>
          <a:sx n="100" d="100"/>
          <a:sy n="100" d="100"/>
        </p:scale>
        <p:origin x="0" y="0"/>
      </p:cViewPr>
      <p:guideLst>
        <p:guide pos="2160" orient="horz"/>
        <p:guide pos="2880"/>
      </p:guideLst>
    </p:cSldViewPr>
  </p:notesViewPr>
</p:viewPr>
</file>

<file path=ppt/_rels/presentation.xml.rels><?xml version="1.0" encoding="UTF-8" standalone="yes"?><Relationships xmlns="http://schemas.openxmlformats.org/package/2006/relationships"><Relationship Id="rId20" Type="http://schemas.openxmlformats.org/officeDocument/2006/relationships/slide" Target="slides/slide12.xml"/><Relationship Id="rId22" Type="http://schemas.openxmlformats.org/officeDocument/2006/relationships/slide" Target="slides/slide14.xml"/><Relationship Id="rId21" Type="http://schemas.openxmlformats.org/officeDocument/2006/relationships/slide" Target="slides/slide13.xml"/><Relationship Id="rId24" Type="http://schemas.openxmlformats.org/officeDocument/2006/relationships/slide" Target="slides/slide16.xml"/><Relationship Id="rId23" Type="http://schemas.openxmlformats.org/officeDocument/2006/relationships/slide" Target="slides/slide15.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1.xml"/><Relationship Id="rId26" Type="http://schemas.openxmlformats.org/officeDocument/2006/relationships/slide" Target="slides/slide18.xml"/><Relationship Id="rId25" Type="http://schemas.openxmlformats.org/officeDocument/2006/relationships/slide" Target="slides/slide17.xml"/><Relationship Id="rId28" Type="http://schemas.openxmlformats.org/officeDocument/2006/relationships/slide" Target="slides/slide20.xml"/><Relationship Id="rId27" Type="http://schemas.openxmlformats.org/officeDocument/2006/relationships/slide" Target="slides/slide19.xml"/><Relationship Id="rId5" Type="http://schemas.openxmlformats.org/officeDocument/2006/relationships/slideMaster" Target="slideMasters/slideMaster1.xml"/><Relationship Id="rId6" Type="http://schemas.openxmlformats.org/officeDocument/2006/relationships/slideMaster" Target="slideMasters/slideMaster2.xml"/><Relationship Id="rId29" Type="http://schemas.openxmlformats.org/officeDocument/2006/relationships/slide" Target="slides/slide21.xml"/><Relationship Id="rId7" Type="http://schemas.openxmlformats.org/officeDocument/2006/relationships/slideMaster" Target="slideMasters/slideMaster3.xml"/><Relationship Id="rId8" Type="http://schemas.openxmlformats.org/officeDocument/2006/relationships/notesMaster" Target="notesMasters/notesMaster1.xml"/><Relationship Id="rId31" Type="http://schemas.openxmlformats.org/officeDocument/2006/relationships/slide" Target="slides/slide23.xml"/><Relationship Id="rId30" Type="http://schemas.openxmlformats.org/officeDocument/2006/relationships/slide" Target="slides/slide22.xml"/><Relationship Id="rId11" Type="http://schemas.openxmlformats.org/officeDocument/2006/relationships/slide" Target="slides/slide3.xml"/><Relationship Id="rId33" Type="http://schemas.openxmlformats.org/officeDocument/2006/relationships/slide" Target="slides/slide25.xml"/><Relationship Id="rId10" Type="http://schemas.openxmlformats.org/officeDocument/2006/relationships/slide" Target="slides/slide2.xml"/><Relationship Id="rId32" Type="http://schemas.openxmlformats.org/officeDocument/2006/relationships/slide" Target="slides/slide24.xml"/><Relationship Id="rId13" Type="http://schemas.openxmlformats.org/officeDocument/2006/relationships/slide" Target="slides/slide5.xml"/><Relationship Id="rId35" Type="http://schemas.openxmlformats.org/officeDocument/2006/relationships/font" Target="fonts/HelveticaNeue-regular.fntdata"/><Relationship Id="rId12" Type="http://schemas.openxmlformats.org/officeDocument/2006/relationships/slide" Target="slides/slide4.xml"/><Relationship Id="rId34" Type="http://schemas.openxmlformats.org/officeDocument/2006/relationships/slide" Target="slides/slide26.xml"/><Relationship Id="rId15" Type="http://schemas.openxmlformats.org/officeDocument/2006/relationships/slide" Target="slides/slide7.xml"/><Relationship Id="rId37" Type="http://schemas.openxmlformats.org/officeDocument/2006/relationships/font" Target="fonts/HelveticaNeue-italic.fntdata"/><Relationship Id="rId14" Type="http://schemas.openxmlformats.org/officeDocument/2006/relationships/slide" Target="slides/slide6.xml"/><Relationship Id="rId36" Type="http://schemas.openxmlformats.org/officeDocument/2006/relationships/font" Target="fonts/HelveticaNeue-bold.fntdata"/><Relationship Id="rId17" Type="http://schemas.openxmlformats.org/officeDocument/2006/relationships/slide" Target="slides/slide9.xml"/><Relationship Id="rId16" Type="http://schemas.openxmlformats.org/officeDocument/2006/relationships/slide" Target="slides/slide8.xml"/><Relationship Id="rId38" Type="http://schemas.openxmlformats.org/officeDocument/2006/relationships/font" Target="fonts/HelveticaNeue-boldItalic.fntdata"/><Relationship Id="rId19" Type="http://schemas.openxmlformats.org/officeDocument/2006/relationships/slide" Target="slides/slide11.xml"/><Relationship Id="rId18" Type="http://schemas.openxmlformats.org/officeDocument/2006/relationships/slide" Target="slides/slide1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3962400" cy="34290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5179484" y="0"/>
            <a:ext cx="3962400" cy="342900"/>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2286000" y="514350"/>
            <a:ext cx="4572000" cy="257175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508000" y="3257550"/>
            <a:ext cx="8128000" cy="30861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6513910"/>
            <a:ext cx="3962400" cy="342900"/>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5179484" y="6513910"/>
            <a:ext cx="3962400" cy="3429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chemeClr val="dk1"/>
                </a:solidFill>
                <a:latin typeface="Arial"/>
                <a:ea typeface="Arial"/>
                <a:cs typeface="Arial"/>
                <a:sym typeface="Arial"/>
              </a:rPr>
              <a:t>‹#›</a:t>
            </a:fld>
            <a:endParaRPr b="0" i="0" sz="1200" u="none" cap="none" strike="noStrike">
              <a:solidFill>
                <a:schemeClr val="dk1"/>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 name="Shape 102"/>
        <p:cNvGrpSpPr/>
        <p:nvPr/>
      </p:nvGrpSpPr>
      <p:grpSpPr>
        <a:xfrm>
          <a:off x="0" y="0"/>
          <a:ext cx="0" cy="0"/>
          <a:chOff x="0" y="0"/>
          <a:chExt cx="0" cy="0"/>
        </a:xfrm>
      </p:grpSpPr>
      <p:sp>
        <p:nvSpPr>
          <p:cNvPr id="103" name="Google Shape;103;p1:notes"/>
          <p:cNvSpPr txBox="1"/>
          <p:nvPr>
            <p:ph idx="1" type="body"/>
          </p:nvPr>
        </p:nvSpPr>
        <p:spPr>
          <a:xfrm>
            <a:off x="508000" y="3257550"/>
            <a:ext cx="8128000" cy="30861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04" name="Google Shape;104;p1:notes"/>
          <p:cNvSpPr/>
          <p:nvPr>
            <p:ph idx="2" type="sldImg"/>
          </p:nvPr>
        </p:nvSpPr>
        <p:spPr>
          <a:xfrm>
            <a:off x="2286000" y="514350"/>
            <a:ext cx="4572000" cy="257175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3" name="Shape 183"/>
        <p:cNvGrpSpPr/>
        <p:nvPr/>
      </p:nvGrpSpPr>
      <p:grpSpPr>
        <a:xfrm>
          <a:off x="0" y="0"/>
          <a:ext cx="0" cy="0"/>
          <a:chOff x="0" y="0"/>
          <a:chExt cx="0" cy="0"/>
        </a:xfrm>
      </p:grpSpPr>
      <p:sp>
        <p:nvSpPr>
          <p:cNvPr id="184" name="Google Shape;184;g3bdb13c9ecf_0_314:notes"/>
          <p:cNvSpPr/>
          <p:nvPr>
            <p:ph idx="2" type="sldImg"/>
          </p:nvPr>
        </p:nvSpPr>
        <p:spPr>
          <a:xfrm>
            <a:off x="2286000" y="514350"/>
            <a:ext cx="4572000" cy="25719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5" name="Google Shape;185;g3bdb13c9ecf_0_314:notes"/>
          <p:cNvSpPr txBox="1"/>
          <p:nvPr>
            <p:ph idx="1" type="body"/>
          </p:nvPr>
        </p:nvSpPr>
        <p:spPr>
          <a:xfrm>
            <a:off x="508000" y="3257550"/>
            <a:ext cx="8127900" cy="30861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320"/>
              </a:spcBef>
              <a:spcAft>
                <a:spcPts val="0"/>
              </a:spcAft>
              <a:buClr>
                <a:schemeClr val="dk1"/>
              </a:buClr>
              <a:buFont typeface="Arial"/>
              <a:buNone/>
            </a:pPr>
            <a:r>
              <a:rPr lang="en-US" sz="1600">
                <a:latin typeface="Helvetica Neue"/>
                <a:ea typeface="Helvetica Neue"/>
                <a:cs typeface="Helvetica Neue"/>
                <a:sym typeface="Helvetica Neue"/>
              </a:rPr>
              <a:t>Gestalt is a German word that roughly means "configuration" or the way things are put together to form a whole object.​</a:t>
            </a:r>
            <a:endParaRPr/>
          </a:p>
        </p:txBody>
      </p:sp>
      <p:sp>
        <p:nvSpPr>
          <p:cNvPr id="186" name="Google Shape;186;g3bdb13c9ecf_0_314:notes"/>
          <p:cNvSpPr txBox="1"/>
          <p:nvPr>
            <p:ph idx="12" type="sldNum"/>
          </p:nvPr>
        </p:nvSpPr>
        <p:spPr>
          <a:xfrm>
            <a:off x="5179484" y="6513910"/>
            <a:ext cx="3962400" cy="3429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2" name="Shape 192"/>
        <p:cNvGrpSpPr/>
        <p:nvPr/>
      </p:nvGrpSpPr>
      <p:grpSpPr>
        <a:xfrm>
          <a:off x="0" y="0"/>
          <a:ext cx="0" cy="0"/>
          <a:chOff x="0" y="0"/>
          <a:chExt cx="0" cy="0"/>
        </a:xfrm>
      </p:grpSpPr>
      <p:sp>
        <p:nvSpPr>
          <p:cNvPr id="193" name="Google Shape;193;g3bdb13c9ecf_0_488:notes"/>
          <p:cNvSpPr/>
          <p:nvPr>
            <p:ph idx="2" type="sldImg"/>
          </p:nvPr>
        </p:nvSpPr>
        <p:spPr>
          <a:xfrm>
            <a:off x="2286000" y="514350"/>
            <a:ext cx="4572000" cy="2571900"/>
          </a:xfrm>
          <a:custGeom>
            <a:rect b="b" l="l" r="r" t="t"/>
            <a:pathLst>
              <a:path extrusionOk="0" h="120000" w="120000">
                <a:moveTo>
                  <a:pt x="0" y="0"/>
                </a:moveTo>
                <a:lnTo>
                  <a:pt x="120000" y="0"/>
                </a:lnTo>
                <a:lnTo>
                  <a:pt x="120000" y="120000"/>
                </a:lnTo>
                <a:lnTo>
                  <a:pt x="0" y="120000"/>
                </a:lnTo>
                <a:close/>
              </a:path>
            </a:pathLst>
          </a:custGeom>
        </p:spPr>
      </p:sp>
      <p:sp>
        <p:nvSpPr>
          <p:cNvPr id="194" name="Google Shape;194;g3bdb13c9ecf_0_488:notes"/>
          <p:cNvSpPr txBox="1"/>
          <p:nvPr>
            <p:ph idx="1" type="body"/>
          </p:nvPr>
        </p:nvSpPr>
        <p:spPr>
          <a:xfrm>
            <a:off x="508000" y="3257550"/>
            <a:ext cx="8127900" cy="3086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5" name="Google Shape;195;g3bdb13c9ecf_0_488:notes"/>
          <p:cNvSpPr txBox="1"/>
          <p:nvPr>
            <p:ph idx="12" type="sldNum"/>
          </p:nvPr>
        </p:nvSpPr>
        <p:spPr>
          <a:xfrm>
            <a:off x="5179484" y="6513910"/>
            <a:ext cx="3962400" cy="3429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9" name="Shape 199"/>
        <p:cNvGrpSpPr/>
        <p:nvPr/>
      </p:nvGrpSpPr>
      <p:grpSpPr>
        <a:xfrm>
          <a:off x="0" y="0"/>
          <a:ext cx="0" cy="0"/>
          <a:chOff x="0" y="0"/>
          <a:chExt cx="0" cy="0"/>
        </a:xfrm>
      </p:grpSpPr>
      <p:sp>
        <p:nvSpPr>
          <p:cNvPr id="200" name="Google Shape;200;g3bdb13c9ecf_0_322:notes"/>
          <p:cNvSpPr/>
          <p:nvPr>
            <p:ph idx="2" type="sldImg"/>
          </p:nvPr>
        </p:nvSpPr>
        <p:spPr>
          <a:xfrm>
            <a:off x="2286000" y="514350"/>
            <a:ext cx="4572000" cy="25719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1" name="Google Shape;201;g3bdb13c9ecf_0_322:notes"/>
          <p:cNvSpPr txBox="1"/>
          <p:nvPr>
            <p:ph idx="1" type="body"/>
          </p:nvPr>
        </p:nvSpPr>
        <p:spPr>
          <a:xfrm>
            <a:off x="508000" y="3257550"/>
            <a:ext cx="8127900" cy="30861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320"/>
              </a:spcBef>
              <a:spcAft>
                <a:spcPts val="0"/>
              </a:spcAft>
              <a:buClr>
                <a:schemeClr val="dk1"/>
              </a:buClr>
              <a:buFont typeface="Arial"/>
              <a:buNone/>
            </a:pPr>
            <a:r>
              <a:rPr lang="en-US" sz="1600">
                <a:latin typeface="Helvetica Neue"/>
                <a:ea typeface="Helvetica Neue"/>
                <a:cs typeface="Helvetica Neue"/>
                <a:sym typeface="Helvetica Neue"/>
              </a:rPr>
              <a:t>Gestalt is a German word that roughly means "configuration" or the way things are put together to form a whole object.​</a:t>
            </a:r>
            <a:endParaRPr/>
          </a:p>
        </p:txBody>
      </p:sp>
      <p:sp>
        <p:nvSpPr>
          <p:cNvPr id="202" name="Google Shape;202;g3bdb13c9ecf_0_322:notes"/>
          <p:cNvSpPr txBox="1"/>
          <p:nvPr>
            <p:ph idx="12" type="sldNum"/>
          </p:nvPr>
        </p:nvSpPr>
        <p:spPr>
          <a:xfrm>
            <a:off x="5179484" y="6513910"/>
            <a:ext cx="3962400" cy="3429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8" name="Shape 208"/>
        <p:cNvGrpSpPr/>
        <p:nvPr/>
      </p:nvGrpSpPr>
      <p:grpSpPr>
        <a:xfrm>
          <a:off x="0" y="0"/>
          <a:ext cx="0" cy="0"/>
          <a:chOff x="0" y="0"/>
          <a:chExt cx="0" cy="0"/>
        </a:xfrm>
      </p:grpSpPr>
      <p:sp>
        <p:nvSpPr>
          <p:cNvPr id="209" name="Google Shape;209;g3bdb13c9ecf_0_330:notes"/>
          <p:cNvSpPr/>
          <p:nvPr>
            <p:ph idx="2" type="sldImg"/>
          </p:nvPr>
        </p:nvSpPr>
        <p:spPr>
          <a:xfrm>
            <a:off x="2286000" y="514350"/>
            <a:ext cx="4572000" cy="2571900"/>
          </a:xfrm>
          <a:custGeom>
            <a:rect b="b" l="l" r="r" t="t"/>
            <a:pathLst>
              <a:path extrusionOk="0" h="120000" w="120000">
                <a:moveTo>
                  <a:pt x="0" y="0"/>
                </a:moveTo>
                <a:lnTo>
                  <a:pt x="120000" y="0"/>
                </a:lnTo>
                <a:lnTo>
                  <a:pt x="120000" y="120000"/>
                </a:lnTo>
                <a:lnTo>
                  <a:pt x="0" y="120000"/>
                </a:lnTo>
                <a:close/>
              </a:path>
            </a:pathLst>
          </a:custGeom>
        </p:spPr>
      </p:sp>
      <p:sp>
        <p:nvSpPr>
          <p:cNvPr id="210" name="Google Shape;210;g3bdb13c9ecf_0_330:notes"/>
          <p:cNvSpPr txBox="1"/>
          <p:nvPr>
            <p:ph idx="1" type="body"/>
          </p:nvPr>
        </p:nvSpPr>
        <p:spPr>
          <a:xfrm>
            <a:off x="508000" y="3257550"/>
            <a:ext cx="8127900" cy="3086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1" name="Google Shape;211;g3bdb13c9ecf_0_330:notes"/>
          <p:cNvSpPr txBox="1"/>
          <p:nvPr>
            <p:ph idx="12" type="sldNum"/>
          </p:nvPr>
        </p:nvSpPr>
        <p:spPr>
          <a:xfrm>
            <a:off x="5179484" y="6513910"/>
            <a:ext cx="3962400" cy="3429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6" name="Shape 216"/>
        <p:cNvGrpSpPr/>
        <p:nvPr/>
      </p:nvGrpSpPr>
      <p:grpSpPr>
        <a:xfrm>
          <a:off x="0" y="0"/>
          <a:ext cx="0" cy="0"/>
          <a:chOff x="0" y="0"/>
          <a:chExt cx="0" cy="0"/>
        </a:xfrm>
      </p:grpSpPr>
      <p:sp>
        <p:nvSpPr>
          <p:cNvPr id="217" name="Google Shape;217;g3bdb13c9ecf_0_337:notes"/>
          <p:cNvSpPr txBox="1"/>
          <p:nvPr>
            <p:ph idx="1" type="body"/>
          </p:nvPr>
        </p:nvSpPr>
        <p:spPr>
          <a:xfrm>
            <a:off x="508000" y="3257550"/>
            <a:ext cx="8127900" cy="3086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8" name="Google Shape;218;g3bdb13c9ecf_0_337:notes"/>
          <p:cNvSpPr/>
          <p:nvPr>
            <p:ph idx="2" type="sldImg"/>
          </p:nvPr>
        </p:nvSpPr>
        <p:spPr>
          <a:xfrm>
            <a:off x="2286000" y="514350"/>
            <a:ext cx="4572000" cy="25719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2" name="Shape 222"/>
        <p:cNvGrpSpPr/>
        <p:nvPr/>
      </p:nvGrpSpPr>
      <p:grpSpPr>
        <a:xfrm>
          <a:off x="0" y="0"/>
          <a:ext cx="0" cy="0"/>
          <a:chOff x="0" y="0"/>
          <a:chExt cx="0" cy="0"/>
        </a:xfrm>
      </p:grpSpPr>
      <p:sp>
        <p:nvSpPr>
          <p:cNvPr id="223" name="Google Shape;223;g3bdb13c9ecf_0_342:notes"/>
          <p:cNvSpPr/>
          <p:nvPr>
            <p:ph idx="2" type="sldImg"/>
          </p:nvPr>
        </p:nvSpPr>
        <p:spPr>
          <a:xfrm>
            <a:off x="2286000" y="514350"/>
            <a:ext cx="4572000" cy="2571900"/>
          </a:xfrm>
          <a:custGeom>
            <a:rect b="b" l="l" r="r" t="t"/>
            <a:pathLst>
              <a:path extrusionOk="0" h="120000" w="120000">
                <a:moveTo>
                  <a:pt x="0" y="0"/>
                </a:moveTo>
                <a:lnTo>
                  <a:pt x="120000" y="0"/>
                </a:lnTo>
                <a:lnTo>
                  <a:pt x="120000" y="120000"/>
                </a:lnTo>
                <a:lnTo>
                  <a:pt x="0" y="120000"/>
                </a:lnTo>
                <a:close/>
              </a:path>
            </a:pathLst>
          </a:custGeom>
        </p:spPr>
      </p:sp>
      <p:sp>
        <p:nvSpPr>
          <p:cNvPr id="224" name="Google Shape;224;g3bdb13c9ecf_0_342:notes"/>
          <p:cNvSpPr txBox="1"/>
          <p:nvPr>
            <p:ph idx="1" type="body"/>
          </p:nvPr>
        </p:nvSpPr>
        <p:spPr>
          <a:xfrm>
            <a:off x="508000" y="3257550"/>
            <a:ext cx="8127900" cy="3086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5" name="Google Shape;225;g3bdb13c9ecf_0_342:notes"/>
          <p:cNvSpPr txBox="1"/>
          <p:nvPr>
            <p:ph idx="12" type="sldNum"/>
          </p:nvPr>
        </p:nvSpPr>
        <p:spPr>
          <a:xfrm>
            <a:off x="5179484" y="6513910"/>
            <a:ext cx="3962400" cy="3429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0" name="Shape 230"/>
        <p:cNvGrpSpPr/>
        <p:nvPr/>
      </p:nvGrpSpPr>
      <p:grpSpPr>
        <a:xfrm>
          <a:off x="0" y="0"/>
          <a:ext cx="0" cy="0"/>
          <a:chOff x="0" y="0"/>
          <a:chExt cx="0" cy="0"/>
        </a:xfrm>
      </p:grpSpPr>
      <p:sp>
        <p:nvSpPr>
          <p:cNvPr id="231" name="Google Shape;231;g3bdb13c9ecf_0_349:notes"/>
          <p:cNvSpPr/>
          <p:nvPr>
            <p:ph idx="2" type="sldImg"/>
          </p:nvPr>
        </p:nvSpPr>
        <p:spPr>
          <a:xfrm>
            <a:off x="2286000" y="514350"/>
            <a:ext cx="4572000" cy="2571900"/>
          </a:xfrm>
          <a:custGeom>
            <a:rect b="b" l="l" r="r" t="t"/>
            <a:pathLst>
              <a:path extrusionOk="0" h="120000" w="120000">
                <a:moveTo>
                  <a:pt x="0" y="0"/>
                </a:moveTo>
                <a:lnTo>
                  <a:pt x="120000" y="0"/>
                </a:lnTo>
                <a:lnTo>
                  <a:pt x="120000" y="120000"/>
                </a:lnTo>
                <a:lnTo>
                  <a:pt x="0" y="120000"/>
                </a:lnTo>
                <a:close/>
              </a:path>
            </a:pathLst>
          </a:custGeom>
        </p:spPr>
      </p:sp>
      <p:sp>
        <p:nvSpPr>
          <p:cNvPr id="232" name="Google Shape;232;g3bdb13c9ecf_0_349:notes"/>
          <p:cNvSpPr txBox="1"/>
          <p:nvPr>
            <p:ph idx="1" type="body"/>
          </p:nvPr>
        </p:nvSpPr>
        <p:spPr>
          <a:xfrm>
            <a:off x="508000" y="3257550"/>
            <a:ext cx="8127900" cy="3086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3" name="Google Shape;233;g3bdb13c9ecf_0_349:notes"/>
          <p:cNvSpPr txBox="1"/>
          <p:nvPr>
            <p:ph idx="12" type="sldNum"/>
          </p:nvPr>
        </p:nvSpPr>
        <p:spPr>
          <a:xfrm>
            <a:off x="5179484" y="6513910"/>
            <a:ext cx="3962400" cy="3429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8" name="Shape 238"/>
        <p:cNvGrpSpPr/>
        <p:nvPr/>
      </p:nvGrpSpPr>
      <p:grpSpPr>
        <a:xfrm>
          <a:off x="0" y="0"/>
          <a:ext cx="0" cy="0"/>
          <a:chOff x="0" y="0"/>
          <a:chExt cx="0" cy="0"/>
        </a:xfrm>
      </p:grpSpPr>
      <p:sp>
        <p:nvSpPr>
          <p:cNvPr id="239" name="Google Shape;239;g3bdb13c9ecf_0_356:notes"/>
          <p:cNvSpPr/>
          <p:nvPr>
            <p:ph idx="2" type="sldImg"/>
          </p:nvPr>
        </p:nvSpPr>
        <p:spPr>
          <a:xfrm>
            <a:off x="2286000" y="514350"/>
            <a:ext cx="4572000" cy="2571900"/>
          </a:xfrm>
          <a:custGeom>
            <a:rect b="b" l="l" r="r" t="t"/>
            <a:pathLst>
              <a:path extrusionOk="0" h="120000" w="120000">
                <a:moveTo>
                  <a:pt x="0" y="0"/>
                </a:moveTo>
                <a:lnTo>
                  <a:pt x="120000" y="0"/>
                </a:lnTo>
                <a:lnTo>
                  <a:pt x="120000" y="120000"/>
                </a:lnTo>
                <a:lnTo>
                  <a:pt x="0" y="120000"/>
                </a:lnTo>
                <a:close/>
              </a:path>
            </a:pathLst>
          </a:custGeom>
        </p:spPr>
      </p:sp>
      <p:sp>
        <p:nvSpPr>
          <p:cNvPr id="240" name="Google Shape;240;g3bdb13c9ecf_0_356:notes"/>
          <p:cNvSpPr txBox="1"/>
          <p:nvPr>
            <p:ph idx="1" type="body"/>
          </p:nvPr>
        </p:nvSpPr>
        <p:spPr>
          <a:xfrm>
            <a:off x="508000" y="3257550"/>
            <a:ext cx="8127900" cy="3086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1" name="Google Shape;241;g3bdb13c9ecf_0_356:notes"/>
          <p:cNvSpPr txBox="1"/>
          <p:nvPr>
            <p:ph idx="12" type="sldNum"/>
          </p:nvPr>
        </p:nvSpPr>
        <p:spPr>
          <a:xfrm>
            <a:off x="5179484" y="6513910"/>
            <a:ext cx="3962400" cy="3429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6" name="Shape 246"/>
        <p:cNvGrpSpPr/>
        <p:nvPr/>
      </p:nvGrpSpPr>
      <p:grpSpPr>
        <a:xfrm>
          <a:off x="0" y="0"/>
          <a:ext cx="0" cy="0"/>
          <a:chOff x="0" y="0"/>
          <a:chExt cx="0" cy="0"/>
        </a:xfrm>
      </p:grpSpPr>
      <p:sp>
        <p:nvSpPr>
          <p:cNvPr id="247" name="Google Shape;247;g3bdb13c9ecf_0_363:notes"/>
          <p:cNvSpPr/>
          <p:nvPr>
            <p:ph idx="2" type="sldImg"/>
          </p:nvPr>
        </p:nvSpPr>
        <p:spPr>
          <a:xfrm>
            <a:off x="2286000" y="514350"/>
            <a:ext cx="4572000" cy="2571900"/>
          </a:xfrm>
          <a:custGeom>
            <a:rect b="b" l="l" r="r" t="t"/>
            <a:pathLst>
              <a:path extrusionOk="0" h="120000" w="120000">
                <a:moveTo>
                  <a:pt x="0" y="0"/>
                </a:moveTo>
                <a:lnTo>
                  <a:pt x="120000" y="0"/>
                </a:lnTo>
                <a:lnTo>
                  <a:pt x="120000" y="120000"/>
                </a:lnTo>
                <a:lnTo>
                  <a:pt x="0" y="120000"/>
                </a:lnTo>
                <a:close/>
              </a:path>
            </a:pathLst>
          </a:custGeom>
        </p:spPr>
      </p:sp>
      <p:sp>
        <p:nvSpPr>
          <p:cNvPr id="248" name="Google Shape;248;g3bdb13c9ecf_0_363:notes"/>
          <p:cNvSpPr txBox="1"/>
          <p:nvPr>
            <p:ph idx="1" type="body"/>
          </p:nvPr>
        </p:nvSpPr>
        <p:spPr>
          <a:xfrm>
            <a:off x="508000" y="3257550"/>
            <a:ext cx="8127900" cy="3086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9" name="Google Shape;249;g3bdb13c9ecf_0_363:notes"/>
          <p:cNvSpPr txBox="1"/>
          <p:nvPr>
            <p:ph idx="12" type="sldNum"/>
          </p:nvPr>
        </p:nvSpPr>
        <p:spPr>
          <a:xfrm>
            <a:off x="5179484" y="6513910"/>
            <a:ext cx="3962400" cy="3429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4" name="Shape 254"/>
        <p:cNvGrpSpPr/>
        <p:nvPr/>
      </p:nvGrpSpPr>
      <p:grpSpPr>
        <a:xfrm>
          <a:off x="0" y="0"/>
          <a:ext cx="0" cy="0"/>
          <a:chOff x="0" y="0"/>
          <a:chExt cx="0" cy="0"/>
        </a:xfrm>
      </p:grpSpPr>
      <p:sp>
        <p:nvSpPr>
          <p:cNvPr id="255" name="Google Shape;255;g3bdb13c9ecf_0_370:notes"/>
          <p:cNvSpPr/>
          <p:nvPr>
            <p:ph idx="2" type="sldImg"/>
          </p:nvPr>
        </p:nvSpPr>
        <p:spPr>
          <a:xfrm>
            <a:off x="2286000" y="514350"/>
            <a:ext cx="4572000" cy="2571900"/>
          </a:xfrm>
          <a:custGeom>
            <a:rect b="b" l="l" r="r" t="t"/>
            <a:pathLst>
              <a:path extrusionOk="0" h="120000" w="120000">
                <a:moveTo>
                  <a:pt x="0" y="0"/>
                </a:moveTo>
                <a:lnTo>
                  <a:pt x="120000" y="0"/>
                </a:lnTo>
                <a:lnTo>
                  <a:pt x="120000" y="120000"/>
                </a:lnTo>
                <a:lnTo>
                  <a:pt x="0" y="120000"/>
                </a:lnTo>
                <a:close/>
              </a:path>
            </a:pathLst>
          </a:custGeom>
        </p:spPr>
      </p:sp>
      <p:sp>
        <p:nvSpPr>
          <p:cNvPr id="256" name="Google Shape;256;g3bdb13c9ecf_0_370:notes"/>
          <p:cNvSpPr txBox="1"/>
          <p:nvPr>
            <p:ph idx="1" type="body"/>
          </p:nvPr>
        </p:nvSpPr>
        <p:spPr>
          <a:xfrm>
            <a:off x="508000" y="3257550"/>
            <a:ext cx="8127900" cy="3086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7" name="Google Shape;257;g3bdb13c9ecf_0_370:notes"/>
          <p:cNvSpPr txBox="1"/>
          <p:nvPr>
            <p:ph idx="12" type="sldNum"/>
          </p:nvPr>
        </p:nvSpPr>
        <p:spPr>
          <a:xfrm>
            <a:off x="5179484" y="6513910"/>
            <a:ext cx="3962400" cy="3429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8" name="Shape 108"/>
        <p:cNvGrpSpPr/>
        <p:nvPr/>
      </p:nvGrpSpPr>
      <p:grpSpPr>
        <a:xfrm>
          <a:off x="0" y="0"/>
          <a:ext cx="0" cy="0"/>
          <a:chOff x="0" y="0"/>
          <a:chExt cx="0" cy="0"/>
        </a:xfrm>
      </p:grpSpPr>
      <p:sp>
        <p:nvSpPr>
          <p:cNvPr id="109" name="Google Shape;109;g3bdb13c9ecf_0_247:notes"/>
          <p:cNvSpPr/>
          <p:nvPr>
            <p:ph idx="2" type="sldImg"/>
          </p:nvPr>
        </p:nvSpPr>
        <p:spPr>
          <a:xfrm>
            <a:off x="914400" y="857250"/>
            <a:ext cx="7315200" cy="23145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0" name="Google Shape;110;g3bdb13c9ecf_0_247:notes"/>
          <p:cNvSpPr txBox="1"/>
          <p:nvPr>
            <p:ph idx="1" type="body"/>
          </p:nvPr>
        </p:nvSpPr>
        <p:spPr>
          <a:xfrm>
            <a:off x="914400" y="3300413"/>
            <a:ext cx="7315200" cy="27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400"/>
              <a:buFont typeface="Calibri"/>
              <a:buNone/>
            </a:pPr>
            <a:r>
              <a:t/>
            </a:r>
            <a:endParaRPr/>
          </a:p>
        </p:txBody>
      </p:sp>
      <p:sp>
        <p:nvSpPr>
          <p:cNvPr id="111" name="Google Shape;111;g3bdb13c9ecf_0_247:notes"/>
          <p:cNvSpPr txBox="1"/>
          <p:nvPr>
            <p:ph idx="12" type="sldNum"/>
          </p:nvPr>
        </p:nvSpPr>
        <p:spPr>
          <a:xfrm>
            <a:off x="5179484" y="6513910"/>
            <a:ext cx="3962400" cy="3441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400"/>
              <a:buFont typeface="Calibri"/>
              <a:buNone/>
            </a:pPr>
            <a:fld id="{00000000-1234-1234-1234-123412341234}" type="slidenum">
              <a:rPr b="0" i="0" lang="en-US"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2" name="Shape 262"/>
        <p:cNvGrpSpPr/>
        <p:nvPr/>
      </p:nvGrpSpPr>
      <p:grpSpPr>
        <a:xfrm>
          <a:off x="0" y="0"/>
          <a:ext cx="0" cy="0"/>
          <a:chOff x="0" y="0"/>
          <a:chExt cx="0" cy="0"/>
        </a:xfrm>
      </p:grpSpPr>
      <p:sp>
        <p:nvSpPr>
          <p:cNvPr id="263" name="Google Shape;263;g3bdb13c9ecf_0_377:notes"/>
          <p:cNvSpPr/>
          <p:nvPr>
            <p:ph idx="2" type="sldImg"/>
          </p:nvPr>
        </p:nvSpPr>
        <p:spPr>
          <a:xfrm>
            <a:off x="2286000" y="514350"/>
            <a:ext cx="4572000" cy="2571900"/>
          </a:xfrm>
          <a:custGeom>
            <a:rect b="b" l="l" r="r" t="t"/>
            <a:pathLst>
              <a:path extrusionOk="0" h="120000" w="120000">
                <a:moveTo>
                  <a:pt x="0" y="0"/>
                </a:moveTo>
                <a:lnTo>
                  <a:pt x="120000" y="0"/>
                </a:lnTo>
                <a:lnTo>
                  <a:pt x="120000" y="120000"/>
                </a:lnTo>
                <a:lnTo>
                  <a:pt x="0" y="120000"/>
                </a:lnTo>
                <a:close/>
              </a:path>
            </a:pathLst>
          </a:custGeom>
        </p:spPr>
      </p:sp>
      <p:sp>
        <p:nvSpPr>
          <p:cNvPr id="264" name="Google Shape;264;g3bdb13c9ecf_0_377:notes"/>
          <p:cNvSpPr txBox="1"/>
          <p:nvPr>
            <p:ph idx="1" type="body"/>
          </p:nvPr>
        </p:nvSpPr>
        <p:spPr>
          <a:xfrm>
            <a:off x="508000" y="3257550"/>
            <a:ext cx="8127900" cy="3086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5" name="Google Shape;265;g3bdb13c9ecf_0_377:notes"/>
          <p:cNvSpPr txBox="1"/>
          <p:nvPr>
            <p:ph idx="12" type="sldNum"/>
          </p:nvPr>
        </p:nvSpPr>
        <p:spPr>
          <a:xfrm>
            <a:off x="5179484" y="6513910"/>
            <a:ext cx="3962400" cy="3429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1" name="Shape 271"/>
        <p:cNvGrpSpPr/>
        <p:nvPr/>
      </p:nvGrpSpPr>
      <p:grpSpPr>
        <a:xfrm>
          <a:off x="0" y="0"/>
          <a:ext cx="0" cy="0"/>
          <a:chOff x="0" y="0"/>
          <a:chExt cx="0" cy="0"/>
        </a:xfrm>
      </p:grpSpPr>
      <p:sp>
        <p:nvSpPr>
          <p:cNvPr id="272" name="Google Shape;272;g3bdb13c9ecf_0_385:notes"/>
          <p:cNvSpPr/>
          <p:nvPr>
            <p:ph idx="2" type="sldImg"/>
          </p:nvPr>
        </p:nvSpPr>
        <p:spPr>
          <a:xfrm>
            <a:off x="2286000" y="514350"/>
            <a:ext cx="4572000" cy="2571900"/>
          </a:xfrm>
          <a:custGeom>
            <a:rect b="b" l="l" r="r" t="t"/>
            <a:pathLst>
              <a:path extrusionOk="0" h="120000" w="120000">
                <a:moveTo>
                  <a:pt x="0" y="0"/>
                </a:moveTo>
                <a:lnTo>
                  <a:pt x="120000" y="0"/>
                </a:lnTo>
                <a:lnTo>
                  <a:pt x="120000" y="120000"/>
                </a:lnTo>
                <a:lnTo>
                  <a:pt x="0" y="120000"/>
                </a:lnTo>
                <a:close/>
              </a:path>
            </a:pathLst>
          </a:custGeom>
        </p:spPr>
      </p:sp>
      <p:sp>
        <p:nvSpPr>
          <p:cNvPr id="273" name="Google Shape;273;g3bdb13c9ecf_0_385:notes"/>
          <p:cNvSpPr txBox="1"/>
          <p:nvPr>
            <p:ph idx="1" type="body"/>
          </p:nvPr>
        </p:nvSpPr>
        <p:spPr>
          <a:xfrm>
            <a:off x="508000" y="3257550"/>
            <a:ext cx="8127900" cy="3086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4" name="Google Shape;274;g3bdb13c9ecf_0_385:notes"/>
          <p:cNvSpPr txBox="1"/>
          <p:nvPr>
            <p:ph idx="12" type="sldNum"/>
          </p:nvPr>
        </p:nvSpPr>
        <p:spPr>
          <a:xfrm>
            <a:off x="5179484" y="6513910"/>
            <a:ext cx="3962400" cy="3429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9" name="Shape 279"/>
        <p:cNvGrpSpPr/>
        <p:nvPr/>
      </p:nvGrpSpPr>
      <p:grpSpPr>
        <a:xfrm>
          <a:off x="0" y="0"/>
          <a:ext cx="0" cy="0"/>
          <a:chOff x="0" y="0"/>
          <a:chExt cx="0" cy="0"/>
        </a:xfrm>
      </p:grpSpPr>
      <p:sp>
        <p:nvSpPr>
          <p:cNvPr id="280" name="Google Shape;280;g3bdb13c9ecf_0_392:notes"/>
          <p:cNvSpPr/>
          <p:nvPr>
            <p:ph idx="2" type="sldImg"/>
          </p:nvPr>
        </p:nvSpPr>
        <p:spPr>
          <a:xfrm>
            <a:off x="2286000" y="514350"/>
            <a:ext cx="4572000" cy="2571900"/>
          </a:xfrm>
          <a:custGeom>
            <a:rect b="b" l="l" r="r" t="t"/>
            <a:pathLst>
              <a:path extrusionOk="0" h="120000" w="120000">
                <a:moveTo>
                  <a:pt x="0" y="0"/>
                </a:moveTo>
                <a:lnTo>
                  <a:pt x="120000" y="0"/>
                </a:lnTo>
                <a:lnTo>
                  <a:pt x="120000" y="120000"/>
                </a:lnTo>
                <a:lnTo>
                  <a:pt x="0" y="120000"/>
                </a:lnTo>
                <a:close/>
              </a:path>
            </a:pathLst>
          </a:custGeom>
        </p:spPr>
      </p:sp>
      <p:sp>
        <p:nvSpPr>
          <p:cNvPr id="281" name="Google Shape;281;g3bdb13c9ecf_0_392:notes"/>
          <p:cNvSpPr txBox="1"/>
          <p:nvPr>
            <p:ph idx="1" type="body"/>
          </p:nvPr>
        </p:nvSpPr>
        <p:spPr>
          <a:xfrm>
            <a:off x="508000" y="3257550"/>
            <a:ext cx="8127900" cy="3086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2" name="Google Shape;282;g3bdb13c9ecf_0_392:notes"/>
          <p:cNvSpPr txBox="1"/>
          <p:nvPr>
            <p:ph idx="12" type="sldNum"/>
          </p:nvPr>
        </p:nvSpPr>
        <p:spPr>
          <a:xfrm>
            <a:off x="5179484" y="6513910"/>
            <a:ext cx="3962400" cy="3429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9" name="Shape 289"/>
        <p:cNvGrpSpPr/>
        <p:nvPr/>
      </p:nvGrpSpPr>
      <p:grpSpPr>
        <a:xfrm>
          <a:off x="0" y="0"/>
          <a:ext cx="0" cy="0"/>
          <a:chOff x="0" y="0"/>
          <a:chExt cx="0" cy="0"/>
        </a:xfrm>
      </p:grpSpPr>
      <p:sp>
        <p:nvSpPr>
          <p:cNvPr id="290" name="Google Shape;290;g3bdb13c9ecf_0_401:notes"/>
          <p:cNvSpPr/>
          <p:nvPr>
            <p:ph idx="2" type="sldImg"/>
          </p:nvPr>
        </p:nvSpPr>
        <p:spPr>
          <a:xfrm>
            <a:off x="2286000" y="514350"/>
            <a:ext cx="4572000" cy="2571900"/>
          </a:xfrm>
          <a:custGeom>
            <a:rect b="b" l="l" r="r" t="t"/>
            <a:pathLst>
              <a:path extrusionOk="0" h="120000" w="120000">
                <a:moveTo>
                  <a:pt x="0" y="0"/>
                </a:moveTo>
                <a:lnTo>
                  <a:pt x="120000" y="0"/>
                </a:lnTo>
                <a:lnTo>
                  <a:pt x="120000" y="120000"/>
                </a:lnTo>
                <a:lnTo>
                  <a:pt x="0" y="120000"/>
                </a:lnTo>
                <a:close/>
              </a:path>
            </a:pathLst>
          </a:custGeom>
        </p:spPr>
      </p:sp>
      <p:sp>
        <p:nvSpPr>
          <p:cNvPr id="291" name="Google Shape;291;g3bdb13c9ecf_0_401:notes"/>
          <p:cNvSpPr txBox="1"/>
          <p:nvPr>
            <p:ph idx="1" type="body"/>
          </p:nvPr>
        </p:nvSpPr>
        <p:spPr>
          <a:xfrm>
            <a:off x="508000" y="3257550"/>
            <a:ext cx="8127900" cy="3086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2" name="Google Shape;292;g3bdb13c9ecf_0_401:notes"/>
          <p:cNvSpPr txBox="1"/>
          <p:nvPr>
            <p:ph idx="12" type="sldNum"/>
          </p:nvPr>
        </p:nvSpPr>
        <p:spPr>
          <a:xfrm>
            <a:off x="5179484" y="6513910"/>
            <a:ext cx="3962400" cy="3429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6" name="Shape 296"/>
        <p:cNvGrpSpPr/>
        <p:nvPr/>
      </p:nvGrpSpPr>
      <p:grpSpPr>
        <a:xfrm>
          <a:off x="0" y="0"/>
          <a:ext cx="0" cy="0"/>
          <a:chOff x="0" y="0"/>
          <a:chExt cx="0" cy="0"/>
        </a:xfrm>
      </p:grpSpPr>
      <p:sp>
        <p:nvSpPr>
          <p:cNvPr id="297" name="Google Shape;297;p23:notes"/>
          <p:cNvSpPr/>
          <p:nvPr>
            <p:ph idx="2" type="sldImg"/>
          </p:nvPr>
        </p:nvSpPr>
        <p:spPr>
          <a:xfrm>
            <a:off x="2286000" y="514350"/>
            <a:ext cx="4572000" cy="25719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8" name="Google Shape;298;p23:notes"/>
          <p:cNvSpPr txBox="1"/>
          <p:nvPr>
            <p:ph idx="1" type="body"/>
          </p:nvPr>
        </p:nvSpPr>
        <p:spPr>
          <a:xfrm>
            <a:off x="508000" y="3257550"/>
            <a:ext cx="8127900" cy="30861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99" name="Google Shape;299;p23:notes"/>
          <p:cNvSpPr txBox="1"/>
          <p:nvPr>
            <p:ph idx="12" type="sldNum"/>
          </p:nvPr>
        </p:nvSpPr>
        <p:spPr>
          <a:xfrm>
            <a:off x="5179484" y="6513910"/>
            <a:ext cx="3962400" cy="3429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4" name="Shape 304"/>
        <p:cNvGrpSpPr/>
        <p:nvPr/>
      </p:nvGrpSpPr>
      <p:grpSpPr>
        <a:xfrm>
          <a:off x="0" y="0"/>
          <a:ext cx="0" cy="0"/>
          <a:chOff x="0" y="0"/>
          <a:chExt cx="0" cy="0"/>
        </a:xfrm>
      </p:grpSpPr>
      <p:sp>
        <p:nvSpPr>
          <p:cNvPr id="305" name="Google Shape;305;p24:notes"/>
          <p:cNvSpPr/>
          <p:nvPr>
            <p:ph idx="2" type="sldImg"/>
          </p:nvPr>
        </p:nvSpPr>
        <p:spPr>
          <a:xfrm>
            <a:off x="2286000" y="514350"/>
            <a:ext cx="4572000" cy="257175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6" name="Google Shape;306;p24:notes"/>
          <p:cNvSpPr txBox="1"/>
          <p:nvPr>
            <p:ph idx="1" type="body"/>
          </p:nvPr>
        </p:nvSpPr>
        <p:spPr>
          <a:xfrm>
            <a:off x="508000" y="3257550"/>
            <a:ext cx="8128000" cy="30861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07" name="Google Shape;307;p24:notes"/>
          <p:cNvSpPr txBox="1"/>
          <p:nvPr>
            <p:ph idx="12" type="sldNum"/>
          </p:nvPr>
        </p:nvSpPr>
        <p:spPr>
          <a:xfrm>
            <a:off x="5179484" y="6513910"/>
            <a:ext cx="3962400" cy="3429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1" name="Shape 311"/>
        <p:cNvGrpSpPr/>
        <p:nvPr/>
      </p:nvGrpSpPr>
      <p:grpSpPr>
        <a:xfrm>
          <a:off x="0" y="0"/>
          <a:ext cx="0" cy="0"/>
          <a:chOff x="0" y="0"/>
          <a:chExt cx="0" cy="0"/>
        </a:xfrm>
      </p:grpSpPr>
      <p:sp>
        <p:nvSpPr>
          <p:cNvPr id="312" name="Google Shape;312;p25:notes"/>
          <p:cNvSpPr/>
          <p:nvPr>
            <p:ph idx="2" type="sldImg"/>
          </p:nvPr>
        </p:nvSpPr>
        <p:spPr>
          <a:xfrm>
            <a:off x="2286000" y="514350"/>
            <a:ext cx="4572000" cy="257175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3" name="Google Shape;313;p25:notes"/>
          <p:cNvSpPr txBox="1"/>
          <p:nvPr>
            <p:ph idx="1" type="body"/>
          </p:nvPr>
        </p:nvSpPr>
        <p:spPr>
          <a:xfrm>
            <a:off x="508000" y="3257550"/>
            <a:ext cx="8128000" cy="30861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14" name="Google Shape;314;p25:notes"/>
          <p:cNvSpPr txBox="1"/>
          <p:nvPr>
            <p:ph idx="12" type="sldNum"/>
          </p:nvPr>
        </p:nvSpPr>
        <p:spPr>
          <a:xfrm>
            <a:off x="5179484" y="6513910"/>
            <a:ext cx="3962400" cy="3429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5" name="Shape 115"/>
        <p:cNvGrpSpPr/>
        <p:nvPr/>
      </p:nvGrpSpPr>
      <p:grpSpPr>
        <a:xfrm>
          <a:off x="0" y="0"/>
          <a:ext cx="0" cy="0"/>
          <a:chOff x="0" y="0"/>
          <a:chExt cx="0" cy="0"/>
        </a:xfrm>
      </p:grpSpPr>
      <p:sp>
        <p:nvSpPr>
          <p:cNvPr id="116" name="Google Shape;116;g3bdb13c9ecf_0_253:notes"/>
          <p:cNvSpPr/>
          <p:nvPr>
            <p:ph idx="2" type="sldImg"/>
          </p:nvPr>
        </p:nvSpPr>
        <p:spPr>
          <a:xfrm>
            <a:off x="2286000" y="514350"/>
            <a:ext cx="4572000" cy="25719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7" name="Google Shape;117;g3bdb13c9ecf_0_253:notes"/>
          <p:cNvSpPr txBox="1"/>
          <p:nvPr>
            <p:ph idx="1" type="body"/>
          </p:nvPr>
        </p:nvSpPr>
        <p:spPr>
          <a:xfrm>
            <a:off x="508000" y="3257550"/>
            <a:ext cx="8127900" cy="30861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0"/>
              </a:spcBef>
              <a:spcAft>
                <a:spcPts val="0"/>
              </a:spcAft>
              <a:buClr>
                <a:schemeClr val="dk1"/>
              </a:buClr>
              <a:buSzPts val="1100"/>
              <a:buFont typeface="Arial"/>
              <a:buNone/>
            </a:pPr>
            <a:r>
              <a:rPr b="1" lang="en-US">
                <a:latin typeface="Calibri"/>
                <a:ea typeface="Calibri"/>
                <a:cs typeface="Calibri"/>
                <a:sym typeface="Calibri"/>
              </a:rPr>
              <a:t>Bike</a:t>
            </a:r>
            <a:r>
              <a:rPr lang="en-US">
                <a:latin typeface="Calibri"/>
                <a:ea typeface="Calibri"/>
                <a:cs typeface="Calibri"/>
                <a:sym typeface="Calibri"/>
              </a:rPr>
              <a:t>- bike lane</a:t>
            </a:r>
            <a:endParaRPr>
              <a:latin typeface="Calibri"/>
              <a:ea typeface="Calibri"/>
              <a:cs typeface="Calibri"/>
              <a:sym typeface="Calibri"/>
            </a:endParaRPr>
          </a:p>
          <a:p>
            <a:pPr indent="0" lvl="0" marL="0" rtl="0" algn="l">
              <a:lnSpc>
                <a:spcPct val="115000"/>
              </a:lnSpc>
              <a:spcBef>
                <a:spcPts val="0"/>
              </a:spcBef>
              <a:spcAft>
                <a:spcPts val="0"/>
              </a:spcAft>
              <a:buClr>
                <a:schemeClr val="dk1"/>
              </a:buClr>
              <a:buSzPts val="1100"/>
              <a:buFont typeface="Arial"/>
              <a:buNone/>
            </a:pPr>
            <a:r>
              <a:rPr b="1" lang="en-US">
                <a:latin typeface="Calibri"/>
                <a:ea typeface="Calibri"/>
                <a:cs typeface="Calibri"/>
                <a:sym typeface="Calibri"/>
              </a:rPr>
              <a:t>Traffic light</a:t>
            </a:r>
            <a:r>
              <a:rPr lang="en-US">
                <a:latin typeface="Calibri"/>
                <a:ea typeface="Calibri"/>
                <a:cs typeface="Calibri"/>
                <a:sym typeface="Calibri"/>
              </a:rPr>
              <a:t>- upcoming traffic light, slow down</a:t>
            </a:r>
            <a:endParaRPr>
              <a:latin typeface="Calibri"/>
              <a:ea typeface="Calibri"/>
              <a:cs typeface="Calibri"/>
              <a:sym typeface="Calibri"/>
            </a:endParaRPr>
          </a:p>
          <a:p>
            <a:pPr indent="0" lvl="0" marL="0" rtl="0" algn="l">
              <a:lnSpc>
                <a:spcPct val="115000"/>
              </a:lnSpc>
              <a:spcBef>
                <a:spcPts val="0"/>
              </a:spcBef>
              <a:spcAft>
                <a:spcPts val="0"/>
              </a:spcAft>
              <a:buClr>
                <a:schemeClr val="dk1"/>
              </a:buClr>
              <a:buSzPts val="1100"/>
              <a:buFont typeface="Arial"/>
              <a:buNone/>
            </a:pPr>
            <a:r>
              <a:rPr b="1" lang="en-US">
                <a:latin typeface="Calibri"/>
                <a:ea typeface="Calibri"/>
                <a:cs typeface="Calibri"/>
                <a:sym typeface="Calibri"/>
              </a:rPr>
              <a:t>Curvy arrow</a:t>
            </a:r>
            <a:r>
              <a:rPr lang="en-US">
                <a:latin typeface="Calibri"/>
                <a:ea typeface="Calibri"/>
                <a:cs typeface="Calibri"/>
                <a:sym typeface="Calibri"/>
              </a:rPr>
              <a:t>- winding road</a:t>
            </a:r>
            <a:endParaRPr>
              <a:latin typeface="Calibri"/>
              <a:ea typeface="Calibri"/>
              <a:cs typeface="Calibri"/>
              <a:sym typeface="Calibri"/>
            </a:endParaRPr>
          </a:p>
          <a:p>
            <a:pPr indent="0" lvl="0" marL="0" rtl="0" algn="l">
              <a:lnSpc>
                <a:spcPct val="115000"/>
              </a:lnSpc>
              <a:spcBef>
                <a:spcPts val="0"/>
              </a:spcBef>
              <a:spcAft>
                <a:spcPts val="0"/>
              </a:spcAft>
              <a:buClr>
                <a:schemeClr val="dk1"/>
              </a:buClr>
              <a:buSzPts val="1100"/>
              <a:buFont typeface="Arial"/>
              <a:buNone/>
            </a:pPr>
            <a:r>
              <a:rPr b="1" lang="en-US">
                <a:latin typeface="Calibri"/>
                <a:ea typeface="Calibri"/>
                <a:cs typeface="Calibri"/>
                <a:sym typeface="Calibri"/>
              </a:rPr>
              <a:t>Person walking</a:t>
            </a:r>
            <a:r>
              <a:rPr lang="en-US">
                <a:latin typeface="Calibri"/>
                <a:ea typeface="Calibri"/>
                <a:cs typeface="Calibri"/>
                <a:sym typeface="Calibri"/>
              </a:rPr>
              <a:t>- Pedestrian crossing, slow down, proceed with caution</a:t>
            </a:r>
            <a:endParaRPr>
              <a:latin typeface="Calibri"/>
              <a:ea typeface="Calibri"/>
              <a:cs typeface="Calibri"/>
              <a:sym typeface="Calibri"/>
            </a:endParaRPr>
          </a:p>
          <a:p>
            <a:pPr indent="0" lvl="0" marL="0" rtl="0" algn="l">
              <a:lnSpc>
                <a:spcPct val="115000"/>
              </a:lnSpc>
              <a:spcBef>
                <a:spcPts val="0"/>
              </a:spcBef>
              <a:spcAft>
                <a:spcPts val="0"/>
              </a:spcAft>
              <a:buClr>
                <a:schemeClr val="dk1"/>
              </a:buClr>
              <a:buSzPts val="1100"/>
              <a:buFont typeface="Arial"/>
              <a:buNone/>
            </a:pPr>
            <a:r>
              <a:rPr b="1" lang="en-US">
                <a:latin typeface="Calibri"/>
                <a:ea typeface="Calibri"/>
                <a:cs typeface="Calibri"/>
                <a:sym typeface="Calibri"/>
              </a:rPr>
              <a:t>Deer</a:t>
            </a:r>
            <a:r>
              <a:rPr lang="en-US">
                <a:latin typeface="Calibri"/>
                <a:ea typeface="Calibri"/>
                <a:cs typeface="Calibri"/>
                <a:sym typeface="Calibri"/>
              </a:rPr>
              <a:t>- Heavy deer traffic, drive with caution</a:t>
            </a:r>
            <a:endParaRPr>
              <a:latin typeface="Calibri"/>
              <a:ea typeface="Calibri"/>
              <a:cs typeface="Calibri"/>
              <a:sym typeface="Calibri"/>
            </a:endParaRPr>
          </a:p>
          <a:p>
            <a:pPr indent="0" lvl="0" marL="0" rtl="0" algn="l">
              <a:lnSpc>
                <a:spcPct val="115000"/>
              </a:lnSpc>
              <a:spcBef>
                <a:spcPts val="0"/>
              </a:spcBef>
              <a:spcAft>
                <a:spcPts val="0"/>
              </a:spcAft>
              <a:buClr>
                <a:schemeClr val="dk1"/>
              </a:buClr>
              <a:buSzPts val="1100"/>
              <a:buFont typeface="Arial"/>
              <a:buNone/>
            </a:pPr>
            <a:r>
              <a:rPr b="1" lang="en-US">
                <a:latin typeface="Calibri"/>
                <a:ea typeface="Calibri"/>
                <a:cs typeface="Calibri"/>
                <a:sym typeface="Calibri"/>
              </a:rPr>
              <a:t>Circle arrows</a:t>
            </a:r>
            <a:r>
              <a:rPr lang="en-US">
                <a:latin typeface="Calibri"/>
                <a:ea typeface="Calibri"/>
                <a:cs typeface="Calibri"/>
                <a:sym typeface="Calibri"/>
              </a:rPr>
              <a:t>- roundabout </a:t>
            </a:r>
            <a:endParaRPr>
              <a:latin typeface="Calibri"/>
              <a:ea typeface="Calibri"/>
              <a:cs typeface="Calibri"/>
              <a:sym typeface="Calibri"/>
            </a:endParaRPr>
          </a:p>
          <a:p>
            <a:pPr indent="0" lvl="0" marL="0" rtl="0" algn="l">
              <a:lnSpc>
                <a:spcPct val="100000"/>
              </a:lnSpc>
              <a:spcBef>
                <a:spcPts val="0"/>
              </a:spcBef>
              <a:spcAft>
                <a:spcPts val="0"/>
              </a:spcAft>
              <a:buSzPts val="1400"/>
              <a:buNone/>
            </a:pPr>
            <a:r>
              <a:t/>
            </a:r>
            <a:endParaRPr/>
          </a:p>
        </p:txBody>
      </p:sp>
      <p:sp>
        <p:nvSpPr>
          <p:cNvPr id="118" name="Google Shape;118;g3bdb13c9ecf_0_253:notes"/>
          <p:cNvSpPr txBox="1"/>
          <p:nvPr>
            <p:ph idx="12" type="sldNum"/>
          </p:nvPr>
        </p:nvSpPr>
        <p:spPr>
          <a:xfrm>
            <a:off x="5179484" y="6513910"/>
            <a:ext cx="3962400" cy="3429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8" name="Shape 128"/>
        <p:cNvGrpSpPr/>
        <p:nvPr/>
      </p:nvGrpSpPr>
      <p:grpSpPr>
        <a:xfrm>
          <a:off x="0" y="0"/>
          <a:ext cx="0" cy="0"/>
          <a:chOff x="0" y="0"/>
          <a:chExt cx="0" cy="0"/>
        </a:xfrm>
      </p:grpSpPr>
      <p:sp>
        <p:nvSpPr>
          <p:cNvPr id="129" name="Google Shape;129;g3bdb13c9ecf_0_265:notes"/>
          <p:cNvSpPr/>
          <p:nvPr>
            <p:ph idx="2" type="sldImg"/>
          </p:nvPr>
        </p:nvSpPr>
        <p:spPr>
          <a:xfrm>
            <a:off x="2286000" y="514350"/>
            <a:ext cx="4572000" cy="25719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0" name="Google Shape;130;g3bdb13c9ecf_0_265:notes"/>
          <p:cNvSpPr txBox="1"/>
          <p:nvPr>
            <p:ph idx="1" type="body"/>
          </p:nvPr>
        </p:nvSpPr>
        <p:spPr>
          <a:xfrm>
            <a:off x="508000" y="3257550"/>
            <a:ext cx="8127900" cy="30861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31" name="Google Shape;131;g3bdb13c9ecf_0_265:notes"/>
          <p:cNvSpPr txBox="1"/>
          <p:nvPr>
            <p:ph idx="12" type="sldNum"/>
          </p:nvPr>
        </p:nvSpPr>
        <p:spPr>
          <a:xfrm>
            <a:off x="5179484" y="6513910"/>
            <a:ext cx="3962400" cy="3429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1" name="Shape 141"/>
        <p:cNvGrpSpPr/>
        <p:nvPr/>
      </p:nvGrpSpPr>
      <p:grpSpPr>
        <a:xfrm>
          <a:off x="0" y="0"/>
          <a:ext cx="0" cy="0"/>
          <a:chOff x="0" y="0"/>
          <a:chExt cx="0" cy="0"/>
        </a:xfrm>
      </p:grpSpPr>
      <p:sp>
        <p:nvSpPr>
          <p:cNvPr id="142" name="Google Shape;142;g3bdb13c9ecf_0_277:notes"/>
          <p:cNvSpPr/>
          <p:nvPr>
            <p:ph idx="2" type="sldImg"/>
          </p:nvPr>
        </p:nvSpPr>
        <p:spPr>
          <a:xfrm>
            <a:off x="2286000" y="514350"/>
            <a:ext cx="4572000" cy="25719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3" name="Google Shape;143;g3bdb13c9ecf_0_277:notes"/>
          <p:cNvSpPr txBox="1"/>
          <p:nvPr>
            <p:ph idx="1" type="body"/>
          </p:nvPr>
        </p:nvSpPr>
        <p:spPr>
          <a:xfrm>
            <a:off x="508000" y="3257550"/>
            <a:ext cx="8127900" cy="30861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44" name="Google Shape;144;g3bdb13c9ecf_0_277:notes"/>
          <p:cNvSpPr txBox="1"/>
          <p:nvPr>
            <p:ph idx="12" type="sldNum"/>
          </p:nvPr>
        </p:nvSpPr>
        <p:spPr>
          <a:xfrm>
            <a:off x="5179484" y="6513910"/>
            <a:ext cx="3962400" cy="3429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8" name="Shape 148"/>
        <p:cNvGrpSpPr/>
        <p:nvPr/>
      </p:nvGrpSpPr>
      <p:grpSpPr>
        <a:xfrm>
          <a:off x="0" y="0"/>
          <a:ext cx="0" cy="0"/>
          <a:chOff x="0" y="0"/>
          <a:chExt cx="0" cy="0"/>
        </a:xfrm>
      </p:grpSpPr>
      <p:sp>
        <p:nvSpPr>
          <p:cNvPr id="149" name="Google Shape;149;g3bdb13c9ecf_0_283:notes"/>
          <p:cNvSpPr/>
          <p:nvPr>
            <p:ph idx="2" type="sldImg"/>
          </p:nvPr>
        </p:nvSpPr>
        <p:spPr>
          <a:xfrm>
            <a:off x="2286000" y="514350"/>
            <a:ext cx="4572000" cy="25719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0" name="Google Shape;150;g3bdb13c9ecf_0_283:notes"/>
          <p:cNvSpPr txBox="1"/>
          <p:nvPr>
            <p:ph idx="1" type="body"/>
          </p:nvPr>
        </p:nvSpPr>
        <p:spPr>
          <a:xfrm>
            <a:off x="508000" y="3257550"/>
            <a:ext cx="8127900" cy="30861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51" name="Google Shape;151;g3bdb13c9ecf_0_283:notes"/>
          <p:cNvSpPr txBox="1"/>
          <p:nvPr>
            <p:ph idx="12" type="sldNum"/>
          </p:nvPr>
        </p:nvSpPr>
        <p:spPr>
          <a:xfrm>
            <a:off x="5179484" y="6513910"/>
            <a:ext cx="3962400" cy="3429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9" name="Shape 159"/>
        <p:cNvGrpSpPr/>
        <p:nvPr/>
      </p:nvGrpSpPr>
      <p:grpSpPr>
        <a:xfrm>
          <a:off x="0" y="0"/>
          <a:ext cx="0" cy="0"/>
          <a:chOff x="0" y="0"/>
          <a:chExt cx="0" cy="0"/>
        </a:xfrm>
      </p:grpSpPr>
      <p:sp>
        <p:nvSpPr>
          <p:cNvPr id="160" name="Google Shape;160;g3bdb13c9ecf_0_293:notes"/>
          <p:cNvSpPr txBox="1"/>
          <p:nvPr>
            <p:ph idx="1" type="body"/>
          </p:nvPr>
        </p:nvSpPr>
        <p:spPr>
          <a:xfrm>
            <a:off x="508000" y="3257550"/>
            <a:ext cx="8127900" cy="3086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1" name="Google Shape;161;g3bdb13c9ecf_0_293:notes"/>
          <p:cNvSpPr/>
          <p:nvPr>
            <p:ph idx="2" type="sldImg"/>
          </p:nvPr>
        </p:nvSpPr>
        <p:spPr>
          <a:xfrm>
            <a:off x="2286000" y="514350"/>
            <a:ext cx="4572000" cy="25719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8" name="Shape 168"/>
        <p:cNvGrpSpPr/>
        <p:nvPr/>
      </p:nvGrpSpPr>
      <p:grpSpPr>
        <a:xfrm>
          <a:off x="0" y="0"/>
          <a:ext cx="0" cy="0"/>
          <a:chOff x="0" y="0"/>
          <a:chExt cx="0" cy="0"/>
        </a:xfrm>
      </p:grpSpPr>
      <p:sp>
        <p:nvSpPr>
          <p:cNvPr id="169" name="Google Shape;169;g3bdb13c9ecf_0_301:notes"/>
          <p:cNvSpPr/>
          <p:nvPr>
            <p:ph idx="2" type="sldImg"/>
          </p:nvPr>
        </p:nvSpPr>
        <p:spPr>
          <a:xfrm>
            <a:off x="2286000" y="514350"/>
            <a:ext cx="4572000" cy="2571900"/>
          </a:xfrm>
          <a:custGeom>
            <a:rect b="b" l="l" r="r" t="t"/>
            <a:pathLst>
              <a:path extrusionOk="0" h="120000" w="120000">
                <a:moveTo>
                  <a:pt x="0" y="0"/>
                </a:moveTo>
                <a:lnTo>
                  <a:pt x="120000" y="0"/>
                </a:lnTo>
                <a:lnTo>
                  <a:pt x="120000" y="120000"/>
                </a:lnTo>
                <a:lnTo>
                  <a:pt x="0" y="120000"/>
                </a:lnTo>
                <a:close/>
              </a:path>
            </a:pathLst>
          </a:custGeom>
        </p:spPr>
      </p:sp>
      <p:sp>
        <p:nvSpPr>
          <p:cNvPr id="170" name="Google Shape;170;g3bdb13c9ecf_0_301:notes"/>
          <p:cNvSpPr txBox="1"/>
          <p:nvPr>
            <p:ph idx="1" type="body"/>
          </p:nvPr>
        </p:nvSpPr>
        <p:spPr>
          <a:xfrm>
            <a:off x="508000" y="3257550"/>
            <a:ext cx="8127900" cy="3086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1" name="Google Shape;171;g3bdb13c9ecf_0_301:notes"/>
          <p:cNvSpPr txBox="1"/>
          <p:nvPr>
            <p:ph idx="12" type="sldNum"/>
          </p:nvPr>
        </p:nvSpPr>
        <p:spPr>
          <a:xfrm>
            <a:off x="5179484" y="6513910"/>
            <a:ext cx="3962400" cy="3429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5" name="Shape 175"/>
        <p:cNvGrpSpPr/>
        <p:nvPr/>
      </p:nvGrpSpPr>
      <p:grpSpPr>
        <a:xfrm>
          <a:off x="0" y="0"/>
          <a:ext cx="0" cy="0"/>
          <a:chOff x="0" y="0"/>
          <a:chExt cx="0" cy="0"/>
        </a:xfrm>
      </p:grpSpPr>
      <p:sp>
        <p:nvSpPr>
          <p:cNvPr id="176" name="Google Shape;176;g3bdb13c9ecf_0_307:notes"/>
          <p:cNvSpPr/>
          <p:nvPr>
            <p:ph idx="2" type="sldImg"/>
          </p:nvPr>
        </p:nvSpPr>
        <p:spPr>
          <a:xfrm>
            <a:off x="2286000" y="514350"/>
            <a:ext cx="4572000" cy="2571900"/>
          </a:xfrm>
          <a:custGeom>
            <a:rect b="b" l="l" r="r" t="t"/>
            <a:pathLst>
              <a:path extrusionOk="0" h="120000" w="120000">
                <a:moveTo>
                  <a:pt x="0" y="0"/>
                </a:moveTo>
                <a:lnTo>
                  <a:pt x="120000" y="0"/>
                </a:lnTo>
                <a:lnTo>
                  <a:pt x="120000" y="120000"/>
                </a:lnTo>
                <a:lnTo>
                  <a:pt x="0" y="120000"/>
                </a:lnTo>
                <a:close/>
              </a:path>
            </a:pathLst>
          </a:custGeom>
        </p:spPr>
      </p:sp>
      <p:sp>
        <p:nvSpPr>
          <p:cNvPr id="177" name="Google Shape;177;g3bdb13c9ecf_0_307:notes"/>
          <p:cNvSpPr txBox="1"/>
          <p:nvPr>
            <p:ph idx="1" type="body"/>
          </p:nvPr>
        </p:nvSpPr>
        <p:spPr>
          <a:xfrm>
            <a:off x="508000" y="3257550"/>
            <a:ext cx="8127900" cy="3086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8" name="Google Shape;178;g3bdb13c9ecf_0_307:notes"/>
          <p:cNvSpPr txBox="1"/>
          <p:nvPr>
            <p:ph idx="12" type="sldNum"/>
          </p:nvPr>
        </p:nvSpPr>
        <p:spPr>
          <a:xfrm>
            <a:off x="5179484" y="6513910"/>
            <a:ext cx="3962400" cy="3429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4.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slide">
  <p:cSld name="Cover slide">
    <p:spTree>
      <p:nvGrpSpPr>
        <p:cNvPr id="13" name="Shape 13"/>
        <p:cNvGrpSpPr/>
        <p:nvPr/>
      </p:nvGrpSpPr>
      <p:grpSpPr>
        <a:xfrm>
          <a:off x="0" y="0"/>
          <a:ext cx="0" cy="0"/>
          <a:chOff x="0" y="0"/>
          <a:chExt cx="0" cy="0"/>
        </a:xfrm>
      </p:grpSpPr>
      <p:sp>
        <p:nvSpPr>
          <p:cNvPr id="14" name="Google Shape;14;p2"/>
          <p:cNvSpPr txBox="1"/>
          <p:nvPr>
            <p:ph type="ctrTitle"/>
          </p:nvPr>
        </p:nvSpPr>
        <p:spPr>
          <a:xfrm>
            <a:off x="457199" y="463073"/>
            <a:ext cx="8189259" cy="1737360"/>
          </a:xfrm>
          <a:prstGeom prst="rect">
            <a:avLst/>
          </a:prstGeom>
          <a:noFill/>
          <a:ln>
            <a:noFill/>
          </a:ln>
        </p:spPr>
        <p:txBody>
          <a:bodyPr anchorCtr="0" anchor="t" bIns="0" lIns="0" spcFirstLastPara="1" rIns="0" wrap="square" tIns="0">
            <a:noAutofit/>
          </a:bodyPr>
          <a:lstStyle>
            <a:lvl1pPr lvl="0" algn="l">
              <a:lnSpc>
                <a:spcPct val="80000"/>
              </a:lnSpc>
              <a:spcBef>
                <a:spcPts val="0"/>
              </a:spcBef>
              <a:spcAft>
                <a:spcPts val="0"/>
              </a:spcAft>
              <a:buClr>
                <a:schemeClr val="dk1"/>
              </a:buClr>
              <a:buSzPts val="6000"/>
              <a:buFont typeface="Helvetica Neue"/>
              <a:buNone/>
              <a:defRPr i="0" sz="6000">
                <a:latin typeface="Arial"/>
                <a:ea typeface="Arial"/>
                <a:cs typeface="Arial"/>
                <a:sym typeface="Arial"/>
              </a:defRPr>
            </a:lvl1pPr>
            <a:lvl2pPr lvl="1" algn="l">
              <a:lnSpc>
                <a:spcPct val="100000"/>
              </a:lnSpc>
              <a:spcBef>
                <a:spcPts val="0"/>
              </a:spcBef>
              <a:spcAft>
                <a:spcPts val="0"/>
              </a:spcAft>
              <a:buSzPts val="1400"/>
              <a:buFont typeface="Helvetica Neue"/>
              <a:buNone/>
              <a:defRPr>
                <a:latin typeface="Helvetica Neue"/>
                <a:ea typeface="Helvetica Neue"/>
                <a:cs typeface="Helvetica Neue"/>
                <a:sym typeface="Helvetica Neue"/>
              </a:defRPr>
            </a:lvl2pPr>
            <a:lvl3pPr lvl="2" algn="l">
              <a:lnSpc>
                <a:spcPct val="100000"/>
              </a:lnSpc>
              <a:spcBef>
                <a:spcPts val="0"/>
              </a:spcBef>
              <a:spcAft>
                <a:spcPts val="0"/>
              </a:spcAft>
              <a:buSzPts val="1400"/>
              <a:buFont typeface="Helvetica Neue"/>
              <a:buNone/>
              <a:defRPr>
                <a:latin typeface="Helvetica Neue"/>
                <a:ea typeface="Helvetica Neue"/>
                <a:cs typeface="Helvetica Neue"/>
                <a:sym typeface="Helvetica Neue"/>
              </a:defRPr>
            </a:lvl3pPr>
            <a:lvl4pPr lvl="3" algn="l">
              <a:lnSpc>
                <a:spcPct val="100000"/>
              </a:lnSpc>
              <a:spcBef>
                <a:spcPts val="0"/>
              </a:spcBef>
              <a:spcAft>
                <a:spcPts val="0"/>
              </a:spcAft>
              <a:buSzPts val="1400"/>
              <a:buFont typeface="Helvetica Neue"/>
              <a:buNone/>
              <a:defRPr>
                <a:latin typeface="Helvetica Neue"/>
                <a:ea typeface="Helvetica Neue"/>
                <a:cs typeface="Helvetica Neue"/>
                <a:sym typeface="Helvetica Neue"/>
              </a:defRPr>
            </a:lvl4pPr>
            <a:lvl5pPr lvl="4" algn="l">
              <a:lnSpc>
                <a:spcPct val="100000"/>
              </a:lnSpc>
              <a:spcBef>
                <a:spcPts val="0"/>
              </a:spcBef>
              <a:spcAft>
                <a:spcPts val="0"/>
              </a:spcAft>
              <a:buSzPts val="1400"/>
              <a:buFont typeface="Helvetica Neue"/>
              <a:buNone/>
              <a:defRPr>
                <a:latin typeface="Helvetica Neue"/>
                <a:ea typeface="Helvetica Neue"/>
                <a:cs typeface="Helvetica Neue"/>
                <a:sym typeface="Helvetica Neue"/>
              </a:defRPr>
            </a:lvl5pPr>
            <a:lvl6pPr lvl="5" algn="l">
              <a:lnSpc>
                <a:spcPct val="100000"/>
              </a:lnSpc>
              <a:spcBef>
                <a:spcPts val="0"/>
              </a:spcBef>
              <a:spcAft>
                <a:spcPts val="0"/>
              </a:spcAft>
              <a:buSzPts val="1400"/>
              <a:buFont typeface="Helvetica Neue"/>
              <a:buNone/>
              <a:defRPr>
                <a:latin typeface="Helvetica Neue"/>
                <a:ea typeface="Helvetica Neue"/>
                <a:cs typeface="Helvetica Neue"/>
                <a:sym typeface="Helvetica Neue"/>
              </a:defRPr>
            </a:lvl6pPr>
            <a:lvl7pPr lvl="6" algn="l">
              <a:lnSpc>
                <a:spcPct val="100000"/>
              </a:lnSpc>
              <a:spcBef>
                <a:spcPts val="0"/>
              </a:spcBef>
              <a:spcAft>
                <a:spcPts val="0"/>
              </a:spcAft>
              <a:buSzPts val="1400"/>
              <a:buFont typeface="Helvetica Neue"/>
              <a:buNone/>
              <a:defRPr>
                <a:latin typeface="Helvetica Neue"/>
                <a:ea typeface="Helvetica Neue"/>
                <a:cs typeface="Helvetica Neue"/>
                <a:sym typeface="Helvetica Neue"/>
              </a:defRPr>
            </a:lvl7pPr>
            <a:lvl8pPr lvl="7" algn="l">
              <a:lnSpc>
                <a:spcPct val="100000"/>
              </a:lnSpc>
              <a:spcBef>
                <a:spcPts val="0"/>
              </a:spcBef>
              <a:spcAft>
                <a:spcPts val="0"/>
              </a:spcAft>
              <a:buSzPts val="1400"/>
              <a:buFont typeface="Helvetica Neue"/>
              <a:buNone/>
              <a:defRPr>
                <a:latin typeface="Helvetica Neue"/>
                <a:ea typeface="Helvetica Neue"/>
                <a:cs typeface="Helvetica Neue"/>
                <a:sym typeface="Helvetica Neue"/>
              </a:defRPr>
            </a:lvl8pPr>
            <a:lvl9pPr lvl="8" algn="l">
              <a:lnSpc>
                <a:spcPct val="100000"/>
              </a:lnSpc>
              <a:spcBef>
                <a:spcPts val="0"/>
              </a:spcBef>
              <a:spcAft>
                <a:spcPts val="0"/>
              </a:spcAft>
              <a:buSzPts val="1400"/>
              <a:buFont typeface="Helvetica Neue"/>
              <a:buNone/>
              <a:defRPr>
                <a:latin typeface="Helvetica Neue"/>
                <a:ea typeface="Helvetica Neue"/>
                <a:cs typeface="Helvetica Neue"/>
                <a:sym typeface="Helvetica Neue"/>
              </a:defRPr>
            </a:lvl9pPr>
          </a:lstStyle>
          <a:p/>
        </p:txBody>
      </p:sp>
      <p:sp>
        <p:nvSpPr>
          <p:cNvPr id="15" name="Google Shape;15;p2"/>
          <p:cNvSpPr txBox="1"/>
          <p:nvPr>
            <p:ph idx="1" type="subTitle"/>
          </p:nvPr>
        </p:nvSpPr>
        <p:spPr>
          <a:xfrm>
            <a:off x="457199" y="2291873"/>
            <a:ext cx="4639235" cy="1371600"/>
          </a:xfrm>
          <a:prstGeom prst="rect">
            <a:avLst/>
          </a:prstGeom>
          <a:noFill/>
          <a:ln>
            <a:noFill/>
          </a:ln>
        </p:spPr>
        <p:txBody>
          <a:bodyPr anchorCtr="0" anchor="t" bIns="0" lIns="0" spcFirstLastPara="1" rIns="0" wrap="square" tIns="0">
            <a:noAutofit/>
          </a:bodyPr>
          <a:lstStyle>
            <a:lvl1pPr lvl="0" algn="l">
              <a:lnSpc>
                <a:spcPct val="80000"/>
              </a:lnSpc>
              <a:spcBef>
                <a:spcPts val="900"/>
              </a:spcBef>
              <a:spcAft>
                <a:spcPts val="0"/>
              </a:spcAft>
              <a:buClr>
                <a:schemeClr val="dk1"/>
              </a:buClr>
              <a:buSzPts val="2000"/>
              <a:buFont typeface="Helvetica Neue"/>
              <a:buNone/>
              <a:defRPr b="0" i="0" sz="2000">
                <a:solidFill>
                  <a:schemeClr val="dk1"/>
                </a:solidFill>
                <a:latin typeface="Arial"/>
                <a:ea typeface="Arial"/>
                <a:cs typeface="Arial"/>
                <a:sym typeface="Arial"/>
              </a:defRPr>
            </a:lvl1pPr>
            <a:lvl2pPr lvl="1" algn="l">
              <a:lnSpc>
                <a:spcPct val="80000"/>
              </a:lnSpc>
              <a:spcBef>
                <a:spcPts val="900"/>
              </a:spcBef>
              <a:spcAft>
                <a:spcPts val="0"/>
              </a:spcAft>
              <a:buClr>
                <a:schemeClr val="dk1"/>
              </a:buClr>
              <a:buSzPts val="2000"/>
              <a:buFont typeface="Helvetica Neue"/>
              <a:buNone/>
              <a:defRPr b="1" sz="2000">
                <a:solidFill>
                  <a:schemeClr val="dk1"/>
                </a:solidFill>
                <a:latin typeface="Helvetica Neue"/>
                <a:ea typeface="Helvetica Neue"/>
                <a:cs typeface="Helvetica Neue"/>
                <a:sym typeface="Helvetica Neue"/>
              </a:defRPr>
            </a:lvl2pPr>
            <a:lvl3pPr lvl="2" algn="l">
              <a:lnSpc>
                <a:spcPct val="80000"/>
              </a:lnSpc>
              <a:spcBef>
                <a:spcPts val="900"/>
              </a:spcBef>
              <a:spcAft>
                <a:spcPts val="0"/>
              </a:spcAft>
              <a:buClr>
                <a:schemeClr val="dk1"/>
              </a:buClr>
              <a:buSzPts val="2000"/>
              <a:buFont typeface="Helvetica Neue"/>
              <a:buNone/>
              <a:defRPr b="1" sz="2000">
                <a:solidFill>
                  <a:schemeClr val="dk1"/>
                </a:solidFill>
                <a:latin typeface="Helvetica Neue"/>
                <a:ea typeface="Helvetica Neue"/>
                <a:cs typeface="Helvetica Neue"/>
                <a:sym typeface="Helvetica Neue"/>
              </a:defRPr>
            </a:lvl3pPr>
            <a:lvl4pPr lvl="3" algn="l">
              <a:lnSpc>
                <a:spcPct val="80000"/>
              </a:lnSpc>
              <a:spcBef>
                <a:spcPts val="900"/>
              </a:spcBef>
              <a:spcAft>
                <a:spcPts val="0"/>
              </a:spcAft>
              <a:buClr>
                <a:schemeClr val="dk1"/>
              </a:buClr>
              <a:buSzPts val="2000"/>
              <a:buFont typeface="Helvetica Neue"/>
              <a:buNone/>
              <a:defRPr b="1" sz="2000">
                <a:solidFill>
                  <a:schemeClr val="dk1"/>
                </a:solidFill>
                <a:latin typeface="Helvetica Neue"/>
                <a:ea typeface="Helvetica Neue"/>
                <a:cs typeface="Helvetica Neue"/>
                <a:sym typeface="Helvetica Neue"/>
              </a:defRPr>
            </a:lvl4pPr>
            <a:lvl5pPr lvl="4" algn="l">
              <a:lnSpc>
                <a:spcPct val="80000"/>
              </a:lnSpc>
              <a:spcBef>
                <a:spcPts val="900"/>
              </a:spcBef>
              <a:spcAft>
                <a:spcPts val="0"/>
              </a:spcAft>
              <a:buClr>
                <a:schemeClr val="dk1"/>
              </a:buClr>
              <a:buSzPts val="2000"/>
              <a:buFont typeface="Helvetica Neue"/>
              <a:buNone/>
              <a:defRPr b="1" sz="2000">
                <a:solidFill>
                  <a:schemeClr val="dk1"/>
                </a:solidFill>
                <a:latin typeface="Helvetica Neue"/>
                <a:ea typeface="Helvetica Neue"/>
                <a:cs typeface="Helvetica Neue"/>
                <a:sym typeface="Helvetica Neue"/>
              </a:defRPr>
            </a:lvl5pPr>
            <a:lvl6pPr lvl="5" algn="l">
              <a:lnSpc>
                <a:spcPct val="80000"/>
              </a:lnSpc>
              <a:spcBef>
                <a:spcPts val="900"/>
              </a:spcBef>
              <a:spcAft>
                <a:spcPts val="0"/>
              </a:spcAft>
              <a:buClr>
                <a:schemeClr val="dk1"/>
              </a:buClr>
              <a:buSzPts val="2000"/>
              <a:buFont typeface="Helvetica Neue"/>
              <a:buNone/>
              <a:defRPr b="1" sz="2000">
                <a:solidFill>
                  <a:schemeClr val="dk1"/>
                </a:solidFill>
                <a:latin typeface="Helvetica Neue"/>
                <a:ea typeface="Helvetica Neue"/>
                <a:cs typeface="Helvetica Neue"/>
                <a:sym typeface="Helvetica Neue"/>
              </a:defRPr>
            </a:lvl6pPr>
            <a:lvl7pPr lvl="6" algn="l">
              <a:lnSpc>
                <a:spcPct val="80000"/>
              </a:lnSpc>
              <a:spcBef>
                <a:spcPts val="900"/>
              </a:spcBef>
              <a:spcAft>
                <a:spcPts val="0"/>
              </a:spcAft>
              <a:buClr>
                <a:schemeClr val="dk1"/>
              </a:buClr>
              <a:buSzPts val="2000"/>
              <a:buFont typeface="Helvetica Neue"/>
              <a:buNone/>
              <a:defRPr b="1" sz="2000">
                <a:solidFill>
                  <a:schemeClr val="dk1"/>
                </a:solidFill>
                <a:latin typeface="Helvetica Neue"/>
                <a:ea typeface="Helvetica Neue"/>
                <a:cs typeface="Helvetica Neue"/>
                <a:sym typeface="Helvetica Neue"/>
              </a:defRPr>
            </a:lvl7pPr>
            <a:lvl8pPr lvl="7" algn="l">
              <a:lnSpc>
                <a:spcPct val="80000"/>
              </a:lnSpc>
              <a:spcBef>
                <a:spcPts val="900"/>
              </a:spcBef>
              <a:spcAft>
                <a:spcPts val="0"/>
              </a:spcAft>
              <a:buClr>
                <a:schemeClr val="dk1"/>
              </a:buClr>
              <a:buSzPts val="2000"/>
              <a:buFont typeface="Helvetica Neue"/>
              <a:buNone/>
              <a:defRPr b="1" sz="2000">
                <a:solidFill>
                  <a:schemeClr val="dk1"/>
                </a:solidFill>
                <a:latin typeface="Helvetica Neue"/>
                <a:ea typeface="Helvetica Neue"/>
                <a:cs typeface="Helvetica Neue"/>
                <a:sym typeface="Helvetica Neue"/>
              </a:defRPr>
            </a:lvl8pPr>
            <a:lvl9pPr lvl="8" algn="l">
              <a:lnSpc>
                <a:spcPct val="80000"/>
              </a:lnSpc>
              <a:spcBef>
                <a:spcPts val="900"/>
              </a:spcBef>
              <a:spcAft>
                <a:spcPts val="0"/>
              </a:spcAft>
              <a:buClr>
                <a:schemeClr val="dk1"/>
              </a:buClr>
              <a:buSzPts val="2000"/>
              <a:buFont typeface="Helvetica Neue"/>
              <a:buNone/>
              <a:defRPr b="1" sz="2000">
                <a:solidFill>
                  <a:schemeClr val="dk1"/>
                </a:solidFill>
                <a:latin typeface="Helvetica Neue"/>
                <a:ea typeface="Helvetica Neue"/>
                <a:cs typeface="Helvetica Neue"/>
                <a:sym typeface="Helvetica Neue"/>
              </a:defRPr>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51" name="Shape 51"/>
        <p:cNvGrpSpPr/>
        <p:nvPr/>
      </p:nvGrpSpPr>
      <p:grpSpPr>
        <a:xfrm>
          <a:off x="0" y="0"/>
          <a:ext cx="0" cy="0"/>
          <a:chOff x="0" y="0"/>
          <a:chExt cx="0" cy="0"/>
        </a:xfrm>
      </p:grpSpPr>
      <p:sp>
        <p:nvSpPr>
          <p:cNvPr id="52" name="Google Shape;52;p12"/>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 name="Google Shape;53;p12"/>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54" name="Google Shape;54;p12"/>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55" name="Google Shape;55;p12"/>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56" name="Google Shape;56;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57" name="Shape 57"/>
        <p:cNvGrpSpPr/>
        <p:nvPr/>
      </p:nvGrpSpPr>
      <p:grpSpPr>
        <a:xfrm>
          <a:off x="0" y="0"/>
          <a:ext cx="0" cy="0"/>
          <a:chOff x="0" y="0"/>
          <a:chExt cx="0" cy="0"/>
        </a:xfrm>
      </p:grpSpPr>
      <p:sp>
        <p:nvSpPr>
          <p:cNvPr id="58" name="Google Shape;58;p13"/>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59" name="Google Shape;59;p1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60" name="Shape 60"/>
        <p:cNvGrpSpPr/>
        <p:nvPr/>
      </p:nvGrpSpPr>
      <p:grpSpPr>
        <a:xfrm>
          <a:off x="0" y="0"/>
          <a:ext cx="0" cy="0"/>
          <a:chOff x="0" y="0"/>
          <a:chExt cx="0" cy="0"/>
        </a:xfrm>
      </p:grpSpPr>
      <p:sp>
        <p:nvSpPr>
          <p:cNvPr id="61" name="Google Shape;61;p14"/>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62" name="Google Shape;62;p14"/>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63" name="Google Shape;63;p1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64" name="Shape 64"/>
        <p:cNvGrpSpPr/>
        <p:nvPr/>
      </p:nvGrpSpPr>
      <p:grpSpPr>
        <a:xfrm>
          <a:off x="0" y="0"/>
          <a:ext cx="0" cy="0"/>
          <a:chOff x="0" y="0"/>
          <a:chExt cx="0" cy="0"/>
        </a:xfrm>
      </p:grpSpPr>
      <p:sp>
        <p:nvSpPr>
          <p:cNvPr id="65" name="Google Shape;65;p1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66" name="Shape 66"/>
        <p:cNvGrpSpPr/>
        <p:nvPr/>
      </p:nvGrpSpPr>
      <p:grpSpPr>
        <a:xfrm>
          <a:off x="0" y="0"/>
          <a:ext cx="0" cy="0"/>
          <a:chOff x="0" y="0"/>
          <a:chExt cx="0" cy="0"/>
        </a:xfrm>
      </p:grpSpPr>
      <p:sp>
        <p:nvSpPr>
          <p:cNvPr id="67" name="Google Shape;67;p16"/>
          <p:cNvSpPr txBox="1"/>
          <p:nvPr>
            <p:ph type="title"/>
          </p:nvPr>
        </p:nvSpPr>
        <p:spPr>
          <a:xfrm>
            <a:off x="508001" y="457200"/>
            <a:ext cx="6447600" cy="990600"/>
          </a:xfrm>
          <a:prstGeom prst="rect">
            <a:avLst/>
          </a:prstGeom>
          <a:noFill/>
          <a:ln>
            <a:noFill/>
          </a:ln>
        </p:spPr>
        <p:txBody>
          <a:bodyPr anchorCtr="0" anchor="t" bIns="45700" lIns="91425" spcFirstLastPara="1" rIns="91425" wrap="square" tIns="45700">
            <a:normAutofit/>
          </a:bodyPr>
          <a:lstStyle>
            <a:lvl1pPr lvl="0" marR="0" algn="l">
              <a:lnSpc>
                <a:spcPct val="100000"/>
              </a:lnSpc>
              <a:spcBef>
                <a:spcPts val="0"/>
              </a:spcBef>
              <a:spcAft>
                <a:spcPts val="0"/>
              </a:spcAft>
              <a:buClr>
                <a:schemeClr val="accent1"/>
              </a:buClr>
              <a:buSzPts val="3600"/>
              <a:buFont typeface="Trebuchet MS"/>
              <a:buNone/>
              <a:defRPr b="0" i="0" sz="2700" u="none" cap="none" strike="noStrike">
                <a:solidFill>
                  <a:schemeClr val="dk1"/>
                </a:solidFill>
                <a:latin typeface="Calibri"/>
                <a:ea typeface="Calibri"/>
                <a:cs typeface="Calibri"/>
                <a:sym typeface="Calibri"/>
              </a:defRPr>
            </a:lvl1pPr>
            <a:lvl2pPr lvl="1" algn="l">
              <a:lnSpc>
                <a:spcPct val="100000"/>
              </a:lnSpc>
              <a:spcBef>
                <a:spcPts val="0"/>
              </a:spcBef>
              <a:spcAft>
                <a:spcPts val="0"/>
              </a:spcAft>
              <a:buSzPts val="1400"/>
              <a:buFont typeface="Arial"/>
              <a:buNone/>
              <a:defRPr sz="1800"/>
            </a:lvl2pPr>
            <a:lvl3pPr lvl="2" algn="l">
              <a:lnSpc>
                <a:spcPct val="100000"/>
              </a:lnSpc>
              <a:spcBef>
                <a:spcPts val="0"/>
              </a:spcBef>
              <a:spcAft>
                <a:spcPts val="0"/>
              </a:spcAft>
              <a:buSzPts val="1400"/>
              <a:buFont typeface="Arial"/>
              <a:buNone/>
              <a:defRPr sz="1800"/>
            </a:lvl3pPr>
            <a:lvl4pPr lvl="3" algn="l">
              <a:lnSpc>
                <a:spcPct val="100000"/>
              </a:lnSpc>
              <a:spcBef>
                <a:spcPts val="0"/>
              </a:spcBef>
              <a:spcAft>
                <a:spcPts val="0"/>
              </a:spcAft>
              <a:buSzPts val="1400"/>
              <a:buFont typeface="Arial"/>
              <a:buNone/>
              <a:defRPr sz="1800"/>
            </a:lvl4pPr>
            <a:lvl5pPr lvl="4" algn="l">
              <a:lnSpc>
                <a:spcPct val="100000"/>
              </a:lnSpc>
              <a:spcBef>
                <a:spcPts val="0"/>
              </a:spcBef>
              <a:spcAft>
                <a:spcPts val="0"/>
              </a:spcAft>
              <a:buSzPts val="1400"/>
              <a:buFont typeface="Arial"/>
              <a:buNone/>
              <a:defRPr sz="1800"/>
            </a:lvl5pPr>
            <a:lvl6pPr lvl="5" algn="l">
              <a:lnSpc>
                <a:spcPct val="100000"/>
              </a:lnSpc>
              <a:spcBef>
                <a:spcPts val="0"/>
              </a:spcBef>
              <a:spcAft>
                <a:spcPts val="0"/>
              </a:spcAft>
              <a:buSzPts val="1400"/>
              <a:buFont typeface="Arial"/>
              <a:buNone/>
              <a:defRPr sz="1800"/>
            </a:lvl6pPr>
            <a:lvl7pPr lvl="6" algn="l">
              <a:lnSpc>
                <a:spcPct val="100000"/>
              </a:lnSpc>
              <a:spcBef>
                <a:spcPts val="0"/>
              </a:spcBef>
              <a:spcAft>
                <a:spcPts val="0"/>
              </a:spcAft>
              <a:buSzPts val="1400"/>
              <a:buFont typeface="Arial"/>
              <a:buNone/>
              <a:defRPr sz="1800"/>
            </a:lvl7pPr>
            <a:lvl8pPr lvl="7" algn="l">
              <a:lnSpc>
                <a:spcPct val="100000"/>
              </a:lnSpc>
              <a:spcBef>
                <a:spcPts val="0"/>
              </a:spcBef>
              <a:spcAft>
                <a:spcPts val="0"/>
              </a:spcAft>
              <a:buSzPts val="1400"/>
              <a:buFont typeface="Arial"/>
              <a:buNone/>
              <a:defRPr sz="1800"/>
            </a:lvl8pPr>
            <a:lvl9pPr lvl="8" algn="l">
              <a:lnSpc>
                <a:spcPct val="100000"/>
              </a:lnSpc>
              <a:spcBef>
                <a:spcPts val="0"/>
              </a:spcBef>
              <a:spcAft>
                <a:spcPts val="0"/>
              </a:spcAft>
              <a:buSzPts val="1400"/>
              <a:buFont typeface="Arial"/>
              <a:buNone/>
              <a:defRPr sz="1800"/>
            </a:lvl9pPr>
          </a:lstStyle>
          <a:p/>
        </p:txBody>
      </p:sp>
      <p:sp>
        <p:nvSpPr>
          <p:cNvPr id="68" name="Google Shape;68;p16"/>
          <p:cNvSpPr txBox="1"/>
          <p:nvPr>
            <p:ph idx="1" type="body"/>
          </p:nvPr>
        </p:nvSpPr>
        <p:spPr>
          <a:xfrm>
            <a:off x="508001" y="1620442"/>
            <a:ext cx="6447600" cy="2910600"/>
          </a:xfrm>
          <a:prstGeom prst="rect">
            <a:avLst/>
          </a:prstGeom>
          <a:noFill/>
          <a:ln>
            <a:noFill/>
          </a:ln>
        </p:spPr>
        <p:txBody>
          <a:bodyPr anchorCtr="0" anchor="t" bIns="45700" lIns="91425" spcFirstLastPara="1" rIns="91425" wrap="square" tIns="45700">
            <a:normAutofit/>
          </a:bodyPr>
          <a:lstStyle>
            <a:lvl1pPr indent="-320040" lvl="0" marL="457200" marR="0" algn="l">
              <a:lnSpc>
                <a:spcPct val="100000"/>
              </a:lnSpc>
              <a:spcBef>
                <a:spcPts val="750"/>
              </a:spcBef>
              <a:spcAft>
                <a:spcPts val="0"/>
              </a:spcAft>
              <a:buClr>
                <a:schemeClr val="dk1"/>
              </a:buClr>
              <a:buSzPts val="1440"/>
              <a:buFont typeface="Arial"/>
              <a:buChar char="►"/>
              <a:defRPr b="0" i="0" sz="3200" u="none" cap="none" strike="noStrike">
                <a:solidFill>
                  <a:schemeClr val="dk1"/>
                </a:solidFill>
                <a:latin typeface="Calibri"/>
                <a:ea typeface="Calibri"/>
                <a:cs typeface="Calibri"/>
                <a:sym typeface="Calibri"/>
              </a:defRPr>
            </a:lvl1pPr>
            <a:lvl2pPr indent="-320040" lvl="1" marL="914400" marR="0" algn="l">
              <a:lnSpc>
                <a:spcPct val="100000"/>
              </a:lnSpc>
              <a:spcBef>
                <a:spcPts val="750"/>
              </a:spcBef>
              <a:spcAft>
                <a:spcPts val="0"/>
              </a:spcAft>
              <a:buClr>
                <a:schemeClr val="dk1"/>
              </a:buClr>
              <a:buSzPts val="1440"/>
              <a:buFont typeface="Arial"/>
              <a:buChar char="►"/>
              <a:defRPr b="0" i="0" sz="2800" u="none" cap="none" strike="noStrike">
                <a:solidFill>
                  <a:schemeClr val="dk1"/>
                </a:solidFill>
                <a:latin typeface="Calibri"/>
                <a:ea typeface="Calibri"/>
                <a:cs typeface="Calibri"/>
                <a:sym typeface="Calibri"/>
              </a:defRPr>
            </a:lvl2pPr>
            <a:lvl3pPr indent="-320040" lvl="2" marL="1371600" marR="0" algn="l">
              <a:lnSpc>
                <a:spcPct val="100000"/>
              </a:lnSpc>
              <a:spcBef>
                <a:spcPts val="750"/>
              </a:spcBef>
              <a:spcAft>
                <a:spcPts val="0"/>
              </a:spcAft>
              <a:buClr>
                <a:schemeClr val="dk1"/>
              </a:buClr>
              <a:buSzPts val="1440"/>
              <a:buFont typeface="Arial"/>
              <a:buChar char="►"/>
              <a:defRPr b="0" i="0" sz="2400" u="none" cap="none" strike="noStrike">
                <a:solidFill>
                  <a:schemeClr val="dk1"/>
                </a:solidFill>
                <a:latin typeface="Calibri"/>
                <a:ea typeface="Calibri"/>
                <a:cs typeface="Calibri"/>
                <a:sym typeface="Calibri"/>
              </a:defRPr>
            </a:lvl3pPr>
            <a:lvl4pPr indent="-320040" lvl="3" marL="1828800" marR="0" algn="l">
              <a:lnSpc>
                <a:spcPct val="100000"/>
              </a:lnSpc>
              <a:spcBef>
                <a:spcPts val="750"/>
              </a:spcBef>
              <a:spcAft>
                <a:spcPts val="0"/>
              </a:spcAft>
              <a:buClr>
                <a:schemeClr val="dk1"/>
              </a:buClr>
              <a:buSzPts val="1440"/>
              <a:buFont typeface="Arial"/>
              <a:buChar char="►"/>
              <a:defRPr b="0" i="0" sz="2000" u="none" cap="none" strike="noStrike">
                <a:solidFill>
                  <a:schemeClr val="dk1"/>
                </a:solidFill>
                <a:latin typeface="Calibri"/>
                <a:ea typeface="Calibri"/>
                <a:cs typeface="Calibri"/>
                <a:sym typeface="Calibri"/>
              </a:defRPr>
            </a:lvl4pPr>
            <a:lvl5pPr indent="-320040" lvl="4" marL="2286000" marR="0" algn="l">
              <a:lnSpc>
                <a:spcPct val="100000"/>
              </a:lnSpc>
              <a:spcBef>
                <a:spcPts val="750"/>
              </a:spcBef>
              <a:spcAft>
                <a:spcPts val="0"/>
              </a:spcAft>
              <a:buClr>
                <a:schemeClr val="dk1"/>
              </a:buClr>
              <a:buSzPts val="1440"/>
              <a:buFont typeface="Arial"/>
              <a:buChar char="►"/>
              <a:defRPr b="0" i="0" sz="2000" u="none" cap="none" strike="noStrike">
                <a:solidFill>
                  <a:schemeClr val="dk1"/>
                </a:solidFill>
                <a:latin typeface="Calibri"/>
                <a:ea typeface="Calibri"/>
                <a:cs typeface="Calibri"/>
                <a:sym typeface="Calibri"/>
              </a:defRPr>
            </a:lvl5pPr>
            <a:lvl6pPr indent="-320040" lvl="5" marL="2743200" marR="0" algn="l">
              <a:lnSpc>
                <a:spcPct val="100000"/>
              </a:lnSpc>
              <a:spcBef>
                <a:spcPts val="750"/>
              </a:spcBef>
              <a:spcAft>
                <a:spcPts val="0"/>
              </a:spcAft>
              <a:buClr>
                <a:schemeClr val="dk1"/>
              </a:buClr>
              <a:buSzPts val="1440"/>
              <a:buFont typeface="Arial"/>
              <a:buChar char="►"/>
              <a:defRPr b="0" i="0" sz="2000" u="none" cap="none" strike="noStrike">
                <a:solidFill>
                  <a:schemeClr val="dk1"/>
                </a:solidFill>
                <a:latin typeface="Calibri"/>
                <a:ea typeface="Calibri"/>
                <a:cs typeface="Calibri"/>
                <a:sym typeface="Calibri"/>
              </a:defRPr>
            </a:lvl6pPr>
            <a:lvl7pPr indent="-320040" lvl="6" marL="3200400" marR="0" algn="l">
              <a:lnSpc>
                <a:spcPct val="100000"/>
              </a:lnSpc>
              <a:spcBef>
                <a:spcPts val="750"/>
              </a:spcBef>
              <a:spcAft>
                <a:spcPts val="0"/>
              </a:spcAft>
              <a:buClr>
                <a:schemeClr val="dk1"/>
              </a:buClr>
              <a:buSzPts val="1440"/>
              <a:buFont typeface="Arial"/>
              <a:buChar char="►"/>
              <a:defRPr b="0" i="0" sz="2000" u="none" cap="none" strike="noStrike">
                <a:solidFill>
                  <a:schemeClr val="dk1"/>
                </a:solidFill>
                <a:latin typeface="Calibri"/>
                <a:ea typeface="Calibri"/>
                <a:cs typeface="Calibri"/>
                <a:sym typeface="Calibri"/>
              </a:defRPr>
            </a:lvl7pPr>
            <a:lvl8pPr indent="-320040" lvl="7" marL="3657600" marR="0" algn="l">
              <a:lnSpc>
                <a:spcPct val="100000"/>
              </a:lnSpc>
              <a:spcBef>
                <a:spcPts val="750"/>
              </a:spcBef>
              <a:spcAft>
                <a:spcPts val="0"/>
              </a:spcAft>
              <a:buClr>
                <a:schemeClr val="dk1"/>
              </a:buClr>
              <a:buSzPts val="1440"/>
              <a:buFont typeface="Arial"/>
              <a:buChar char="►"/>
              <a:defRPr b="0" i="0" sz="2000" u="none" cap="none" strike="noStrike">
                <a:solidFill>
                  <a:schemeClr val="dk1"/>
                </a:solidFill>
                <a:latin typeface="Calibri"/>
                <a:ea typeface="Calibri"/>
                <a:cs typeface="Calibri"/>
                <a:sym typeface="Calibri"/>
              </a:defRPr>
            </a:lvl8pPr>
            <a:lvl9pPr indent="-320040" lvl="8" marL="4114800" marR="0" algn="l">
              <a:lnSpc>
                <a:spcPct val="100000"/>
              </a:lnSpc>
              <a:spcBef>
                <a:spcPts val="750"/>
              </a:spcBef>
              <a:spcAft>
                <a:spcPts val="0"/>
              </a:spcAft>
              <a:buClr>
                <a:schemeClr val="dk1"/>
              </a:buClr>
              <a:buSzPts val="1440"/>
              <a:buFont typeface="Arial"/>
              <a:buChar char="►"/>
              <a:defRPr b="0" i="0" sz="2000" u="none" cap="none" strike="noStrike">
                <a:solidFill>
                  <a:schemeClr val="dk1"/>
                </a:solidFill>
                <a:latin typeface="Calibri"/>
                <a:ea typeface="Calibri"/>
                <a:cs typeface="Calibri"/>
                <a:sym typeface="Calibri"/>
              </a:defRPr>
            </a:lvl9pPr>
          </a:lstStyle>
          <a:p/>
        </p:txBody>
      </p:sp>
      <p:sp>
        <p:nvSpPr>
          <p:cNvPr id="69" name="Google Shape;69;p16"/>
          <p:cNvSpPr txBox="1"/>
          <p:nvPr>
            <p:ph idx="10" type="dt"/>
          </p:nvPr>
        </p:nvSpPr>
        <p:spPr>
          <a:xfrm>
            <a:off x="5403850" y="4531022"/>
            <a:ext cx="684000" cy="273900"/>
          </a:xfrm>
          <a:prstGeom prst="rect">
            <a:avLst/>
          </a:prstGeom>
          <a:noFill/>
          <a:ln>
            <a:noFill/>
          </a:ln>
        </p:spPr>
        <p:txBody>
          <a:bodyPr anchorCtr="0" anchor="ctr" bIns="45700" lIns="91425" spcFirstLastPara="1" rIns="91425" wrap="square" tIns="45700">
            <a:noAutofit/>
          </a:bodyPr>
          <a:lstStyle>
            <a:lvl1pPr lvl="0" marR="0" algn="r">
              <a:lnSpc>
                <a:spcPct val="100000"/>
              </a:lnSpc>
              <a:spcBef>
                <a:spcPts val="0"/>
              </a:spcBef>
              <a:spcAft>
                <a:spcPts val="0"/>
              </a:spcAft>
              <a:buClr>
                <a:srgbClr val="000000"/>
              </a:buClr>
              <a:buSzPts val="1400"/>
              <a:buFont typeface="Arial"/>
              <a:buNone/>
              <a:defRPr b="0" i="0" sz="1050" u="none" cap="none" strike="noStrike">
                <a:solidFill>
                  <a:srgbClr val="000000"/>
                </a:solidFill>
                <a:latin typeface="Arial"/>
                <a:ea typeface="Arial"/>
                <a:cs typeface="Arial"/>
                <a:sym typeface="Arial"/>
              </a:defRPr>
            </a:lvl1pPr>
            <a:lvl2pPr lvl="1" marR="0" algn="l">
              <a:lnSpc>
                <a:spcPct val="100000"/>
              </a:lnSpc>
              <a:spcBef>
                <a:spcPts val="0"/>
              </a:spcBef>
              <a:spcAft>
                <a:spcPts val="0"/>
              </a:spcAft>
              <a:buClr>
                <a:srgbClr val="000000"/>
              </a:buClr>
              <a:buSzPts val="1400"/>
              <a:buFont typeface="Arial"/>
              <a:buNone/>
              <a:defRPr b="0" i="0" sz="1050" u="none" cap="none" strike="noStrike">
                <a:solidFill>
                  <a:srgbClr val="000000"/>
                </a:solidFill>
                <a:latin typeface="Arial"/>
                <a:ea typeface="Arial"/>
                <a:cs typeface="Arial"/>
                <a:sym typeface="Arial"/>
              </a:defRPr>
            </a:lvl2pPr>
            <a:lvl3pPr lvl="2" marR="0" algn="l">
              <a:lnSpc>
                <a:spcPct val="100000"/>
              </a:lnSpc>
              <a:spcBef>
                <a:spcPts val="0"/>
              </a:spcBef>
              <a:spcAft>
                <a:spcPts val="0"/>
              </a:spcAft>
              <a:buClr>
                <a:srgbClr val="000000"/>
              </a:buClr>
              <a:buSzPts val="1400"/>
              <a:buFont typeface="Arial"/>
              <a:buNone/>
              <a:defRPr b="0" i="0" sz="1050" u="none" cap="none" strike="noStrike">
                <a:solidFill>
                  <a:srgbClr val="000000"/>
                </a:solidFill>
                <a:latin typeface="Arial"/>
                <a:ea typeface="Arial"/>
                <a:cs typeface="Arial"/>
                <a:sym typeface="Arial"/>
              </a:defRPr>
            </a:lvl3pPr>
            <a:lvl4pPr lvl="3" marR="0" algn="l">
              <a:lnSpc>
                <a:spcPct val="100000"/>
              </a:lnSpc>
              <a:spcBef>
                <a:spcPts val="0"/>
              </a:spcBef>
              <a:spcAft>
                <a:spcPts val="0"/>
              </a:spcAft>
              <a:buClr>
                <a:srgbClr val="000000"/>
              </a:buClr>
              <a:buSzPts val="1400"/>
              <a:buFont typeface="Arial"/>
              <a:buNone/>
              <a:defRPr b="0" i="0" sz="1050" u="none" cap="none" strike="noStrike">
                <a:solidFill>
                  <a:srgbClr val="000000"/>
                </a:solidFill>
                <a:latin typeface="Arial"/>
                <a:ea typeface="Arial"/>
                <a:cs typeface="Arial"/>
                <a:sym typeface="Arial"/>
              </a:defRPr>
            </a:lvl4pPr>
            <a:lvl5pPr lvl="4" marR="0" algn="l">
              <a:lnSpc>
                <a:spcPct val="100000"/>
              </a:lnSpc>
              <a:spcBef>
                <a:spcPts val="0"/>
              </a:spcBef>
              <a:spcAft>
                <a:spcPts val="0"/>
              </a:spcAft>
              <a:buClr>
                <a:srgbClr val="000000"/>
              </a:buClr>
              <a:buSzPts val="1400"/>
              <a:buFont typeface="Arial"/>
              <a:buNone/>
              <a:defRPr b="0" i="0" sz="1050" u="none" cap="none" strike="noStrike">
                <a:solidFill>
                  <a:srgbClr val="000000"/>
                </a:solidFill>
                <a:latin typeface="Arial"/>
                <a:ea typeface="Arial"/>
                <a:cs typeface="Arial"/>
                <a:sym typeface="Arial"/>
              </a:defRPr>
            </a:lvl5pPr>
            <a:lvl6pPr lvl="5" marR="0" algn="l">
              <a:lnSpc>
                <a:spcPct val="100000"/>
              </a:lnSpc>
              <a:spcBef>
                <a:spcPts val="0"/>
              </a:spcBef>
              <a:spcAft>
                <a:spcPts val="0"/>
              </a:spcAft>
              <a:buClr>
                <a:srgbClr val="000000"/>
              </a:buClr>
              <a:buSzPts val="1400"/>
              <a:buFont typeface="Arial"/>
              <a:buNone/>
              <a:defRPr b="0" i="0" sz="1050" u="none" cap="none" strike="noStrike">
                <a:solidFill>
                  <a:srgbClr val="000000"/>
                </a:solidFill>
                <a:latin typeface="Arial"/>
                <a:ea typeface="Arial"/>
                <a:cs typeface="Arial"/>
                <a:sym typeface="Arial"/>
              </a:defRPr>
            </a:lvl6pPr>
            <a:lvl7pPr lvl="6" marR="0" algn="l">
              <a:lnSpc>
                <a:spcPct val="100000"/>
              </a:lnSpc>
              <a:spcBef>
                <a:spcPts val="0"/>
              </a:spcBef>
              <a:spcAft>
                <a:spcPts val="0"/>
              </a:spcAft>
              <a:buClr>
                <a:srgbClr val="000000"/>
              </a:buClr>
              <a:buSzPts val="1400"/>
              <a:buFont typeface="Arial"/>
              <a:buNone/>
              <a:defRPr b="0" i="0" sz="1050" u="none" cap="none" strike="noStrike">
                <a:solidFill>
                  <a:srgbClr val="000000"/>
                </a:solidFill>
                <a:latin typeface="Arial"/>
                <a:ea typeface="Arial"/>
                <a:cs typeface="Arial"/>
                <a:sym typeface="Arial"/>
              </a:defRPr>
            </a:lvl7pPr>
            <a:lvl8pPr lvl="7" marR="0" algn="l">
              <a:lnSpc>
                <a:spcPct val="100000"/>
              </a:lnSpc>
              <a:spcBef>
                <a:spcPts val="0"/>
              </a:spcBef>
              <a:spcAft>
                <a:spcPts val="0"/>
              </a:spcAft>
              <a:buClr>
                <a:srgbClr val="000000"/>
              </a:buClr>
              <a:buSzPts val="1400"/>
              <a:buFont typeface="Arial"/>
              <a:buNone/>
              <a:defRPr b="0" i="0" sz="1050" u="none" cap="none" strike="noStrike">
                <a:solidFill>
                  <a:srgbClr val="000000"/>
                </a:solidFill>
                <a:latin typeface="Arial"/>
                <a:ea typeface="Arial"/>
                <a:cs typeface="Arial"/>
                <a:sym typeface="Arial"/>
              </a:defRPr>
            </a:lvl8pPr>
            <a:lvl9pPr lvl="8" marR="0" algn="l">
              <a:lnSpc>
                <a:spcPct val="100000"/>
              </a:lnSpc>
              <a:spcBef>
                <a:spcPts val="0"/>
              </a:spcBef>
              <a:spcAft>
                <a:spcPts val="0"/>
              </a:spcAft>
              <a:buClr>
                <a:srgbClr val="000000"/>
              </a:buClr>
              <a:buSzPts val="1400"/>
              <a:buFont typeface="Arial"/>
              <a:buNone/>
              <a:defRPr b="0" i="0" sz="1050" u="none" cap="none" strike="noStrike">
                <a:solidFill>
                  <a:srgbClr val="000000"/>
                </a:solidFill>
                <a:latin typeface="Arial"/>
                <a:ea typeface="Arial"/>
                <a:cs typeface="Arial"/>
                <a:sym typeface="Arial"/>
              </a:defRPr>
            </a:lvl9pPr>
          </a:lstStyle>
          <a:p/>
        </p:txBody>
      </p:sp>
      <p:sp>
        <p:nvSpPr>
          <p:cNvPr id="70" name="Google Shape;70;p16"/>
          <p:cNvSpPr txBox="1"/>
          <p:nvPr>
            <p:ph idx="11" type="ftr"/>
          </p:nvPr>
        </p:nvSpPr>
        <p:spPr>
          <a:xfrm>
            <a:off x="508000" y="4531022"/>
            <a:ext cx="4723200" cy="273900"/>
          </a:xfrm>
          <a:prstGeom prst="rect">
            <a:avLst/>
          </a:prstGeom>
          <a:noFill/>
          <a:ln>
            <a:noFill/>
          </a:ln>
        </p:spPr>
        <p:txBody>
          <a:bodyPr anchorCtr="0" anchor="ctr" bIns="45700" lIns="91425" spcFirstLastPara="1" rIns="91425" wrap="square" tIns="45700">
            <a:noAutofit/>
          </a:bodyPr>
          <a:lstStyle>
            <a:lvl1pPr lvl="0" marR="0" algn="l">
              <a:lnSpc>
                <a:spcPct val="100000"/>
              </a:lnSpc>
              <a:spcBef>
                <a:spcPts val="0"/>
              </a:spcBef>
              <a:spcAft>
                <a:spcPts val="0"/>
              </a:spcAft>
              <a:buClr>
                <a:srgbClr val="000000"/>
              </a:buClr>
              <a:buSzPts val="1400"/>
              <a:buFont typeface="Arial"/>
              <a:buNone/>
              <a:defRPr b="0" i="0" sz="1050" u="none" cap="none" strike="noStrike">
                <a:solidFill>
                  <a:srgbClr val="000000"/>
                </a:solidFill>
                <a:latin typeface="Arial"/>
                <a:ea typeface="Arial"/>
                <a:cs typeface="Arial"/>
                <a:sym typeface="Arial"/>
              </a:defRPr>
            </a:lvl1pPr>
            <a:lvl2pPr lvl="1" marR="0" algn="l">
              <a:lnSpc>
                <a:spcPct val="100000"/>
              </a:lnSpc>
              <a:spcBef>
                <a:spcPts val="0"/>
              </a:spcBef>
              <a:spcAft>
                <a:spcPts val="0"/>
              </a:spcAft>
              <a:buClr>
                <a:srgbClr val="000000"/>
              </a:buClr>
              <a:buSzPts val="1400"/>
              <a:buFont typeface="Arial"/>
              <a:buNone/>
              <a:defRPr b="0" i="0" sz="1050" u="none" cap="none" strike="noStrike">
                <a:solidFill>
                  <a:srgbClr val="000000"/>
                </a:solidFill>
                <a:latin typeface="Arial"/>
                <a:ea typeface="Arial"/>
                <a:cs typeface="Arial"/>
                <a:sym typeface="Arial"/>
              </a:defRPr>
            </a:lvl2pPr>
            <a:lvl3pPr lvl="2" marR="0" algn="l">
              <a:lnSpc>
                <a:spcPct val="100000"/>
              </a:lnSpc>
              <a:spcBef>
                <a:spcPts val="0"/>
              </a:spcBef>
              <a:spcAft>
                <a:spcPts val="0"/>
              </a:spcAft>
              <a:buClr>
                <a:srgbClr val="000000"/>
              </a:buClr>
              <a:buSzPts val="1400"/>
              <a:buFont typeface="Arial"/>
              <a:buNone/>
              <a:defRPr b="0" i="0" sz="1050" u="none" cap="none" strike="noStrike">
                <a:solidFill>
                  <a:srgbClr val="000000"/>
                </a:solidFill>
                <a:latin typeface="Arial"/>
                <a:ea typeface="Arial"/>
                <a:cs typeface="Arial"/>
                <a:sym typeface="Arial"/>
              </a:defRPr>
            </a:lvl3pPr>
            <a:lvl4pPr lvl="3" marR="0" algn="l">
              <a:lnSpc>
                <a:spcPct val="100000"/>
              </a:lnSpc>
              <a:spcBef>
                <a:spcPts val="0"/>
              </a:spcBef>
              <a:spcAft>
                <a:spcPts val="0"/>
              </a:spcAft>
              <a:buClr>
                <a:srgbClr val="000000"/>
              </a:buClr>
              <a:buSzPts val="1400"/>
              <a:buFont typeface="Arial"/>
              <a:buNone/>
              <a:defRPr b="0" i="0" sz="1050" u="none" cap="none" strike="noStrike">
                <a:solidFill>
                  <a:srgbClr val="000000"/>
                </a:solidFill>
                <a:latin typeface="Arial"/>
                <a:ea typeface="Arial"/>
                <a:cs typeface="Arial"/>
                <a:sym typeface="Arial"/>
              </a:defRPr>
            </a:lvl4pPr>
            <a:lvl5pPr lvl="4" marR="0" algn="l">
              <a:lnSpc>
                <a:spcPct val="100000"/>
              </a:lnSpc>
              <a:spcBef>
                <a:spcPts val="0"/>
              </a:spcBef>
              <a:spcAft>
                <a:spcPts val="0"/>
              </a:spcAft>
              <a:buClr>
                <a:srgbClr val="000000"/>
              </a:buClr>
              <a:buSzPts val="1400"/>
              <a:buFont typeface="Arial"/>
              <a:buNone/>
              <a:defRPr b="0" i="0" sz="1050" u="none" cap="none" strike="noStrike">
                <a:solidFill>
                  <a:srgbClr val="000000"/>
                </a:solidFill>
                <a:latin typeface="Arial"/>
                <a:ea typeface="Arial"/>
                <a:cs typeface="Arial"/>
                <a:sym typeface="Arial"/>
              </a:defRPr>
            </a:lvl5pPr>
            <a:lvl6pPr lvl="5" marR="0" algn="l">
              <a:lnSpc>
                <a:spcPct val="100000"/>
              </a:lnSpc>
              <a:spcBef>
                <a:spcPts val="0"/>
              </a:spcBef>
              <a:spcAft>
                <a:spcPts val="0"/>
              </a:spcAft>
              <a:buClr>
                <a:srgbClr val="000000"/>
              </a:buClr>
              <a:buSzPts val="1400"/>
              <a:buFont typeface="Arial"/>
              <a:buNone/>
              <a:defRPr b="0" i="0" sz="1050" u="none" cap="none" strike="noStrike">
                <a:solidFill>
                  <a:srgbClr val="000000"/>
                </a:solidFill>
                <a:latin typeface="Arial"/>
                <a:ea typeface="Arial"/>
                <a:cs typeface="Arial"/>
                <a:sym typeface="Arial"/>
              </a:defRPr>
            </a:lvl6pPr>
            <a:lvl7pPr lvl="6" marR="0" algn="l">
              <a:lnSpc>
                <a:spcPct val="100000"/>
              </a:lnSpc>
              <a:spcBef>
                <a:spcPts val="0"/>
              </a:spcBef>
              <a:spcAft>
                <a:spcPts val="0"/>
              </a:spcAft>
              <a:buClr>
                <a:srgbClr val="000000"/>
              </a:buClr>
              <a:buSzPts val="1400"/>
              <a:buFont typeface="Arial"/>
              <a:buNone/>
              <a:defRPr b="0" i="0" sz="1050" u="none" cap="none" strike="noStrike">
                <a:solidFill>
                  <a:srgbClr val="000000"/>
                </a:solidFill>
                <a:latin typeface="Arial"/>
                <a:ea typeface="Arial"/>
                <a:cs typeface="Arial"/>
                <a:sym typeface="Arial"/>
              </a:defRPr>
            </a:lvl7pPr>
            <a:lvl8pPr lvl="7" marR="0" algn="l">
              <a:lnSpc>
                <a:spcPct val="100000"/>
              </a:lnSpc>
              <a:spcBef>
                <a:spcPts val="0"/>
              </a:spcBef>
              <a:spcAft>
                <a:spcPts val="0"/>
              </a:spcAft>
              <a:buClr>
                <a:srgbClr val="000000"/>
              </a:buClr>
              <a:buSzPts val="1400"/>
              <a:buFont typeface="Arial"/>
              <a:buNone/>
              <a:defRPr b="0" i="0" sz="1050" u="none" cap="none" strike="noStrike">
                <a:solidFill>
                  <a:srgbClr val="000000"/>
                </a:solidFill>
                <a:latin typeface="Arial"/>
                <a:ea typeface="Arial"/>
                <a:cs typeface="Arial"/>
                <a:sym typeface="Arial"/>
              </a:defRPr>
            </a:lvl8pPr>
            <a:lvl9pPr lvl="8" marR="0" algn="l">
              <a:lnSpc>
                <a:spcPct val="100000"/>
              </a:lnSpc>
              <a:spcBef>
                <a:spcPts val="0"/>
              </a:spcBef>
              <a:spcAft>
                <a:spcPts val="0"/>
              </a:spcAft>
              <a:buClr>
                <a:srgbClr val="000000"/>
              </a:buClr>
              <a:buSzPts val="1400"/>
              <a:buFont typeface="Arial"/>
              <a:buNone/>
              <a:defRPr b="0" i="0" sz="1050" u="none" cap="none" strike="noStrike">
                <a:solidFill>
                  <a:srgbClr val="000000"/>
                </a:solidFill>
                <a:latin typeface="Arial"/>
                <a:ea typeface="Arial"/>
                <a:cs typeface="Arial"/>
                <a:sym typeface="Arial"/>
              </a:defRPr>
            </a:lvl9pPr>
          </a:lstStyle>
          <a:p/>
        </p:txBody>
      </p:sp>
      <p:sp>
        <p:nvSpPr>
          <p:cNvPr id="71" name="Google Shape;71;p16"/>
          <p:cNvSpPr txBox="1"/>
          <p:nvPr>
            <p:ph idx="12" type="sldNum"/>
          </p:nvPr>
        </p:nvSpPr>
        <p:spPr>
          <a:xfrm>
            <a:off x="6442997" y="4531022"/>
            <a:ext cx="512700" cy="2739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675"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675"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675"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675"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675"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675"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675"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675"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675"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slide">
  <p:cSld name="Cover slide">
    <p:spTree>
      <p:nvGrpSpPr>
        <p:cNvPr id="72" name="Shape 72"/>
        <p:cNvGrpSpPr/>
        <p:nvPr/>
      </p:nvGrpSpPr>
      <p:grpSpPr>
        <a:xfrm>
          <a:off x="0" y="0"/>
          <a:ext cx="0" cy="0"/>
          <a:chOff x="0" y="0"/>
          <a:chExt cx="0" cy="0"/>
        </a:xfrm>
      </p:grpSpPr>
      <p:sp>
        <p:nvSpPr>
          <p:cNvPr id="73" name="Google Shape;73;p17"/>
          <p:cNvSpPr txBox="1"/>
          <p:nvPr>
            <p:ph type="ctrTitle"/>
          </p:nvPr>
        </p:nvSpPr>
        <p:spPr>
          <a:xfrm>
            <a:off x="457199" y="463073"/>
            <a:ext cx="8189400" cy="1737300"/>
          </a:xfrm>
          <a:prstGeom prst="rect">
            <a:avLst/>
          </a:prstGeom>
          <a:noFill/>
          <a:ln>
            <a:noFill/>
          </a:ln>
        </p:spPr>
        <p:txBody>
          <a:bodyPr anchorCtr="0" anchor="t" bIns="0" lIns="0" spcFirstLastPara="1" rIns="0" wrap="square" tIns="0">
            <a:noAutofit/>
          </a:bodyPr>
          <a:lstStyle>
            <a:lvl1pPr lvl="0" algn="l">
              <a:lnSpc>
                <a:spcPct val="80000"/>
              </a:lnSpc>
              <a:spcBef>
                <a:spcPts val="0"/>
              </a:spcBef>
              <a:spcAft>
                <a:spcPts val="0"/>
              </a:spcAft>
              <a:buClr>
                <a:schemeClr val="dk1"/>
              </a:buClr>
              <a:buSzPts val="6000"/>
              <a:buFont typeface="Helvetica Neue"/>
              <a:buNone/>
              <a:defRPr i="0" sz="6000">
                <a:latin typeface="Arial"/>
                <a:ea typeface="Arial"/>
                <a:cs typeface="Arial"/>
                <a:sym typeface="Arial"/>
              </a:defRPr>
            </a:lvl1pPr>
            <a:lvl2pPr lvl="1" algn="l">
              <a:lnSpc>
                <a:spcPct val="100000"/>
              </a:lnSpc>
              <a:spcBef>
                <a:spcPts val="0"/>
              </a:spcBef>
              <a:spcAft>
                <a:spcPts val="0"/>
              </a:spcAft>
              <a:buSzPts val="1400"/>
              <a:buFont typeface="Helvetica Neue"/>
              <a:buNone/>
              <a:defRPr>
                <a:latin typeface="Helvetica Neue"/>
                <a:ea typeface="Helvetica Neue"/>
                <a:cs typeface="Helvetica Neue"/>
                <a:sym typeface="Helvetica Neue"/>
              </a:defRPr>
            </a:lvl2pPr>
            <a:lvl3pPr lvl="2" algn="l">
              <a:lnSpc>
                <a:spcPct val="100000"/>
              </a:lnSpc>
              <a:spcBef>
                <a:spcPts val="0"/>
              </a:spcBef>
              <a:spcAft>
                <a:spcPts val="0"/>
              </a:spcAft>
              <a:buSzPts val="1400"/>
              <a:buFont typeface="Helvetica Neue"/>
              <a:buNone/>
              <a:defRPr>
                <a:latin typeface="Helvetica Neue"/>
                <a:ea typeface="Helvetica Neue"/>
                <a:cs typeface="Helvetica Neue"/>
                <a:sym typeface="Helvetica Neue"/>
              </a:defRPr>
            </a:lvl3pPr>
            <a:lvl4pPr lvl="3" algn="l">
              <a:lnSpc>
                <a:spcPct val="100000"/>
              </a:lnSpc>
              <a:spcBef>
                <a:spcPts val="0"/>
              </a:spcBef>
              <a:spcAft>
                <a:spcPts val="0"/>
              </a:spcAft>
              <a:buSzPts val="1400"/>
              <a:buFont typeface="Helvetica Neue"/>
              <a:buNone/>
              <a:defRPr>
                <a:latin typeface="Helvetica Neue"/>
                <a:ea typeface="Helvetica Neue"/>
                <a:cs typeface="Helvetica Neue"/>
                <a:sym typeface="Helvetica Neue"/>
              </a:defRPr>
            </a:lvl4pPr>
            <a:lvl5pPr lvl="4" algn="l">
              <a:lnSpc>
                <a:spcPct val="100000"/>
              </a:lnSpc>
              <a:spcBef>
                <a:spcPts val="0"/>
              </a:spcBef>
              <a:spcAft>
                <a:spcPts val="0"/>
              </a:spcAft>
              <a:buSzPts val="1400"/>
              <a:buFont typeface="Helvetica Neue"/>
              <a:buNone/>
              <a:defRPr>
                <a:latin typeface="Helvetica Neue"/>
                <a:ea typeface="Helvetica Neue"/>
                <a:cs typeface="Helvetica Neue"/>
                <a:sym typeface="Helvetica Neue"/>
              </a:defRPr>
            </a:lvl5pPr>
            <a:lvl6pPr lvl="5" algn="l">
              <a:lnSpc>
                <a:spcPct val="100000"/>
              </a:lnSpc>
              <a:spcBef>
                <a:spcPts val="0"/>
              </a:spcBef>
              <a:spcAft>
                <a:spcPts val="0"/>
              </a:spcAft>
              <a:buSzPts val="1400"/>
              <a:buFont typeface="Helvetica Neue"/>
              <a:buNone/>
              <a:defRPr>
                <a:latin typeface="Helvetica Neue"/>
                <a:ea typeface="Helvetica Neue"/>
                <a:cs typeface="Helvetica Neue"/>
                <a:sym typeface="Helvetica Neue"/>
              </a:defRPr>
            </a:lvl6pPr>
            <a:lvl7pPr lvl="6" algn="l">
              <a:lnSpc>
                <a:spcPct val="100000"/>
              </a:lnSpc>
              <a:spcBef>
                <a:spcPts val="0"/>
              </a:spcBef>
              <a:spcAft>
                <a:spcPts val="0"/>
              </a:spcAft>
              <a:buSzPts val="1400"/>
              <a:buFont typeface="Helvetica Neue"/>
              <a:buNone/>
              <a:defRPr>
                <a:latin typeface="Helvetica Neue"/>
                <a:ea typeface="Helvetica Neue"/>
                <a:cs typeface="Helvetica Neue"/>
                <a:sym typeface="Helvetica Neue"/>
              </a:defRPr>
            </a:lvl7pPr>
            <a:lvl8pPr lvl="7" algn="l">
              <a:lnSpc>
                <a:spcPct val="100000"/>
              </a:lnSpc>
              <a:spcBef>
                <a:spcPts val="0"/>
              </a:spcBef>
              <a:spcAft>
                <a:spcPts val="0"/>
              </a:spcAft>
              <a:buSzPts val="1400"/>
              <a:buFont typeface="Helvetica Neue"/>
              <a:buNone/>
              <a:defRPr>
                <a:latin typeface="Helvetica Neue"/>
                <a:ea typeface="Helvetica Neue"/>
                <a:cs typeface="Helvetica Neue"/>
                <a:sym typeface="Helvetica Neue"/>
              </a:defRPr>
            </a:lvl8pPr>
            <a:lvl9pPr lvl="8" algn="l">
              <a:lnSpc>
                <a:spcPct val="100000"/>
              </a:lnSpc>
              <a:spcBef>
                <a:spcPts val="0"/>
              </a:spcBef>
              <a:spcAft>
                <a:spcPts val="0"/>
              </a:spcAft>
              <a:buSzPts val="1400"/>
              <a:buFont typeface="Helvetica Neue"/>
              <a:buNone/>
              <a:defRPr>
                <a:latin typeface="Helvetica Neue"/>
                <a:ea typeface="Helvetica Neue"/>
                <a:cs typeface="Helvetica Neue"/>
                <a:sym typeface="Helvetica Neue"/>
              </a:defRPr>
            </a:lvl9pPr>
          </a:lstStyle>
          <a:p/>
        </p:txBody>
      </p:sp>
      <p:sp>
        <p:nvSpPr>
          <p:cNvPr id="74" name="Google Shape;74;p17"/>
          <p:cNvSpPr txBox="1"/>
          <p:nvPr>
            <p:ph idx="1" type="subTitle"/>
          </p:nvPr>
        </p:nvSpPr>
        <p:spPr>
          <a:xfrm>
            <a:off x="457199" y="2291873"/>
            <a:ext cx="4639200" cy="1371600"/>
          </a:xfrm>
          <a:prstGeom prst="rect">
            <a:avLst/>
          </a:prstGeom>
          <a:noFill/>
          <a:ln>
            <a:noFill/>
          </a:ln>
        </p:spPr>
        <p:txBody>
          <a:bodyPr anchorCtr="0" anchor="t" bIns="0" lIns="0" spcFirstLastPara="1" rIns="0" wrap="square" tIns="0">
            <a:noAutofit/>
          </a:bodyPr>
          <a:lstStyle>
            <a:lvl1pPr lvl="0" algn="l">
              <a:lnSpc>
                <a:spcPct val="80000"/>
              </a:lnSpc>
              <a:spcBef>
                <a:spcPts val="900"/>
              </a:spcBef>
              <a:spcAft>
                <a:spcPts val="0"/>
              </a:spcAft>
              <a:buClr>
                <a:schemeClr val="dk1"/>
              </a:buClr>
              <a:buSzPts val="2000"/>
              <a:buFont typeface="Helvetica Neue"/>
              <a:buNone/>
              <a:defRPr b="0" i="0" sz="2000">
                <a:solidFill>
                  <a:schemeClr val="dk1"/>
                </a:solidFill>
                <a:latin typeface="Arial"/>
                <a:ea typeface="Arial"/>
                <a:cs typeface="Arial"/>
                <a:sym typeface="Arial"/>
              </a:defRPr>
            </a:lvl1pPr>
            <a:lvl2pPr lvl="1" algn="l">
              <a:lnSpc>
                <a:spcPct val="80000"/>
              </a:lnSpc>
              <a:spcBef>
                <a:spcPts val="900"/>
              </a:spcBef>
              <a:spcAft>
                <a:spcPts val="0"/>
              </a:spcAft>
              <a:buClr>
                <a:schemeClr val="dk1"/>
              </a:buClr>
              <a:buSzPts val="2000"/>
              <a:buFont typeface="Helvetica Neue"/>
              <a:buNone/>
              <a:defRPr b="1" sz="2000">
                <a:solidFill>
                  <a:schemeClr val="dk1"/>
                </a:solidFill>
                <a:latin typeface="Helvetica Neue"/>
                <a:ea typeface="Helvetica Neue"/>
                <a:cs typeface="Helvetica Neue"/>
                <a:sym typeface="Helvetica Neue"/>
              </a:defRPr>
            </a:lvl2pPr>
            <a:lvl3pPr lvl="2" algn="l">
              <a:lnSpc>
                <a:spcPct val="80000"/>
              </a:lnSpc>
              <a:spcBef>
                <a:spcPts val="900"/>
              </a:spcBef>
              <a:spcAft>
                <a:spcPts val="0"/>
              </a:spcAft>
              <a:buClr>
                <a:schemeClr val="dk1"/>
              </a:buClr>
              <a:buSzPts val="2000"/>
              <a:buFont typeface="Helvetica Neue"/>
              <a:buNone/>
              <a:defRPr b="1" sz="2000">
                <a:solidFill>
                  <a:schemeClr val="dk1"/>
                </a:solidFill>
                <a:latin typeface="Helvetica Neue"/>
                <a:ea typeface="Helvetica Neue"/>
                <a:cs typeface="Helvetica Neue"/>
                <a:sym typeface="Helvetica Neue"/>
              </a:defRPr>
            </a:lvl3pPr>
            <a:lvl4pPr lvl="3" algn="l">
              <a:lnSpc>
                <a:spcPct val="80000"/>
              </a:lnSpc>
              <a:spcBef>
                <a:spcPts val="900"/>
              </a:spcBef>
              <a:spcAft>
                <a:spcPts val="0"/>
              </a:spcAft>
              <a:buClr>
                <a:schemeClr val="dk1"/>
              </a:buClr>
              <a:buSzPts val="2000"/>
              <a:buFont typeface="Helvetica Neue"/>
              <a:buNone/>
              <a:defRPr b="1" sz="2000">
                <a:solidFill>
                  <a:schemeClr val="dk1"/>
                </a:solidFill>
                <a:latin typeface="Helvetica Neue"/>
                <a:ea typeface="Helvetica Neue"/>
                <a:cs typeface="Helvetica Neue"/>
                <a:sym typeface="Helvetica Neue"/>
              </a:defRPr>
            </a:lvl4pPr>
            <a:lvl5pPr lvl="4" algn="l">
              <a:lnSpc>
                <a:spcPct val="80000"/>
              </a:lnSpc>
              <a:spcBef>
                <a:spcPts val="900"/>
              </a:spcBef>
              <a:spcAft>
                <a:spcPts val="0"/>
              </a:spcAft>
              <a:buClr>
                <a:schemeClr val="dk1"/>
              </a:buClr>
              <a:buSzPts val="2000"/>
              <a:buFont typeface="Helvetica Neue"/>
              <a:buNone/>
              <a:defRPr b="1" sz="2000">
                <a:solidFill>
                  <a:schemeClr val="dk1"/>
                </a:solidFill>
                <a:latin typeface="Helvetica Neue"/>
                <a:ea typeface="Helvetica Neue"/>
                <a:cs typeface="Helvetica Neue"/>
                <a:sym typeface="Helvetica Neue"/>
              </a:defRPr>
            </a:lvl5pPr>
            <a:lvl6pPr lvl="5" algn="l">
              <a:lnSpc>
                <a:spcPct val="80000"/>
              </a:lnSpc>
              <a:spcBef>
                <a:spcPts val="900"/>
              </a:spcBef>
              <a:spcAft>
                <a:spcPts val="0"/>
              </a:spcAft>
              <a:buClr>
                <a:schemeClr val="dk1"/>
              </a:buClr>
              <a:buSzPts val="2000"/>
              <a:buFont typeface="Helvetica Neue"/>
              <a:buNone/>
              <a:defRPr b="1" sz="2000">
                <a:solidFill>
                  <a:schemeClr val="dk1"/>
                </a:solidFill>
                <a:latin typeface="Helvetica Neue"/>
                <a:ea typeface="Helvetica Neue"/>
                <a:cs typeface="Helvetica Neue"/>
                <a:sym typeface="Helvetica Neue"/>
              </a:defRPr>
            </a:lvl6pPr>
            <a:lvl7pPr lvl="6" algn="l">
              <a:lnSpc>
                <a:spcPct val="80000"/>
              </a:lnSpc>
              <a:spcBef>
                <a:spcPts val="900"/>
              </a:spcBef>
              <a:spcAft>
                <a:spcPts val="0"/>
              </a:spcAft>
              <a:buClr>
                <a:schemeClr val="dk1"/>
              </a:buClr>
              <a:buSzPts val="2000"/>
              <a:buFont typeface="Helvetica Neue"/>
              <a:buNone/>
              <a:defRPr b="1" sz="2000">
                <a:solidFill>
                  <a:schemeClr val="dk1"/>
                </a:solidFill>
                <a:latin typeface="Helvetica Neue"/>
                <a:ea typeface="Helvetica Neue"/>
                <a:cs typeface="Helvetica Neue"/>
                <a:sym typeface="Helvetica Neue"/>
              </a:defRPr>
            </a:lvl7pPr>
            <a:lvl8pPr lvl="7" algn="l">
              <a:lnSpc>
                <a:spcPct val="80000"/>
              </a:lnSpc>
              <a:spcBef>
                <a:spcPts val="900"/>
              </a:spcBef>
              <a:spcAft>
                <a:spcPts val="0"/>
              </a:spcAft>
              <a:buClr>
                <a:schemeClr val="dk1"/>
              </a:buClr>
              <a:buSzPts val="2000"/>
              <a:buFont typeface="Helvetica Neue"/>
              <a:buNone/>
              <a:defRPr b="1" sz="2000">
                <a:solidFill>
                  <a:schemeClr val="dk1"/>
                </a:solidFill>
                <a:latin typeface="Helvetica Neue"/>
                <a:ea typeface="Helvetica Neue"/>
                <a:cs typeface="Helvetica Neue"/>
                <a:sym typeface="Helvetica Neue"/>
              </a:defRPr>
            </a:lvl8pPr>
            <a:lvl9pPr lvl="8" algn="l">
              <a:lnSpc>
                <a:spcPct val="80000"/>
              </a:lnSpc>
              <a:spcBef>
                <a:spcPts val="900"/>
              </a:spcBef>
              <a:spcAft>
                <a:spcPts val="0"/>
              </a:spcAft>
              <a:buClr>
                <a:schemeClr val="dk1"/>
              </a:buClr>
              <a:buSzPts val="2000"/>
              <a:buFont typeface="Helvetica Neue"/>
              <a:buNone/>
              <a:defRPr b="1" sz="2000">
                <a:solidFill>
                  <a:schemeClr val="dk1"/>
                </a:solidFill>
                <a:latin typeface="Helvetica Neue"/>
                <a:ea typeface="Helvetica Neue"/>
                <a:cs typeface="Helvetica Neue"/>
                <a:sym typeface="Helvetica Neue"/>
              </a:defRPr>
            </a:lvl9pPr>
          </a:lstStyle>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1">
  <p:cSld name="Title and Content">
    <p:spTree>
      <p:nvGrpSpPr>
        <p:cNvPr id="75" name="Shape 75"/>
        <p:cNvGrpSpPr/>
        <p:nvPr/>
      </p:nvGrpSpPr>
      <p:grpSpPr>
        <a:xfrm>
          <a:off x="0" y="0"/>
          <a:ext cx="0" cy="0"/>
          <a:chOff x="0" y="0"/>
          <a:chExt cx="0" cy="0"/>
        </a:xfrm>
      </p:grpSpPr>
      <p:sp>
        <p:nvSpPr>
          <p:cNvPr id="76" name="Google Shape;76;p18"/>
          <p:cNvSpPr txBox="1"/>
          <p:nvPr>
            <p:ph idx="1" type="body"/>
          </p:nvPr>
        </p:nvSpPr>
        <p:spPr>
          <a:xfrm>
            <a:off x="457200" y="1459580"/>
            <a:ext cx="7086600" cy="297900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900"/>
              </a:spcBef>
              <a:spcAft>
                <a:spcPts val="0"/>
              </a:spcAft>
              <a:buClr>
                <a:schemeClr val="dk1"/>
              </a:buClr>
              <a:buSzPts val="1800"/>
              <a:buNone/>
              <a:defRPr>
                <a:latin typeface="Arial"/>
                <a:ea typeface="Arial"/>
                <a:cs typeface="Arial"/>
                <a:sym typeface="Arial"/>
              </a:defRPr>
            </a:lvl1pPr>
            <a:lvl2pPr indent="-228600" lvl="1" marL="914400" algn="l">
              <a:lnSpc>
                <a:spcPct val="100000"/>
              </a:lnSpc>
              <a:spcBef>
                <a:spcPts val="900"/>
              </a:spcBef>
              <a:spcAft>
                <a:spcPts val="0"/>
              </a:spcAft>
              <a:buClr>
                <a:schemeClr val="dk1"/>
              </a:buClr>
              <a:buSzPts val="1800"/>
              <a:buNone/>
              <a:defRPr/>
            </a:lvl2pPr>
            <a:lvl3pPr indent="-342900" lvl="2" marL="1371600" algn="l">
              <a:lnSpc>
                <a:spcPct val="100000"/>
              </a:lnSpc>
              <a:spcBef>
                <a:spcPts val="600"/>
              </a:spcBef>
              <a:spcAft>
                <a:spcPts val="0"/>
              </a:spcAft>
              <a:buClr>
                <a:schemeClr val="dk1"/>
              </a:buClr>
              <a:buSzPts val="1800"/>
              <a:buChar char="•"/>
              <a:defRPr/>
            </a:lvl3pPr>
            <a:lvl4pPr indent="-342900" lvl="3" marL="1828800" algn="l">
              <a:lnSpc>
                <a:spcPct val="100000"/>
              </a:lnSpc>
              <a:spcBef>
                <a:spcPts val="600"/>
              </a:spcBef>
              <a:spcAft>
                <a:spcPts val="0"/>
              </a:spcAft>
              <a:buClr>
                <a:schemeClr val="dk1"/>
              </a:buClr>
              <a:buSzPts val="1800"/>
              <a:buChar char="–"/>
              <a:defRPr/>
            </a:lvl4pPr>
            <a:lvl5pPr indent="-342900" lvl="4" marL="2286000" algn="l">
              <a:lnSpc>
                <a:spcPct val="100000"/>
              </a:lnSpc>
              <a:spcBef>
                <a:spcPts val="600"/>
              </a:spcBef>
              <a:spcAft>
                <a:spcPts val="0"/>
              </a:spcAft>
              <a:buClr>
                <a:schemeClr val="dk1"/>
              </a:buClr>
              <a:buSzPts val="1800"/>
              <a:buChar char="–"/>
              <a:defRPr/>
            </a:lvl5pPr>
            <a:lvl6pPr indent="-342900" lvl="5" marL="2743200" algn="l">
              <a:lnSpc>
                <a:spcPct val="100000"/>
              </a:lnSpc>
              <a:spcBef>
                <a:spcPts val="600"/>
              </a:spcBef>
              <a:spcAft>
                <a:spcPts val="0"/>
              </a:spcAft>
              <a:buClr>
                <a:schemeClr val="dk1"/>
              </a:buClr>
              <a:buSzPts val="1800"/>
              <a:buChar char="–"/>
              <a:defRPr/>
            </a:lvl6pPr>
            <a:lvl7pPr indent="-342900" lvl="6" marL="3200400" algn="l">
              <a:lnSpc>
                <a:spcPct val="100000"/>
              </a:lnSpc>
              <a:spcBef>
                <a:spcPts val="600"/>
              </a:spcBef>
              <a:spcAft>
                <a:spcPts val="0"/>
              </a:spcAft>
              <a:buClr>
                <a:schemeClr val="dk1"/>
              </a:buClr>
              <a:buSzPts val="1800"/>
              <a:buChar char="–"/>
              <a:defRPr/>
            </a:lvl7pPr>
            <a:lvl8pPr indent="-342900" lvl="7" marL="3657600" algn="l">
              <a:lnSpc>
                <a:spcPct val="100000"/>
              </a:lnSpc>
              <a:spcBef>
                <a:spcPts val="600"/>
              </a:spcBef>
              <a:spcAft>
                <a:spcPts val="0"/>
              </a:spcAft>
              <a:buClr>
                <a:schemeClr val="dk1"/>
              </a:buClr>
              <a:buSzPts val="1800"/>
              <a:buChar char="–"/>
              <a:defRPr/>
            </a:lvl8pPr>
            <a:lvl9pPr indent="-342900" lvl="8" marL="4114800" algn="l">
              <a:lnSpc>
                <a:spcPct val="100000"/>
              </a:lnSpc>
              <a:spcBef>
                <a:spcPts val="600"/>
              </a:spcBef>
              <a:spcAft>
                <a:spcPts val="0"/>
              </a:spcAft>
              <a:buClr>
                <a:schemeClr val="dk1"/>
              </a:buClr>
              <a:buSzPts val="1800"/>
              <a:buChar char="–"/>
              <a:defRPr/>
            </a:lvl9pPr>
          </a:lstStyle>
          <a:p/>
        </p:txBody>
      </p:sp>
      <p:cxnSp>
        <p:nvCxnSpPr>
          <p:cNvPr id="77" name="Google Shape;77;p18"/>
          <p:cNvCxnSpPr/>
          <p:nvPr/>
        </p:nvCxnSpPr>
        <p:spPr>
          <a:xfrm>
            <a:off x="457200" y="457200"/>
            <a:ext cx="8229600" cy="0"/>
          </a:xfrm>
          <a:prstGeom prst="straightConnector1">
            <a:avLst/>
          </a:prstGeom>
          <a:noFill/>
          <a:ln cap="flat" cmpd="sng" w="47625">
            <a:solidFill>
              <a:schemeClr val="dk1"/>
            </a:solidFill>
            <a:prstDash val="solid"/>
            <a:round/>
            <a:headEnd len="sm" w="sm" type="none"/>
            <a:tailEnd len="sm" w="sm" type="none"/>
          </a:ln>
        </p:spPr>
      </p:cxnSp>
      <p:sp>
        <p:nvSpPr>
          <p:cNvPr id="78" name="Google Shape;78;p18"/>
          <p:cNvSpPr txBox="1"/>
          <p:nvPr>
            <p:ph type="title"/>
          </p:nvPr>
        </p:nvSpPr>
        <p:spPr>
          <a:xfrm>
            <a:off x="457200" y="590550"/>
            <a:ext cx="7086600" cy="685800"/>
          </a:xfrm>
          <a:prstGeom prst="rect">
            <a:avLst/>
          </a:prstGeom>
          <a:noFill/>
          <a:ln>
            <a:noFill/>
          </a:ln>
        </p:spPr>
        <p:txBody>
          <a:bodyPr anchorCtr="0" anchor="t" bIns="0" lIns="0" spcFirstLastPara="1" rIns="0" wrap="square" tIns="0">
            <a:normAutofit/>
          </a:bodyPr>
          <a:lstStyle>
            <a:lvl1pPr lvl="0" algn="l">
              <a:lnSpc>
                <a:spcPct val="80000"/>
              </a:lnSpc>
              <a:spcBef>
                <a:spcPts val="0"/>
              </a:spcBef>
              <a:spcAft>
                <a:spcPts val="0"/>
              </a:spcAft>
              <a:buClr>
                <a:schemeClr val="dk1"/>
              </a:buClr>
              <a:buSzPts val="1800"/>
              <a:buNone/>
              <a:defRPr>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9" name="Google Shape;79;p18"/>
          <p:cNvSpPr txBox="1"/>
          <p:nvPr/>
        </p:nvSpPr>
        <p:spPr>
          <a:xfrm>
            <a:off x="0" y="4621880"/>
            <a:ext cx="9144000" cy="301200"/>
          </a:xfrm>
          <a:prstGeom prst="rect">
            <a:avLst/>
          </a:prstGeom>
          <a:noFill/>
          <a:ln>
            <a:noFill/>
          </a:ln>
        </p:spPr>
        <p:txBody>
          <a:bodyPr anchorCtr="0" anchor="b" bIns="0" lIns="0" spcFirstLastPara="1" rIns="0" wrap="square" tIns="0">
            <a:noAutofit/>
          </a:bodyPr>
          <a:lstStyle/>
          <a:p>
            <a:pPr indent="0" lvl="0" marL="0" marR="0" rtl="0" algn="ctr">
              <a:lnSpc>
                <a:spcPct val="113846"/>
              </a:lnSpc>
              <a:spcBef>
                <a:spcPts val="0"/>
              </a:spcBef>
              <a:spcAft>
                <a:spcPts val="0"/>
              </a:spcAft>
              <a:buClr>
                <a:srgbClr val="000000"/>
              </a:buClr>
              <a:buSzPts val="650"/>
              <a:buFont typeface="Arial"/>
              <a:buNone/>
            </a:pPr>
            <a:r>
              <a:rPr b="0" i="0" lang="en-US" sz="650" u="none" cap="none" strike="noStrike">
                <a:solidFill>
                  <a:schemeClr val="dk1"/>
                </a:solidFill>
                <a:latin typeface="Arial"/>
                <a:ea typeface="Arial"/>
                <a:cs typeface="Arial"/>
                <a:sym typeface="Arial"/>
              </a:rPr>
              <a:t>Verizon confidential and proprietary. Unauthorized disclosure, reproduction or other use prohibited.</a:t>
            </a:r>
            <a:endParaRPr b="0" i="0" sz="650" u="none" cap="none" strike="noStrike">
              <a:solidFill>
                <a:schemeClr val="dk1"/>
              </a:solidFill>
              <a:latin typeface="Arial"/>
              <a:ea typeface="Arial"/>
              <a:cs typeface="Arial"/>
              <a:sym typeface="Arial"/>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eally dk grey bkgd_VZ red edge">
  <p:cSld name="Really dk grey bkgd_VZ red edge">
    <p:bg>
      <p:bgPr>
        <a:solidFill>
          <a:srgbClr val="231F20"/>
        </a:solidFill>
      </p:bgPr>
    </p:bg>
    <p:spTree>
      <p:nvGrpSpPr>
        <p:cNvPr id="80" name="Shape 80"/>
        <p:cNvGrpSpPr/>
        <p:nvPr/>
      </p:nvGrpSpPr>
      <p:grpSpPr>
        <a:xfrm>
          <a:off x="0" y="0"/>
          <a:ext cx="0" cy="0"/>
          <a:chOff x="0" y="0"/>
          <a:chExt cx="0" cy="0"/>
        </a:xfrm>
      </p:grpSpPr>
      <p:sp>
        <p:nvSpPr>
          <p:cNvPr id="81" name="Google Shape;81;p19"/>
          <p:cNvSpPr txBox="1"/>
          <p:nvPr>
            <p:ph idx="1" type="body"/>
          </p:nvPr>
        </p:nvSpPr>
        <p:spPr>
          <a:xfrm>
            <a:off x="1168399" y="2293187"/>
            <a:ext cx="6939300" cy="455400"/>
          </a:xfrm>
          <a:prstGeom prst="rect">
            <a:avLst/>
          </a:prstGeom>
          <a:noFill/>
          <a:ln>
            <a:noFill/>
          </a:ln>
        </p:spPr>
        <p:txBody>
          <a:bodyPr anchorCtr="0" anchor="t" bIns="45700" lIns="91425" spcFirstLastPara="1" rIns="91425" wrap="square" tIns="45700">
            <a:normAutofit/>
          </a:bodyPr>
          <a:lstStyle>
            <a:lvl1pPr indent="-228600" lvl="0" marL="457200" marR="0" algn="l">
              <a:spcBef>
                <a:spcPts val="640"/>
              </a:spcBef>
              <a:spcAft>
                <a:spcPts val="0"/>
              </a:spcAft>
              <a:buClr>
                <a:srgbClr val="EDEDEE"/>
              </a:buClr>
              <a:buSzPts val="3200"/>
              <a:buFont typeface="Arial"/>
              <a:buNone/>
              <a:defRPr b="0" i="0" sz="3200" u="none" cap="none" strike="noStrike">
                <a:solidFill>
                  <a:srgbClr val="EDEDEE"/>
                </a:solidFill>
                <a:latin typeface="Arial"/>
                <a:ea typeface="Arial"/>
                <a:cs typeface="Arial"/>
                <a:sym typeface="Arial"/>
              </a:defRPr>
            </a:lvl1pPr>
            <a:lvl2pPr indent="-406400" lvl="1" marL="914400" marR="0" algn="l">
              <a:spcBef>
                <a:spcPts val="12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algn="l">
              <a:spcBef>
                <a:spcPts val="12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algn="l">
              <a:spcBef>
                <a:spcPts val="12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algn="l">
              <a:spcBef>
                <a:spcPts val="12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algn="l">
              <a:spcBef>
                <a:spcPts val="12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algn="l">
              <a:spcBef>
                <a:spcPts val="12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algn="l">
              <a:spcBef>
                <a:spcPts val="12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algn="l">
              <a:spcBef>
                <a:spcPts val="1200"/>
              </a:spcBef>
              <a:spcAft>
                <a:spcPts val="120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82" name="Google Shape;82;p19"/>
          <p:cNvSpPr txBox="1"/>
          <p:nvPr>
            <p:ph idx="2" type="body"/>
          </p:nvPr>
        </p:nvSpPr>
        <p:spPr>
          <a:xfrm>
            <a:off x="1168400" y="3080384"/>
            <a:ext cx="4080900" cy="304800"/>
          </a:xfrm>
          <a:prstGeom prst="rect">
            <a:avLst/>
          </a:prstGeom>
          <a:noFill/>
          <a:ln>
            <a:noFill/>
          </a:ln>
        </p:spPr>
        <p:txBody>
          <a:bodyPr anchorCtr="0" anchor="t" bIns="45700" lIns="91425" spcFirstLastPara="1" rIns="91425" wrap="square" tIns="45700">
            <a:normAutofit/>
          </a:bodyPr>
          <a:lstStyle>
            <a:lvl1pPr indent="-228600" lvl="0" marL="457200" marR="0" algn="l">
              <a:spcBef>
                <a:spcPts val="360"/>
              </a:spcBef>
              <a:spcAft>
                <a:spcPts val="0"/>
              </a:spcAft>
              <a:buClr>
                <a:srgbClr val="EDEDEE"/>
              </a:buClr>
              <a:buSzPts val="1800"/>
              <a:buFont typeface="Arial"/>
              <a:buNone/>
              <a:defRPr b="1" i="0" sz="1800" u="none" cap="none" strike="noStrike">
                <a:solidFill>
                  <a:srgbClr val="EDEDEE"/>
                </a:solidFill>
                <a:latin typeface="Arial"/>
                <a:ea typeface="Arial"/>
                <a:cs typeface="Arial"/>
                <a:sym typeface="Arial"/>
              </a:defRPr>
            </a:lvl1pPr>
            <a:lvl2pPr indent="-406400" lvl="1" marL="914400" marR="0" algn="l">
              <a:spcBef>
                <a:spcPts val="12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algn="l">
              <a:spcBef>
                <a:spcPts val="12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algn="l">
              <a:spcBef>
                <a:spcPts val="12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algn="l">
              <a:spcBef>
                <a:spcPts val="12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algn="l">
              <a:spcBef>
                <a:spcPts val="12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algn="l">
              <a:spcBef>
                <a:spcPts val="12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algn="l">
              <a:spcBef>
                <a:spcPts val="12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algn="l">
              <a:spcBef>
                <a:spcPts val="1200"/>
              </a:spcBef>
              <a:spcAft>
                <a:spcPts val="120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83" name="Google Shape;83;p19"/>
          <p:cNvSpPr txBox="1"/>
          <p:nvPr>
            <p:ph idx="3" type="body"/>
          </p:nvPr>
        </p:nvSpPr>
        <p:spPr>
          <a:xfrm>
            <a:off x="1168400" y="3383852"/>
            <a:ext cx="4080900" cy="304800"/>
          </a:xfrm>
          <a:prstGeom prst="rect">
            <a:avLst/>
          </a:prstGeom>
          <a:noFill/>
          <a:ln>
            <a:noFill/>
          </a:ln>
        </p:spPr>
        <p:txBody>
          <a:bodyPr anchorCtr="0" anchor="t" bIns="45700" lIns="91425" spcFirstLastPara="1" rIns="91425" wrap="square" tIns="45700">
            <a:normAutofit/>
          </a:bodyPr>
          <a:lstStyle>
            <a:lvl1pPr indent="-228600" lvl="0" marL="457200" marR="0" algn="l">
              <a:spcBef>
                <a:spcPts val="280"/>
              </a:spcBef>
              <a:spcAft>
                <a:spcPts val="0"/>
              </a:spcAft>
              <a:buClr>
                <a:srgbClr val="EDEDEE"/>
              </a:buClr>
              <a:buSzPts val="1400"/>
              <a:buFont typeface="Arial"/>
              <a:buNone/>
              <a:defRPr b="0" i="0" sz="1400" u="none" cap="none" strike="noStrike">
                <a:solidFill>
                  <a:srgbClr val="EDEDEE"/>
                </a:solidFill>
                <a:latin typeface="Arial"/>
                <a:ea typeface="Arial"/>
                <a:cs typeface="Arial"/>
                <a:sym typeface="Arial"/>
              </a:defRPr>
            </a:lvl1pPr>
            <a:lvl2pPr indent="-406400" lvl="1" marL="914400" marR="0" algn="l">
              <a:spcBef>
                <a:spcPts val="12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algn="l">
              <a:spcBef>
                <a:spcPts val="12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algn="l">
              <a:spcBef>
                <a:spcPts val="12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algn="l">
              <a:spcBef>
                <a:spcPts val="12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algn="l">
              <a:spcBef>
                <a:spcPts val="12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algn="l">
              <a:spcBef>
                <a:spcPts val="12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algn="l">
              <a:spcBef>
                <a:spcPts val="12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algn="l">
              <a:spcBef>
                <a:spcPts val="1200"/>
              </a:spcBef>
              <a:spcAft>
                <a:spcPts val="120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84" name="Google Shape;84;p19"/>
          <p:cNvSpPr/>
          <p:nvPr/>
        </p:nvSpPr>
        <p:spPr>
          <a:xfrm>
            <a:off x="457200" y="342899"/>
            <a:ext cx="8229600" cy="4457700"/>
          </a:xfrm>
          <a:prstGeom prst="rect">
            <a:avLst/>
          </a:prstGeom>
          <a:noFill/>
          <a:ln cap="flat" cmpd="sng" w="152400">
            <a:solidFill>
              <a:srgbClr val="EC1C25"/>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latin typeface="Calibri"/>
              <a:ea typeface="Calibri"/>
              <a:cs typeface="Calibri"/>
              <a:sym typeface="Calibri"/>
            </a:endParaRPr>
          </a:p>
        </p:txBody>
      </p:sp>
      <p:cxnSp>
        <p:nvCxnSpPr>
          <p:cNvPr id="85" name="Google Shape;85;p19"/>
          <p:cNvCxnSpPr/>
          <p:nvPr/>
        </p:nvCxnSpPr>
        <p:spPr>
          <a:xfrm>
            <a:off x="1263546" y="2134184"/>
            <a:ext cx="5208300" cy="0"/>
          </a:xfrm>
          <a:prstGeom prst="straightConnector1">
            <a:avLst/>
          </a:prstGeom>
          <a:noFill/>
          <a:ln cap="flat" cmpd="sng" w="25400">
            <a:solidFill>
              <a:srgbClr val="EC1C25"/>
            </a:solidFill>
            <a:prstDash val="solid"/>
            <a:round/>
            <a:headEnd len="sm" w="sm" type="none"/>
            <a:tailEnd len="sm" w="sm" type="none"/>
          </a:ln>
        </p:spPr>
      </p:cxnSp>
      <p:sp>
        <p:nvSpPr>
          <p:cNvPr id="86" name="Google Shape;86;p19"/>
          <p:cNvSpPr txBox="1"/>
          <p:nvPr>
            <p:ph idx="4" type="body"/>
          </p:nvPr>
        </p:nvSpPr>
        <p:spPr>
          <a:xfrm>
            <a:off x="1181100" y="908012"/>
            <a:ext cx="6926700" cy="1147800"/>
          </a:xfrm>
          <a:prstGeom prst="rect">
            <a:avLst/>
          </a:prstGeom>
          <a:noFill/>
          <a:ln>
            <a:noFill/>
          </a:ln>
        </p:spPr>
        <p:txBody>
          <a:bodyPr anchorCtr="0" anchor="t" bIns="45700" lIns="91425" spcFirstLastPara="1" rIns="91425" wrap="square" tIns="45700">
            <a:normAutofit/>
          </a:bodyPr>
          <a:lstStyle>
            <a:lvl1pPr indent="-228600" lvl="0" marL="457200" marR="0" algn="l">
              <a:spcBef>
                <a:spcPts val="0"/>
              </a:spcBef>
              <a:spcAft>
                <a:spcPts val="0"/>
              </a:spcAft>
              <a:buClr>
                <a:srgbClr val="EDEDEE"/>
              </a:buClr>
              <a:buSzPts val="4800"/>
              <a:buFont typeface="Arial"/>
              <a:buNone/>
              <a:defRPr b="1" i="0" sz="4800" u="none" cap="none" strike="noStrike">
                <a:solidFill>
                  <a:srgbClr val="EDEDEE"/>
                </a:solidFill>
                <a:latin typeface="Arial"/>
                <a:ea typeface="Arial"/>
                <a:cs typeface="Arial"/>
                <a:sym typeface="Arial"/>
              </a:defRPr>
            </a:lvl1pPr>
            <a:lvl2pPr indent="-406400" lvl="1" marL="914400" marR="0" algn="l">
              <a:spcBef>
                <a:spcPts val="12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algn="l">
              <a:spcBef>
                <a:spcPts val="12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algn="l">
              <a:spcBef>
                <a:spcPts val="12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algn="l">
              <a:spcBef>
                <a:spcPts val="12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algn="l">
              <a:spcBef>
                <a:spcPts val="12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algn="l">
              <a:spcBef>
                <a:spcPts val="12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algn="l">
              <a:spcBef>
                <a:spcPts val="12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algn="l">
              <a:spcBef>
                <a:spcPts val="1200"/>
              </a:spcBef>
              <a:spcAft>
                <a:spcPts val="120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87" name="Google Shape;87;p19"/>
          <p:cNvSpPr txBox="1"/>
          <p:nvPr>
            <p:ph idx="5" type="body"/>
          </p:nvPr>
        </p:nvSpPr>
        <p:spPr>
          <a:xfrm>
            <a:off x="1181100" y="3772528"/>
            <a:ext cx="2598600" cy="312000"/>
          </a:xfrm>
          <a:prstGeom prst="rect">
            <a:avLst/>
          </a:prstGeom>
          <a:noFill/>
          <a:ln>
            <a:noFill/>
          </a:ln>
        </p:spPr>
        <p:txBody>
          <a:bodyPr anchorCtr="0" anchor="t" bIns="45700" lIns="91425" spcFirstLastPara="1" rIns="91425" wrap="square" tIns="45700">
            <a:normAutofit/>
          </a:bodyPr>
          <a:lstStyle>
            <a:lvl1pPr indent="-228600" lvl="0" marL="457200" marR="0" algn="l">
              <a:spcBef>
                <a:spcPts val="280"/>
              </a:spcBef>
              <a:spcAft>
                <a:spcPts val="0"/>
              </a:spcAft>
              <a:buClr>
                <a:srgbClr val="EDEDEE"/>
              </a:buClr>
              <a:buSzPts val="1400"/>
              <a:buFont typeface="Arial"/>
              <a:buNone/>
              <a:defRPr b="0" i="0" sz="1400" u="none" cap="none" strike="noStrike">
                <a:solidFill>
                  <a:srgbClr val="EDEDEE"/>
                </a:solidFill>
                <a:latin typeface="Arial"/>
                <a:ea typeface="Arial"/>
                <a:cs typeface="Arial"/>
                <a:sym typeface="Arial"/>
              </a:defRPr>
            </a:lvl1pPr>
            <a:lvl2pPr indent="-406400" lvl="1" marL="914400" marR="0" algn="l">
              <a:spcBef>
                <a:spcPts val="12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algn="l">
              <a:spcBef>
                <a:spcPts val="12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algn="l">
              <a:spcBef>
                <a:spcPts val="12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algn="l">
              <a:spcBef>
                <a:spcPts val="12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algn="l">
              <a:spcBef>
                <a:spcPts val="12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algn="l">
              <a:spcBef>
                <a:spcPts val="12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algn="l">
              <a:spcBef>
                <a:spcPts val="12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algn="l">
              <a:spcBef>
                <a:spcPts val="1200"/>
              </a:spcBef>
              <a:spcAft>
                <a:spcPts val="120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pic>
        <p:nvPicPr>
          <p:cNvPr id="88" name="Google Shape;88;p19"/>
          <p:cNvPicPr preferRelativeResize="0"/>
          <p:nvPr/>
        </p:nvPicPr>
        <p:blipFill rotWithShape="1">
          <a:blip r:embed="rId2">
            <a:alphaModFix/>
          </a:blip>
          <a:srcRect b="0" l="0" r="0" t="0"/>
          <a:stretch/>
        </p:blipFill>
        <p:spPr>
          <a:xfrm>
            <a:off x="5039138" y="4244318"/>
            <a:ext cx="2668673" cy="488021"/>
          </a:xfrm>
          <a:prstGeom prst="rect">
            <a:avLst/>
          </a:prstGeom>
          <a:noFill/>
          <a:ln>
            <a:noFill/>
          </a:ln>
        </p:spPr>
      </p:pic>
      <p:sp>
        <p:nvSpPr>
          <p:cNvPr id="89" name="Google Shape;89;p19"/>
          <p:cNvSpPr txBox="1"/>
          <p:nvPr>
            <p:ph idx="11" type="ftr"/>
          </p:nvPr>
        </p:nvSpPr>
        <p:spPr>
          <a:xfrm>
            <a:off x="630936" y="4437126"/>
            <a:ext cx="3086100" cy="273900"/>
          </a:xfrm>
          <a:prstGeom prst="rect">
            <a:avLst/>
          </a:prstGeom>
          <a:noFill/>
          <a:ln>
            <a:noFill/>
          </a:ln>
        </p:spPr>
        <p:txBody>
          <a:bodyPr anchorCtr="0" anchor="ctr" bIns="45700" lIns="91425" spcFirstLastPara="1" rIns="91425" wrap="square" tIns="45700">
            <a:noAutofit/>
          </a:bodyPr>
          <a:lstStyle>
            <a:lvl1pPr lvl="0" marR="0" algn="l">
              <a:spcBef>
                <a:spcPts val="0"/>
              </a:spcBef>
              <a:spcAft>
                <a:spcPts val="0"/>
              </a:spcAft>
              <a:buSzPts val="1400"/>
              <a:buNone/>
              <a:defRPr b="0" i="0" sz="1200" u="none" cap="none" strike="noStrike">
                <a:solidFill>
                  <a:srgbClr val="BFBFBF"/>
                </a:solidFill>
                <a:latin typeface="Arial"/>
                <a:ea typeface="Arial"/>
                <a:cs typeface="Arial"/>
                <a:sym typeface="Arial"/>
              </a:defRPr>
            </a:lvl1pPr>
            <a:lvl2pPr lvl="1" marR="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Tree>
  </p:cSld>
  <p:clrMapOvr>
    <a:masterClrMapping/>
  </p:clrMapOvr>
  <p:extLst>
    <p:ext uri="{DCECCB84-F9BA-43D5-87BE-67443E8EF086}">
      <p15:sldGuideLst>
        <p15:guide id="1" orient="horz" pos="2808">
          <p15:clr>
            <a:srgbClr val="FBAE40"/>
          </p15:clr>
        </p15:guide>
        <p15:guide id="2" pos="744">
          <p15:clr>
            <a:srgbClr val="FBAE40"/>
          </p15:clr>
        </p15:guide>
        <p15:guide id="3" orient="horz" pos="1224">
          <p15:clr>
            <a:srgbClr val="FBAE40"/>
          </p15:clr>
        </p15:guide>
        <p15:guide id="4" orient="horz" pos="1350">
          <p15:clr>
            <a:srgbClr val="FBAE40"/>
          </p15:clr>
        </p15:guide>
        <p15:guide id="5" orient="horz" pos="1656">
          <p15:clr>
            <a:srgbClr val="FBAE40"/>
          </p15:clr>
        </p15:guide>
        <p15:guide id="6" orient="horz" pos="2250">
          <p15:clr>
            <a:srgbClr val="FBAE40"/>
          </p15:clr>
        </p15:guide>
        <p15:guide id="7" orient="horz" pos="2412">
          <p15:clr>
            <a:srgbClr val="FBAE40"/>
          </p15:clr>
        </p15:guide>
        <p15:guide id="8" orient="horz" pos="2070">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slide">
  <p:cSld name="Cover slide">
    <p:spTree>
      <p:nvGrpSpPr>
        <p:cNvPr id="94" name="Shape 94"/>
        <p:cNvGrpSpPr/>
        <p:nvPr/>
      </p:nvGrpSpPr>
      <p:grpSpPr>
        <a:xfrm>
          <a:off x="0" y="0"/>
          <a:ext cx="0" cy="0"/>
          <a:chOff x="0" y="0"/>
          <a:chExt cx="0" cy="0"/>
        </a:xfrm>
      </p:grpSpPr>
      <p:sp>
        <p:nvSpPr>
          <p:cNvPr id="95" name="Google Shape;95;p21"/>
          <p:cNvSpPr txBox="1"/>
          <p:nvPr>
            <p:ph type="ctrTitle"/>
          </p:nvPr>
        </p:nvSpPr>
        <p:spPr>
          <a:xfrm>
            <a:off x="457199" y="463073"/>
            <a:ext cx="8189400" cy="1737300"/>
          </a:xfrm>
          <a:prstGeom prst="rect">
            <a:avLst/>
          </a:prstGeom>
          <a:noFill/>
          <a:ln>
            <a:noFill/>
          </a:ln>
        </p:spPr>
        <p:txBody>
          <a:bodyPr anchorCtr="0" anchor="t" bIns="0" lIns="0" spcFirstLastPara="1" rIns="0" wrap="square" tIns="0">
            <a:noAutofit/>
          </a:bodyPr>
          <a:lstStyle>
            <a:lvl1pPr lvl="0" algn="l">
              <a:lnSpc>
                <a:spcPct val="80000"/>
              </a:lnSpc>
              <a:spcBef>
                <a:spcPts val="0"/>
              </a:spcBef>
              <a:spcAft>
                <a:spcPts val="0"/>
              </a:spcAft>
              <a:buClr>
                <a:schemeClr val="dk1"/>
              </a:buClr>
              <a:buSzPts val="6000"/>
              <a:buFont typeface="Helvetica Neue"/>
              <a:buNone/>
              <a:defRPr i="0" sz="6000">
                <a:latin typeface="Arial"/>
                <a:ea typeface="Arial"/>
                <a:cs typeface="Arial"/>
                <a:sym typeface="Arial"/>
              </a:defRPr>
            </a:lvl1pPr>
            <a:lvl2pPr lvl="1" algn="l">
              <a:lnSpc>
                <a:spcPct val="100000"/>
              </a:lnSpc>
              <a:spcBef>
                <a:spcPts val="0"/>
              </a:spcBef>
              <a:spcAft>
                <a:spcPts val="0"/>
              </a:spcAft>
              <a:buSzPts val="1400"/>
              <a:buFont typeface="Helvetica Neue"/>
              <a:buNone/>
              <a:defRPr>
                <a:latin typeface="Helvetica Neue"/>
                <a:ea typeface="Helvetica Neue"/>
                <a:cs typeface="Helvetica Neue"/>
                <a:sym typeface="Helvetica Neue"/>
              </a:defRPr>
            </a:lvl2pPr>
            <a:lvl3pPr lvl="2" algn="l">
              <a:lnSpc>
                <a:spcPct val="100000"/>
              </a:lnSpc>
              <a:spcBef>
                <a:spcPts val="0"/>
              </a:spcBef>
              <a:spcAft>
                <a:spcPts val="0"/>
              </a:spcAft>
              <a:buSzPts val="1400"/>
              <a:buFont typeface="Helvetica Neue"/>
              <a:buNone/>
              <a:defRPr>
                <a:latin typeface="Helvetica Neue"/>
                <a:ea typeface="Helvetica Neue"/>
                <a:cs typeface="Helvetica Neue"/>
                <a:sym typeface="Helvetica Neue"/>
              </a:defRPr>
            </a:lvl3pPr>
            <a:lvl4pPr lvl="3" algn="l">
              <a:lnSpc>
                <a:spcPct val="100000"/>
              </a:lnSpc>
              <a:spcBef>
                <a:spcPts val="0"/>
              </a:spcBef>
              <a:spcAft>
                <a:spcPts val="0"/>
              </a:spcAft>
              <a:buSzPts val="1400"/>
              <a:buFont typeface="Helvetica Neue"/>
              <a:buNone/>
              <a:defRPr>
                <a:latin typeface="Helvetica Neue"/>
                <a:ea typeface="Helvetica Neue"/>
                <a:cs typeface="Helvetica Neue"/>
                <a:sym typeface="Helvetica Neue"/>
              </a:defRPr>
            </a:lvl4pPr>
            <a:lvl5pPr lvl="4" algn="l">
              <a:lnSpc>
                <a:spcPct val="100000"/>
              </a:lnSpc>
              <a:spcBef>
                <a:spcPts val="0"/>
              </a:spcBef>
              <a:spcAft>
                <a:spcPts val="0"/>
              </a:spcAft>
              <a:buSzPts val="1400"/>
              <a:buFont typeface="Helvetica Neue"/>
              <a:buNone/>
              <a:defRPr>
                <a:latin typeface="Helvetica Neue"/>
                <a:ea typeface="Helvetica Neue"/>
                <a:cs typeface="Helvetica Neue"/>
                <a:sym typeface="Helvetica Neue"/>
              </a:defRPr>
            </a:lvl5pPr>
            <a:lvl6pPr lvl="5" algn="l">
              <a:lnSpc>
                <a:spcPct val="100000"/>
              </a:lnSpc>
              <a:spcBef>
                <a:spcPts val="0"/>
              </a:spcBef>
              <a:spcAft>
                <a:spcPts val="0"/>
              </a:spcAft>
              <a:buSzPts val="1400"/>
              <a:buFont typeface="Helvetica Neue"/>
              <a:buNone/>
              <a:defRPr>
                <a:latin typeface="Helvetica Neue"/>
                <a:ea typeface="Helvetica Neue"/>
                <a:cs typeface="Helvetica Neue"/>
                <a:sym typeface="Helvetica Neue"/>
              </a:defRPr>
            </a:lvl6pPr>
            <a:lvl7pPr lvl="6" algn="l">
              <a:lnSpc>
                <a:spcPct val="100000"/>
              </a:lnSpc>
              <a:spcBef>
                <a:spcPts val="0"/>
              </a:spcBef>
              <a:spcAft>
                <a:spcPts val="0"/>
              </a:spcAft>
              <a:buSzPts val="1400"/>
              <a:buFont typeface="Helvetica Neue"/>
              <a:buNone/>
              <a:defRPr>
                <a:latin typeface="Helvetica Neue"/>
                <a:ea typeface="Helvetica Neue"/>
                <a:cs typeface="Helvetica Neue"/>
                <a:sym typeface="Helvetica Neue"/>
              </a:defRPr>
            </a:lvl7pPr>
            <a:lvl8pPr lvl="7" algn="l">
              <a:lnSpc>
                <a:spcPct val="100000"/>
              </a:lnSpc>
              <a:spcBef>
                <a:spcPts val="0"/>
              </a:spcBef>
              <a:spcAft>
                <a:spcPts val="0"/>
              </a:spcAft>
              <a:buSzPts val="1400"/>
              <a:buFont typeface="Helvetica Neue"/>
              <a:buNone/>
              <a:defRPr>
                <a:latin typeface="Helvetica Neue"/>
                <a:ea typeface="Helvetica Neue"/>
                <a:cs typeface="Helvetica Neue"/>
                <a:sym typeface="Helvetica Neue"/>
              </a:defRPr>
            </a:lvl8pPr>
            <a:lvl9pPr lvl="8" algn="l">
              <a:lnSpc>
                <a:spcPct val="100000"/>
              </a:lnSpc>
              <a:spcBef>
                <a:spcPts val="0"/>
              </a:spcBef>
              <a:spcAft>
                <a:spcPts val="0"/>
              </a:spcAft>
              <a:buSzPts val="1400"/>
              <a:buFont typeface="Helvetica Neue"/>
              <a:buNone/>
              <a:defRPr>
                <a:latin typeface="Helvetica Neue"/>
                <a:ea typeface="Helvetica Neue"/>
                <a:cs typeface="Helvetica Neue"/>
                <a:sym typeface="Helvetica Neue"/>
              </a:defRPr>
            </a:lvl9pPr>
          </a:lstStyle>
          <a:p/>
        </p:txBody>
      </p:sp>
      <p:sp>
        <p:nvSpPr>
          <p:cNvPr id="96" name="Google Shape;96;p21"/>
          <p:cNvSpPr txBox="1"/>
          <p:nvPr>
            <p:ph idx="1" type="subTitle"/>
          </p:nvPr>
        </p:nvSpPr>
        <p:spPr>
          <a:xfrm>
            <a:off x="457199" y="2291873"/>
            <a:ext cx="4639200" cy="1371600"/>
          </a:xfrm>
          <a:prstGeom prst="rect">
            <a:avLst/>
          </a:prstGeom>
          <a:noFill/>
          <a:ln>
            <a:noFill/>
          </a:ln>
        </p:spPr>
        <p:txBody>
          <a:bodyPr anchorCtr="0" anchor="t" bIns="0" lIns="0" spcFirstLastPara="1" rIns="0" wrap="square" tIns="0">
            <a:noAutofit/>
          </a:bodyPr>
          <a:lstStyle>
            <a:lvl1pPr lvl="0" algn="l">
              <a:lnSpc>
                <a:spcPct val="80000"/>
              </a:lnSpc>
              <a:spcBef>
                <a:spcPts val="900"/>
              </a:spcBef>
              <a:spcAft>
                <a:spcPts val="0"/>
              </a:spcAft>
              <a:buClr>
                <a:schemeClr val="dk1"/>
              </a:buClr>
              <a:buSzPts val="2000"/>
              <a:buFont typeface="Helvetica Neue"/>
              <a:buNone/>
              <a:defRPr b="0" i="0" sz="2000">
                <a:solidFill>
                  <a:schemeClr val="dk1"/>
                </a:solidFill>
                <a:latin typeface="Arial"/>
                <a:ea typeface="Arial"/>
                <a:cs typeface="Arial"/>
                <a:sym typeface="Arial"/>
              </a:defRPr>
            </a:lvl1pPr>
            <a:lvl2pPr lvl="1" algn="l">
              <a:lnSpc>
                <a:spcPct val="80000"/>
              </a:lnSpc>
              <a:spcBef>
                <a:spcPts val="900"/>
              </a:spcBef>
              <a:spcAft>
                <a:spcPts val="0"/>
              </a:spcAft>
              <a:buClr>
                <a:schemeClr val="dk1"/>
              </a:buClr>
              <a:buSzPts val="2000"/>
              <a:buFont typeface="Helvetica Neue"/>
              <a:buNone/>
              <a:defRPr b="1" sz="2000">
                <a:solidFill>
                  <a:schemeClr val="dk1"/>
                </a:solidFill>
                <a:latin typeface="Helvetica Neue"/>
                <a:ea typeface="Helvetica Neue"/>
                <a:cs typeface="Helvetica Neue"/>
                <a:sym typeface="Helvetica Neue"/>
              </a:defRPr>
            </a:lvl2pPr>
            <a:lvl3pPr lvl="2" algn="l">
              <a:lnSpc>
                <a:spcPct val="80000"/>
              </a:lnSpc>
              <a:spcBef>
                <a:spcPts val="900"/>
              </a:spcBef>
              <a:spcAft>
                <a:spcPts val="0"/>
              </a:spcAft>
              <a:buClr>
                <a:schemeClr val="dk1"/>
              </a:buClr>
              <a:buSzPts val="2000"/>
              <a:buFont typeface="Helvetica Neue"/>
              <a:buNone/>
              <a:defRPr b="1" sz="2000">
                <a:solidFill>
                  <a:schemeClr val="dk1"/>
                </a:solidFill>
                <a:latin typeface="Helvetica Neue"/>
                <a:ea typeface="Helvetica Neue"/>
                <a:cs typeface="Helvetica Neue"/>
                <a:sym typeface="Helvetica Neue"/>
              </a:defRPr>
            </a:lvl3pPr>
            <a:lvl4pPr lvl="3" algn="l">
              <a:lnSpc>
                <a:spcPct val="80000"/>
              </a:lnSpc>
              <a:spcBef>
                <a:spcPts val="900"/>
              </a:spcBef>
              <a:spcAft>
                <a:spcPts val="0"/>
              </a:spcAft>
              <a:buClr>
                <a:schemeClr val="dk1"/>
              </a:buClr>
              <a:buSzPts val="2000"/>
              <a:buFont typeface="Helvetica Neue"/>
              <a:buNone/>
              <a:defRPr b="1" sz="2000">
                <a:solidFill>
                  <a:schemeClr val="dk1"/>
                </a:solidFill>
                <a:latin typeface="Helvetica Neue"/>
                <a:ea typeface="Helvetica Neue"/>
                <a:cs typeface="Helvetica Neue"/>
                <a:sym typeface="Helvetica Neue"/>
              </a:defRPr>
            </a:lvl4pPr>
            <a:lvl5pPr lvl="4" algn="l">
              <a:lnSpc>
                <a:spcPct val="80000"/>
              </a:lnSpc>
              <a:spcBef>
                <a:spcPts val="900"/>
              </a:spcBef>
              <a:spcAft>
                <a:spcPts val="0"/>
              </a:spcAft>
              <a:buClr>
                <a:schemeClr val="dk1"/>
              </a:buClr>
              <a:buSzPts val="2000"/>
              <a:buFont typeface="Helvetica Neue"/>
              <a:buNone/>
              <a:defRPr b="1" sz="2000">
                <a:solidFill>
                  <a:schemeClr val="dk1"/>
                </a:solidFill>
                <a:latin typeface="Helvetica Neue"/>
                <a:ea typeface="Helvetica Neue"/>
                <a:cs typeface="Helvetica Neue"/>
                <a:sym typeface="Helvetica Neue"/>
              </a:defRPr>
            </a:lvl5pPr>
            <a:lvl6pPr lvl="5" algn="l">
              <a:lnSpc>
                <a:spcPct val="80000"/>
              </a:lnSpc>
              <a:spcBef>
                <a:spcPts val="900"/>
              </a:spcBef>
              <a:spcAft>
                <a:spcPts val="0"/>
              </a:spcAft>
              <a:buClr>
                <a:schemeClr val="dk1"/>
              </a:buClr>
              <a:buSzPts val="2000"/>
              <a:buFont typeface="Helvetica Neue"/>
              <a:buNone/>
              <a:defRPr b="1" sz="2000">
                <a:solidFill>
                  <a:schemeClr val="dk1"/>
                </a:solidFill>
                <a:latin typeface="Helvetica Neue"/>
                <a:ea typeface="Helvetica Neue"/>
                <a:cs typeface="Helvetica Neue"/>
                <a:sym typeface="Helvetica Neue"/>
              </a:defRPr>
            </a:lvl6pPr>
            <a:lvl7pPr lvl="6" algn="l">
              <a:lnSpc>
                <a:spcPct val="80000"/>
              </a:lnSpc>
              <a:spcBef>
                <a:spcPts val="900"/>
              </a:spcBef>
              <a:spcAft>
                <a:spcPts val="0"/>
              </a:spcAft>
              <a:buClr>
                <a:schemeClr val="dk1"/>
              </a:buClr>
              <a:buSzPts val="2000"/>
              <a:buFont typeface="Helvetica Neue"/>
              <a:buNone/>
              <a:defRPr b="1" sz="2000">
                <a:solidFill>
                  <a:schemeClr val="dk1"/>
                </a:solidFill>
                <a:latin typeface="Helvetica Neue"/>
                <a:ea typeface="Helvetica Neue"/>
                <a:cs typeface="Helvetica Neue"/>
                <a:sym typeface="Helvetica Neue"/>
              </a:defRPr>
            </a:lvl7pPr>
            <a:lvl8pPr lvl="7" algn="l">
              <a:lnSpc>
                <a:spcPct val="80000"/>
              </a:lnSpc>
              <a:spcBef>
                <a:spcPts val="900"/>
              </a:spcBef>
              <a:spcAft>
                <a:spcPts val="0"/>
              </a:spcAft>
              <a:buClr>
                <a:schemeClr val="dk1"/>
              </a:buClr>
              <a:buSzPts val="2000"/>
              <a:buFont typeface="Helvetica Neue"/>
              <a:buNone/>
              <a:defRPr b="1" sz="2000">
                <a:solidFill>
                  <a:schemeClr val="dk1"/>
                </a:solidFill>
                <a:latin typeface="Helvetica Neue"/>
                <a:ea typeface="Helvetica Neue"/>
                <a:cs typeface="Helvetica Neue"/>
                <a:sym typeface="Helvetica Neue"/>
              </a:defRPr>
            </a:lvl8pPr>
            <a:lvl9pPr lvl="8" algn="l">
              <a:lnSpc>
                <a:spcPct val="80000"/>
              </a:lnSpc>
              <a:spcBef>
                <a:spcPts val="900"/>
              </a:spcBef>
              <a:spcAft>
                <a:spcPts val="0"/>
              </a:spcAft>
              <a:buClr>
                <a:schemeClr val="dk1"/>
              </a:buClr>
              <a:buSzPts val="2000"/>
              <a:buFont typeface="Helvetica Neue"/>
              <a:buNone/>
              <a:defRPr b="1" sz="2000">
                <a:solidFill>
                  <a:schemeClr val="dk1"/>
                </a:solidFill>
                <a:latin typeface="Helvetica Neue"/>
                <a:ea typeface="Helvetica Neue"/>
                <a:cs typeface="Helvetica Neue"/>
                <a:sym typeface="Helvetica Neue"/>
              </a:defRPr>
            </a:lvl9pPr>
          </a:lstStyle>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p:cSld name="Title and Content">
    <p:spTree>
      <p:nvGrpSpPr>
        <p:cNvPr id="97" name="Shape 97"/>
        <p:cNvGrpSpPr/>
        <p:nvPr/>
      </p:nvGrpSpPr>
      <p:grpSpPr>
        <a:xfrm>
          <a:off x="0" y="0"/>
          <a:ext cx="0" cy="0"/>
          <a:chOff x="0" y="0"/>
          <a:chExt cx="0" cy="0"/>
        </a:xfrm>
      </p:grpSpPr>
      <p:sp>
        <p:nvSpPr>
          <p:cNvPr id="98" name="Google Shape;98;p22"/>
          <p:cNvSpPr txBox="1"/>
          <p:nvPr>
            <p:ph idx="1" type="body"/>
          </p:nvPr>
        </p:nvSpPr>
        <p:spPr>
          <a:xfrm>
            <a:off x="457200" y="1459580"/>
            <a:ext cx="7086600" cy="297900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900"/>
              </a:spcBef>
              <a:spcAft>
                <a:spcPts val="0"/>
              </a:spcAft>
              <a:buClr>
                <a:schemeClr val="dk1"/>
              </a:buClr>
              <a:buSzPts val="1800"/>
              <a:buNone/>
              <a:defRPr>
                <a:latin typeface="Arial"/>
                <a:ea typeface="Arial"/>
                <a:cs typeface="Arial"/>
                <a:sym typeface="Arial"/>
              </a:defRPr>
            </a:lvl1pPr>
            <a:lvl2pPr indent="-228600" lvl="1" marL="914400" algn="l">
              <a:lnSpc>
                <a:spcPct val="100000"/>
              </a:lnSpc>
              <a:spcBef>
                <a:spcPts val="900"/>
              </a:spcBef>
              <a:spcAft>
                <a:spcPts val="0"/>
              </a:spcAft>
              <a:buClr>
                <a:schemeClr val="dk1"/>
              </a:buClr>
              <a:buSzPts val="1800"/>
              <a:buNone/>
              <a:defRPr/>
            </a:lvl2pPr>
            <a:lvl3pPr indent="-342900" lvl="2" marL="1371600" algn="l">
              <a:lnSpc>
                <a:spcPct val="100000"/>
              </a:lnSpc>
              <a:spcBef>
                <a:spcPts val="600"/>
              </a:spcBef>
              <a:spcAft>
                <a:spcPts val="0"/>
              </a:spcAft>
              <a:buClr>
                <a:schemeClr val="dk1"/>
              </a:buClr>
              <a:buSzPts val="1800"/>
              <a:buChar char="•"/>
              <a:defRPr/>
            </a:lvl3pPr>
            <a:lvl4pPr indent="-342900" lvl="3" marL="1828800" algn="l">
              <a:lnSpc>
                <a:spcPct val="100000"/>
              </a:lnSpc>
              <a:spcBef>
                <a:spcPts val="600"/>
              </a:spcBef>
              <a:spcAft>
                <a:spcPts val="0"/>
              </a:spcAft>
              <a:buClr>
                <a:schemeClr val="dk1"/>
              </a:buClr>
              <a:buSzPts val="1800"/>
              <a:buChar char="–"/>
              <a:defRPr/>
            </a:lvl4pPr>
            <a:lvl5pPr indent="-342900" lvl="4" marL="2286000" algn="l">
              <a:lnSpc>
                <a:spcPct val="100000"/>
              </a:lnSpc>
              <a:spcBef>
                <a:spcPts val="600"/>
              </a:spcBef>
              <a:spcAft>
                <a:spcPts val="0"/>
              </a:spcAft>
              <a:buClr>
                <a:schemeClr val="dk1"/>
              </a:buClr>
              <a:buSzPts val="1800"/>
              <a:buChar char="–"/>
              <a:defRPr/>
            </a:lvl5pPr>
            <a:lvl6pPr indent="-342900" lvl="5" marL="2743200" algn="l">
              <a:lnSpc>
                <a:spcPct val="100000"/>
              </a:lnSpc>
              <a:spcBef>
                <a:spcPts val="600"/>
              </a:spcBef>
              <a:spcAft>
                <a:spcPts val="0"/>
              </a:spcAft>
              <a:buClr>
                <a:schemeClr val="dk1"/>
              </a:buClr>
              <a:buSzPts val="1800"/>
              <a:buChar char="–"/>
              <a:defRPr/>
            </a:lvl6pPr>
            <a:lvl7pPr indent="-342900" lvl="6" marL="3200400" algn="l">
              <a:lnSpc>
                <a:spcPct val="100000"/>
              </a:lnSpc>
              <a:spcBef>
                <a:spcPts val="600"/>
              </a:spcBef>
              <a:spcAft>
                <a:spcPts val="0"/>
              </a:spcAft>
              <a:buClr>
                <a:schemeClr val="dk1"/>
              </a:buClr>
              <a:buSzPts val="1800"/>
              <a:buChar char="–"/>
              <a:defRPr/>
            </a:lvl7pPr>
            <a:lvl8pPr indent="-342900" lvl="7" marL="3657600" algn="l">
              <a:lnSpc>
                <a:spcPct val="100000"/>
              </a:lnSpc>
              <a:spcBef>
                <a:spcPts val="600"/>
              </a:spcBef>
              <a:spcAft>
                <a:spcPts val="0"/>
              </a:spcAft>
              <a:buClr>
                <a:schemeClr val="dk1"/>
              </a:buClr>
              <a:buSzPts val="1800"/>
              <a:buChar char="–"/>
              <a:defRPr/>
            </a:lvl8pPr>
            <a:lvl9pPr indent="-342900" lvl="8" marL="4114800" algn="l">
              <a:lnSpc>
                <a:spcPct val="100000"/>
              </a:lnSpc>
              <a:spcBef>
                <a:spcPts val="600"/>
              </a:spcBef>
              <a:spcAft>
                <a:spcPts val="0"/>
              </a:spcAft>
              <a:buClr>
                <a:schemeClr val="dk1"/>
              </a:buClr>
              <a:buSzPts val="1800"/>
              <a:buChar char="–"/>
              <a:defRPr/>
            </a:lvl9pPr>
          </a:lstStyle>
          <a:p/>
        </p:txBody>
      </p:sp>
      <p:cxnSp>
        <p:nvCxnSpPr>
          <p:cNvPr id="99" name="Google Shape;99;p22"/>
          <p:cNvCxnSpPr/>
          <p:nvPr/>
        </p:nvCxnSpPr>
        <p:spPr>
          <a:xfrm>
            <a:off x="457200" y="457200"/>
            <a:ext cx="8229600" cy="0"/>
          </a:xfrm>
          <a:prstGeom prst="straightConnector1">
            <a:avLst/>
          </a:prstGeom>
          <a:noFill/>
          <a:ln cap="flat" cmpd="sng" w="47625">
            <a:solidFill>
              <a:schemeClr val="dk1"/>
            </a:solidFill>
            <a:prstDash val="solid"/>
            <a:round/>
            <a:headEnd len="sm" w="sm" type="none"/>
            <a:tailEnd len="sm" w="sm" type="none"/>
          </a:ln>
        </p:spPr>
      </p:cxnSp>
      <p:sp>
        <p:nvSpPr>
          <p:cNvPr id="100" name="Google Shape;100;p22"/>
          <p:cNvSpPr txBox="1"/>
          <p:nvPr>
            <p:ph type="title"/>
          </p:nvPr>
        </p:nvSpPr>
        <p:spPr>
          <a:xfrm>
            <a:off x="457200" y="590550"/>
            <a:ext cx="7086600" cy="685800"/>
          </a:xfrm>
          <a:prstGeom prst="rect">
            <a:avLst/>
          </a:prstGeom>
          <a:noFill/>
          <a:ln>
            <a:noFill/>
          </a:ln>
        </p:spPr>
        <p:txBody>
          <a:bodyPr anchorCtr="0" anchor="t" bIns="0" lIns="0" spcFirstLastPara="1" rIns="0" wrap="square" tIns="0">
            <a:normAutofit/>
          </a:bodyPr>
          <a:lstStyle>
            <a:lvl1pPr lvl="0" algn="l">
              <a:lnSpc>
                <a:spcPct val="80000"/>
              </a:lnSpc>
              <a:spcBef>
                <a:spcPts val="0"/>
              </a:spcBef>
              <a:spcAft>
                <a:spcPts val="0"/>
              </a:spcAft>
              <a:buClr>
                <a:schemeClr val="dk1"/>
              </a:buClr>
              <a:buSzPts val="1800"/>
              <a:buNone/>
              <a:defRPr>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1" name="Google Shape;101;p22"/>
          <p:cNvSpPr txBox="1"/>
          <p:nvPr/>
        </p:nvSpPr>
        <p:spPr>
          <a:xfrm>
            <a:off x="0" y="4621880"/>
            <a:ext cx="9144000" cy="301200"/>
          </a:xfrm>
          <a:prstGeom prst="rect">
            <a:avLst/>
          </a:prstGeom>
          <a:noFill/>
          <a:ln>
            <a:noFill/>
          </a:ln>
        </p:spPr>
        <p:txBody>
          <a:bodyPr anchorCtr="0" anchor="b" bIns="0" lIns="0" spcFirstLastPara="1" rIns="0" wrap="square" tIns="0">
            <a:noAutofit/>
          </a:bodyPr>
          <a:lstStyle/>
          <a:p>
            <a:pPr indent="0" lvl="0" marL="0" marR="0" rtl="0" algn="ctr">
              <a:lnSpc>
                <a:spcPct val="113846"/>
              </a:lnSpc>
              <a:spcBef>
                <a:spcPts val="0"/>
              </a:spcBef>
              <a:spcAft>
                <a:spcPts val="0"/>
              </a:spcAft>
              <a:buNone/>
            </a:pPr>
            <a:r>
              <a:rPr b="0" i="0" lang="en-US" sz="650" u="none" cap="none" strike="noStrike">
                <a:solidFill>
                  <a:schemeClr val="dk1"/>
                </a:solidFill>
                <a:latin typeface="Arial"/>
                <a:ea typeface="Arial"/>
                <a:cs typeface="Arial"/>
                <a:sym typeface="Arial"/>
              </a:rPr>
              <a:t>Verizon confidential and proprietary. Unauthorized disclosure, reproduction or other use prohibited.</a:t>
            </a:r>
            <a:endParaRPr b="0" i="0" sz="650" u="none" cap="none" strike="noStrike">
              <a:solidFill>
                <a:schemeClr val="dk1"/>
              </a:solidFill>
              <a:latin typeface="Arial"/>
              <a:ea typeface="Arial"/>
              <a:cs typeface="Arial"/>
              <a:sym typeface="Aria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p:cSld name="Title and Content">
    <p:spTree>
      <p:nvGrpSpPr>
        <p:cNvPr id="16" name="Shape 16"/>
        <p:cNvGrpSpPr/>
        <p:nvPr/>
      </p:nvGrpSpPr>
      <p:grpSpPr>
        <a:xfrm>
          <a:off x="0" y="0"/>
          <a:ext cx="0" cy="0"/>
          <a:chOff x="0" y="0"/>
          <a:chExt cx="0" cy="0"/>
        </a:xfrm>
      </p:grpSpPr>
      <p:sp>
        <p:nvSpPr>
          <p:cNvPr id="17" name="Google Shape;17;p3"/>
          <p:cNvSpPr txBox="1"/>
          <p:nvPr>
            <p:ph idx="1" type="body"/>
          </p:nvPr>
        </p:nvSpPr>
        <p:spPr>
          <a:xfrm>
            <a:off x="457200" y="1459580"/>
            <a:ext cx="7086600" cy="297907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900"/>
              </a:spcBef>
              <a:spcAft>
                <a:spcPts val="0"/>
              </a:spcAft>
              <a:buClr>
                <a:schemeClr val="dk1"/>
              </a:buClr>
              <a:buSzPts val="1800"/>
              <a:buNone/>
              <a:defRPr>
                <a:latin typeface="Arial"/>
                <a:ea typeface="Arial"/>
                <a:cs typeface="Arial"/>
                <a:sym typeface="Arial"/>
              </a:defRPr>
            </a:lvl1pPr>
            <a:lvl2pPr indent="-228600" lvl="1" marL="914400" algn="l">
              <a:lnSpc>
                <a:spcPct val="100000"/>
              </a:lnSpc>
              <a:spcBef>
                <a:spcPts val="900"/>
              </a:spcBef>
              <a:spcAft>
                <a:spcPts val="0"/>
              </a:spcAft>
              <a:buClr>
                <a:schemeClr val="dk1"/>
              </a:buClr>
              <a:buSzPts val="1800"/>
              <a:buNone/>
              <a:defRPr/>
            </a:lvl2pPr>
            <a:lvl3pPr indent="-342900" lvl="2" marL="1371600" algn="l">
              <a:lnSpc>
                <a:spcPct val="100000"/>
              </a:lnSpc>
              <a:spcBef>
                <a:spcPts val="600"/>
              </a:spcBef>
              <a:spcAft>
                <a:spcPts val="0"/>
              </a:spcAft>
              <a:buClr>
                <a:schemeClr val="dk1"/>
              </a:buClr>
              <a:buSzPts val="1800"/>
              <a:buChar char="•"/>
              <a:defRPr/>
            </a:lvl3pPr>
            <a:lvl4pPr indent="-342900" lvl="3" marL="1828800" algn="l">
              <a:lnSpc>
                <a:spcPct val="100000"/>
              </a:lnSpc>
              <a:spcBef>
                <a:spcPts val="600"/>
              </a:spcBef>
              <a:spcAft>
                <a:spcPts val="0"/>
              </a:spcAft>
              <a:buClr>
                <a:schemeClr val="dk1"/>
              </a:buClr>
              <a:buSzPts val="1800"/>
              <a:buChar char="–"/>
              <a:defRPr/>
            </a:lvl4pPr>
            <a:lvl5pPr indent="-342900" lvl="4" marL="2286000" algn="l">
              <a:lnSpc>
                <a:spcPct val="100000"/>
              </a:lnSpc>
              <a:spcBef>
                <a:spcPts val="600"/>
              </a:spcBef>
              <a:spcAft>
                <a:spcPts val="0"/>
              </a:spcAft>
              <a:buClr>
                <a:schemeClr val="dk1"/>
              </a:buClr>
              <a:buSzPts val="1800"/>
              <a:buChar char="–"/>
              <a:defRPr/>
            </a:lvl5pPr>
            <a:lvl6pPr indent="-342900" lvl="5" marL="2743200" algn="l">
              <a:lnSpc>
                <a:spcPct val="100000"/>
              </a:lnSpc>
              <a:spcBef>
                <a:spcPts val="600"/>
              </a:spcBef>
              <a:spcAft>
                <a:spcPts val="0"/>
              </a:spcAft>
              <a:buClr>
                <a:schemeClr val="dk1"/>
              </a:buClr>
              <a:buSzPts val="1800"/>
              <a:buChar char="–"/>
              <a:defRPr/>
            </a:lvl6pPr>
            <a:lvl7pPr indent="-342900" lvl="6" marL="3200400" algn="l">
              <a:lnSpc>
                <a:spcPct val="100000"/>
              </a:lnSpc>
              <a:spcBef>
                <a:spcPts val="600"/>
              </a:spcBef>
              <a:spcAft>
                <a:spcPts val="0"/>
              </a:spcAft>
              <a:buClr>
                <a:schemeClr val="dk1"/>
              </a:buClr>
              <a:buSzPts val="1800"/>
              <a:buChar char="–"/>
              <a:defRPr/>
            </a:lvl7pPr>
            <a:lvl8pPr indent="-342900" lvl="7" marL="3657600" algn="l">
              <a:lnSpc>
                <a:spcPct val="100000"/>
              </a:lnSpc>
              <a:spcBef>
                <a:spcPts val="600"/>
              </a:spcBef>
              <a:spcAft>
                <a:spcPts val="0"/>
              </a:spcAft>
              <a:buClr>
                <a:schemeClr val="dk1"/>
              </a:buClr>
              <a:buSzPts val="1800"/>
              <a:buChar char="–"/>
              <a:defRPr/>
            </a:lvl8pPr>
            <a:lvl9pPr indent="-342900" lvl="8" marL="4114800" algn="l">
              <a:lnSpc>
                <a:spcPct val="100000"/>
              </a:lnSpc>
              <a:spcBef>
                <a:spcPts val="600"/>
              </a:spcBef>
              <a:spcAft>
                <a:spcPts val="0"/>
              </a:spcAft>
              <a:buClr>
                <a:schemeClr val="dk1"/>
              </a:buClr>
              <a:buSzPts val="1800"/>
              <a:buChar char="–"/>
              <a:defRPr/>
            </a:lvl9pPr>
          </a:lstStyle>
          <a:p/>
        </p:txBody>
      </p:sp>
      <p:cxnSp>
        <p:nvCxnSpPr>
          <p:cNvPr id="18" name="Google Shape;18;p3"/>
          <p:cNvCxnSpPr/>
          <p:nvPr/>
        </p:nvCxnSpPr>
        <p:spPr>
          <a:xfrm>
            <a:off x="457200" y="457200"/>
            <a:ext cx="8229600" cy="0"/>
          </a:xfrm>
          <a:prstGeom prst="straightConnector1">
            <a:avLst/>
          </a:prstGeom>
          <a:noFill/>
          <a:ln cap="flat" cmpd="sng" w="47625">
            <a:solidFill>
              <a:schemeClr val="dk1"/>
            </a:solidFill>
            <a:prstDash val="solid"/>
            <a:round/>
            <a:headEnd len="sm" w="sm" type="none"/>
            <a:tailEnd len="sm" w="sm" type="none"/>
          </a:ln>
        </p:spPr>
      </p:cxnSp>
      <p:sp>
        <p:nvSpPr>
          <p:cNvPr id="19" name="Google Shape;19;p3"/>
          <p:cNvSpPr txBox="1"/>
          <p:nvPr>
            <p:ph type="title"/>
          </p:nvPr>
        </p:nvSpPr>
        <p:spPr>
          <a:xfrm>
            <a:off x="457200" y="590550"/>
            <a:ext cx="7086600" cy="685800"/>
          </a:xfrm>
          <a:prstGeom prst="rect">
            <a:avLst/>
          </a:prstGeom>
          <a:noFill/>
          <a:ln>
            <a:noFill/>
          </a:ln>
        </p:spPr>
        <p:txBody>
          <a:bodyPr anchorCtr="0" anchor="t" bIns="0" lIns="0" spcFirstLastPara="1" rIns="0" wrap="square" tIns="0">
            <a:normAutofit/>
          </a:bodyPr>
          <a:lstStyle>
            <a:lvl1pPr lvl="0" algn="l">
              <a:lnSpc>
                <a:spcPct val="80000"/>
              </a:lnSpc>
              <a:spcBef>
                <a:spcPts val="0"/>
              </a:spcBef>
              <a:spcAft>
                <a:spcPts val="0"/>
              </a:spcAft>
              <a:buClr>
                <a:schemeClr val="dk1"/>
              </a:buClr>
              <a:buSzPts val="1800"/>
              <a:buNone/>
              <a:defRPr>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0" name="Google Shape;20;p3"/>
          <p:cNvSpPr txBox="1"/>
          <p:nvPr/>
        </p:nvSpPr>
        <p:spPr>
          <a:xfrm>
            <a:off x="0" y="4621880"/>
            <a:ext cx="9144000" cy="301211"/>
          </a:xfrm>
          <a:prstGeom prst="rect">
            <a:avLst/>
          </a:prstGeom>
          <a:noFill/>
          <a:ln>
            <a:noFill/>
          </a:ln>
        </p:spPr>
        <p:txBody>
          <a:bodyPr anchorCtr="0" anchor="b" bIns="0" lIns="0" spcFirstLastPara="1" rIns="0" wrap="square" tIns="0">
            <a:noAutofit/>
          </a:bodyPr>
          <a:lstStyle/>
          <a:p>
            <a:pPr indent="0" lvl="0" marL="0" marR="0" rtl="0" algn="ctr">
              <a:lnSpc>
                <a:spcPct val="113846"/>
              </a:lnSpc>
              <a:spcBef>
                <a:spcPts val="0"/>
              </a:spcBef>
              <a:spcAft>
                <a:spcPts val="0"/>
              </a:spcAft>
              <a:buClr>
                <a:srgbClr val="000000"/>
              </a:buClr>
              <a:buSzPts val="650"/>
              <a:buFont typeface="Arial"/>
              <a:buNone/>
            </a:pPr>
            <a:r>
              <a:rPr b="0" i="0" lang="en-US" sz="650" u="none" cap="none" strike="noStrike">
                <a:solidFill>
                  <a:schemeClr val="dk1"/>
                </a:solidFill>
                <a:latin typeface="Arial"/>
                <a:ea typeface="Arial"/>
                <a:cs typeface="Arial"/>
                <a:sym typeface="Arial"/>
              </a:rPr>
              <a:t>Verizon confidential and proprietary. Unauthorized disclosure, reproduction or other use prohibited.</a:t>
            </a:r>
            <a:endParaRPr b="0" i="0" sz="650" u="none" cap="none" strike="noStrike">
              <a:solidFill>
                <a:schemeClr val="dk1"/>
              </a:solidFill>
              <a:latin typeface="Arial"/>
              <a:ea typeface="Arial"/>
              <a:cs typeface="Arial"/>
              <a:sym typeface="Aria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25" name="Shape 25"/>
        <p:cNvGrpSpPr/>
        <p:nvPr/>
      </p:nvGrpSpPr>
      <p:grpSpPr>
        <a:xfrm>
          <a:off x="0" y="0"/>
          <a:ext cx="0" cy="0"/>
          <a:chOff x="0" y="0"/>
          <a:chExt cx="0" cy="0"/>
        </a:xfrm>
      </p:grpSpPr>
      <p:sp>
        <p:nvSpPr>
          <p:cNvPr id="26" name="Google Shape;26;p5"/>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27" name="Google Shape;27;p5"/>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28" name="Google Shape;28;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9" name="Shape 29"/>
        <p:cNvGrpSpPr/>
        <p:nvPr/>
      </p:nvGrpSpPr>
      <p:grpSpPr>
        <a:xfrm>
          <a:off x="0" y="0"/>
          <a:ext cx="0" cy="0"/>
          <a:chOff x="0" y="0"/>
          <a:chExt cx="0" cy="0"/>
        </a:xfrm>
      </p:grpSpPr>
      <p:sp>
        <p:nvSpPr>
          <p:cNvPr id="30" name="Google Shape;30;p6"/>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31" name="Google Shape;31;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32" name="Shape 32"/>
        <p:cNvGrpSpPr/>
        <p:nvPr/>
      </p:nvGrpSpPr>
      <p:grpSpPr>
        <a:xfrm>
          <a:off x="0" y="0"/>
          <a:ext cx="0" cy="0"/>
          <a:chOff x="0" y="0"/>
          <a:chExt cx="0" cy="0"/>
        </a:xfrm>
      </p:grpSpPr>
      <p:sp>
        <p:nvSpPr>
          <p:cNvPr id="33" name="Google Shape;33;p7"/>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34" name="Google Shape;34;p7"/>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35" name="Google Shape;35;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36" name="Shape 36"/>
        <p:cNvGrpSpPr/>
        <p:nvPr/>
      </p:nvGrpSpPr>
      <p:grpSpPr>
        <a:xfrm>
          <a:off x="0" y="0"/>
          <a:ext cx="0" cy="0"/>
          <a:chOff x="0" y="0"/>
          <a:chExt cx="0" cy="0"/>
        </a:xfrm>
      </p:grpSpPr>
      <p:sp>
        <p:nvSpPr>
          <p:cNvPr id="37" name="Google Shape;37;p8"/>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38" name="Google Shape;38;p8"/>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9" name="Google Shape;39;p8"/>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40" name="Google Shape;40;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1" name="Shape 41"/>
        <p:cNvGrpSpPr/>
        <p:nvPr/>
      </p:nvGrpSpPr>
      <p:grpSpPr>
        <a:xfrm>
          <a:off x="0" y="0"/>
          <a:ext cx="0" cy="0"/>
          <a:chOff x="0" y="0"/>
          <a:chExt cx="0" cy="0"/>
        </a:xfrm>
      </p:grpSpPr>
      <p:sp>
        <p:nvSpPr>
          <p:cNvPr id="42" name="Google Shape;42;p9"/>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43" name="Google Shape;43;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44" name="Shape 44"/>
        <p:cNvGrpSpPr/>
        <p:nvPr/>
      </p:nvGrpSpPr>
      <p:grpSpPr>
        <a:xfrm>
          <a:off x="0" y="0"/>
          <a:ext cx="0" cy="0"/>
          <a:chOff x="0" y="0"/>
          <a:chExt cx="0" cy="0"/>
        </a:xfrm>
      </p:grpSpPr>
      <p:sp>
        <p:nvSpPr>
          <p:cNvPr id="45" name="Google Shape;45;p10"/>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46" name="Google Shape;46;p10"/>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47" name="Google Shape;47;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48" name="Shape 48"/>
        <p:cNvGrpSpPr/>
        <p:nvPr/>
      </p:nvGrpSpPr>
      <p:grpSpPr>
        <a:xfrm>
          <a:off x="0" y="0"/>
          <a:ext cx="0" cy="0"/>
          <a:chOff x="0" y="0"/>
          <a:chExt cx="0" cy="0"/>
        </a:xfrm>
      </p:grpSpPr>
      <p:sp>
        <p:nvSpPr>
          <p:cNvPr id="49" name="Google Shape;49;p11"/>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50" name="Google Shape;50;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image" Target="../media/image2.pn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13.xml"/><Relationship Id="rId10" Type="http://schemas.openxmlformats.org/officeDocument/2006/relationships/slideLayout" Target="../slideLayouts/slideLayout12.xml"/><Relationship Id="rId13" Type="http://schemas.openxmlformats.org/officeDocument/2006/relationships/slideLayout" Target="../slideLayouts/slideLayout15.xml"/><Relationship Id="rId12" Type="http://schemas.openxmlformats.org/officeDocument/2006/relationships/slideLayout" Target="../slideLayouts/slideLayout14.xml"/><Relationship Id="rId1" Type="http://schemas.openxmlformats.org/officeDocument/2006/relationships/slideLayout" Target="../slideLayouts/slideLayout3.xml"/><Relationship Id="rId2" Type="http://schemas.openxmlformats.org/officeDocument/2006/relationships/slideLayout" Target="../slideLayouts/slideLayout4.xml"/><Relationship Id="rId3" Type="http://schemas.openxmlformats.org/officeDocument/2006/relationships/slideLayout" Target="../slideLayouts/slideLayout5.xml"/><Relationship Id="rId4" Type="http://schemas.openxmlformats.org/officeDocument/2006/relationships/slideLayout" Target="../slideLayouts/slideLayout6.xml"/><Relationship Id="rId9" Type="http://schemas.openxmlformats.org/officeDocument/2006/relationships/slideLayout" Target="../slideLayouts/slideLayout11.xml"/><Relationship Id="rId15" Type="http://schemas.openxmlformats.org/officeDocument/2006/relationships/slideLayout" Target="../slideLayouts/slideLayout17.xml"/><Relationship Id="rId14" Type="http://schemas.openxmlformats.org/officeDocument/2006/relationships/slideLayout" Target="../slideLayouts/slideLayout16.xml"/><Relationship Id="rId16" Type="http://schemas.openxmlformats.org/officeDocument/2006/relationships/theme" Target="../theme/theme4.xml"/><Relationship Id="rId5" Type="http://schemas.openxmlformats.org/officeDocument/2006/relationships/slideLayout" Target="../slideLayouts/slideLayout7.xml"/><Relationship Id="rId6" Type="http://schemas.openxmlformats.org/officeDocument/2006/relationships/slideLayout" Target="../slideLayouts/slideLayout8.xml"/><Relationship Id="rId7" Type="http://schemas.openxmlformats.org/officeDocument/2006/relationships/slideLayout" Target="../slideLayouts/slideLayout9.xml"/><Relationship Id="rId8" Type="http://schemas.openxmlformats.org/officeDocument/2006/relationships/slideLayout" Target="../slideLayouts/slideLayout10.xml"/></Relationships>
</file>

<file path=ppt/slideMasters/_rels/slideMaster3.xml.rels><?xml version="1.0" encoding="UTF-8" standalone="yes"?><Relationships xmlns="http://schemas.openxmlformats.org/package/2006/relationships"><Relationship Id="rId1" Type="http://schemas.openxmlformats.org/officeDocument/2006/relationships/image" Target="../media/image2.png"/><Relationship Id="rId2" Type="http://schemas.openxmlformats.org/officeDocument/2006/relationships/slideLayout" Target="../slideLayouts/slideLayout18.xml"/><Relationship Id="rId3" Type="http://schemas.openxmlformats.org/officeDocument/2006/relationships/slideLayout" Target="../slideLayouts/slideLayout19.xml"/><Relationship Id="rId4"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1"/>
          <p:cNvSpPr txBox="1"/>
          <p:nvPr>
            <p:ph type="title"/>
          </p:nvPr>
        </p:nvSpPr>
        <p:spPr>
          <a:xfrm>
            <a:off x="457200" y="590550"/>
            <a:ext cx="7086600" cy="685800"/>
          </a:xfrm>
          <a:prstGeom prst="rect">
            <a:avLst/>
          </a:prstGeom>
          <a:noFill/>
          <a:ln>
            <a:noFill/>
          </a:ln>
        </p:spPr>
        <p:txBody>
          <a:bodyPr anchorCtr="0" anchor="t" bIns="0" lIns="0" spcFirstLastPara="1" rIns="0" wrap="square" tIns="0">
            <a:normAutofit/>
          </a:bodyPr>
          <a:lstStyle>
            <a:lvl1pPr lvl="0" marR="0" rtl="0" algn="l">
              <a:lnSpc>
                <a:spcPct val="80000"/>
              </a:lnSpc>
              <a:spcBef>
                <a:spcPts val="0"/>
              </a:spcBef>
              <a:spcAft>
                <a:spcPts val="0"/>
              </a:spcAft>
              <a:buClr>
                <a:schemeClr val="dk1"/>
              </a:buClr>
              <a:buSzPts val="2400"/>
              <a:buFont typeface="Helvetica Neue"/>
              <a:buNone/>
              <a:defRPr b="1" i="0" sz="2400" u="none" cap="none" strike="noStrike">
                <a:solidFill>
                  <a:schemeClr val="dk1"/>
                </a:solidFill>
                <a:latin typeface="Helvetica Neue"/>
                <a:ea typeface="Helvetica Neue"/>
                <a:cs typeface="Helvetica Neue"/>
                <a:sym typeface="Helvetica Neue"/>
              </a:defRPr>
            </a:lvl1pPr>
            <a:lvl2pPr lvl="1" marR="0" rtl="0" algn="l">
              <a:lnSpc>
                <a:spcPct val="100000"/>
              </a:lnSpc>
              <a:spcBef>
                <a:spcPts val="0"/>
              </a:spcBef>
              <a:spcAft>
                <a:spcPts val="0"/>
              </a:spcAft>
              <a:buClr>
                <a:srgbClr val="000000"/>
              </a:buClr>
              <a:buSzPts val="1400"/>
              <a:buFont typeface="Helvetica Neue"/>
              <a:buNone/>
              <a:defRPr b="0" i="0" sz="1800" u="none" cap="none" strike="noStrike">
                <a:solidFill>
                  <a:srgbClr val="000000"/>
                </a:solidFill>
                <a:latin typeface="Helvetica Neue"/>
                <a:ea typeface="Helvetica Neue"/>
                <a:cs typeface="Helvetica Neue"/>
                <a:sym typeface="Helvetica Neue"/>
              </a:defRPr>
            </a:lvl2pPr>
            <a:lvl3pPr lvl="2" marR="0" rtl="0" algn="l">
              <a:lnSpc>
                <a:spcPct val="100000"/>
              </a:lnSpc>
              <a:spcBef>
                <a:spcPts val="0"/>
              </a:spcBef>
              <a:spcAft>
                <a:spcPts val="0"/>
              </a:spcAft>
              <a:buClr>
                <a:srgbClr val="000000"/>
              </a:buClr>
              <a:buSzPts val="1400"/>
              <a:buFont typeface="Helvetica Neue"/>
              <a:buNone/>
              <a:defRPr b="0" i="0" sz="1800" u="none" cap="none" strike="noStrike">
                <a:solidFill>
                  <a:srgbClr val="000000"/>
                </a:solidFill>
                <a:latin typeface="Helvetica Neue"/>
                <a:ea typeface="Helvetica Neue"/>
                <a:cs typeface="Helvetica Neue"/>
                <a:sym typeface="Helvetica Neue"/>
              </a:defRPr>
            </a:lvl3pPr>
            <a:lvl4pPr lvl="3" marR="0" rtl="0" algn="l">
              <a:lnSpc>
                <a:spcPct val="100000"/>
              </a:lnSpc>
              <a:spcBef>
                <a:spcPts val="0"/>
              </a:spcBef>
              <a:spcAft>
                <a:spcPts val="0"/>
              </a:spcAft>
              <a:buClr>
                <a:srgbClr val="000000"/>
              </a:buClr>
              <a:buSzPts val="1400"/>
              <a:buFont typeface="Helvetica Neue"/>
              <a:buNone/>
              <a:defRPr b="0" i="0" sz="1800" u="none" cap="none" strike="noStrike">
                <a:solidFill>
                  <a:srgbClr val="000000"/>
                </a:solidFill>
                <a:latin typeface="Helvetica Neue"/>
                <a:ea typeface="Helvetica Neue"/>
                <a:cs typeface="Helvetica Neue"/>
                <a:sym typeface="Helvetica Neue"/>
              </a:defRPr>
            </a:lvl4pPr>
            <a:lvl5pPr lvl="4" marR="0" rtl="0" algn="l">
              <a:lnSpc>
                <a:spcPct val="100000"/>
              </a:lnSpc>
              <a:spcBef>
                <a:spcPts val="0"/>
              </a:spcBef>
              <a:spcAft>
                <a:spcPts val="0"/>
              </a:spcAft>
              <a:buClr>
                <a:srgbClr val="000000"/>
              </a:buClr>
              <a:buSzPts val="1400"/>
              <a:buFont typeface="Helvetica Neue"/>
              <a:buNone/>
              <a:defRPr b="0" i="0" sz="1800" u="none" cap="none" strike="noStrike">
                <a:solidFill>
                  <a:srgbClr val="000000"/>
                </a:solidFill>
                <a:latin typeface="Helvetica Neue"/>
                <a:ea typeface="Helvetica Neue"/>
                <a:cs typeface="Helvetica Neue"/>
                <a:sym typeface="Helvetica Neue"/>
              </a:defRPr>
            </a:lvl5pPr>
            <a:lvl6pPr lvl="5" marR="0" rtl="0" algn="l">
              <a:lnSpc>
                <a:spcPct val="100000"/>
              </a:lnSpc>
              <a:spcBef>
                <a:spcPts val="0"/>
              </a:spcBef>
              <a:spcAft>
                <a:spcPts val="0"/>
              </a:spcAft>
              <a:buClr>
                <a:srgbClr val="000000"/>
              </a:buClr>
              <a:buSzPts val="1400"/>
              <a:buFont typeface="Helvetica Neue"/>
              <a:buNone/>
              <a:defRPr b="0" i="0" sz="1800" u="none" cap="none" strike="noStrike">
                <a:solidFill>
                  <a:srgbClr val="000000"/>
                </a:solidFill>
                <a:latin typeface="Helvetica Neue"/>
                <a:ea typeface="Helvetica Neue"/>
                <a:cs typeface="Helvetica Neue"/>
                <a:sym typeface="Helvetica Neue"/>
              </a:defRPr>
            </a:lvl6pPr>
            <a:lvl7pPr lvl="6" marR="0" rtl="0" algn="l">
              <a:lnSpc>
                <a:spcPct val="100000"/>
              </a:lnSpc>
              <a:spcBef>
                <a:spcPts val="0"/>
              </a:spcBef>
              <a:spcAft>
                <a:spcPts val="0"/>
              </a:spcAft>
              <a:buClr>
                <a:srgbClr val="000000"/>
              </a:buClr>
              <a:buSzPts val="1400"/>
              <a:buFont typeface="Helvetica Neue"/>
              <a:buNone/>
              <a:defRPr b="0" i="0" sz="1800" u="none" cap="none" strike="noStrike">
                <a:solidFill>
                  <a:srgbClr val="000000"/>
                </a:solidFill>
                <a:latin typeface="Helvetica Neue"/>
                <a:ea typeface="Helvetica Neue"/>
                <a:cs typeface="Helvetica Neue"/>
                <a:sym typeface="Helvetica Neue"/>
              </a:defRPr>
            </a:lvl7pPr>
            <a:lvl8pPr lvl="7" marR="0" rtl="0" algn="l">
              <a:lnSpc>
                <a:spcPct val="100000"/>
              </a:lnSpc>
              <a:spcBef>
                <a:spcPts val="0"/>
              </a:spcBef>
              <a:spcAft>
                <a:spcPts val="0"/>
              </a:spcAft>
              <a:buClr>
                <a:srgbClr val="000000"/>
              </a:buClr>
              <a:buSzPts val="1400"/>
              <a:buFont typeface="Helvetica Neue"/>
              <a:buNone/>
              <a:defRPr b="0" i="0" sz="1800" u="none" cap="none" strike="noStrike">
                <a:solidFill>
                  <a:srgbClr val="000000"/>
                </a:solidFill>
                <a:latin typeface="Helvetica Neue"/>
                <a:ea typeface="Helvetica Neue"/>
                <a:cs typeface="Helvetica Neue"/>
                <a:sym typeface="Helvetica Neue"/>
              </a:defRPr>
            </a:lvl8pPr>
            <a:lvl9pPr lvl="8" marR="0" rtl="0" algn="l">
              <a:lnSpc>
                <a:spcPct val="100000"/>
              </a:lnSpc>
              <a:spcBef>
                <a:spcPts val="0"/>
              </a:spcBef>
              <a:spcAft>
                <a:spcPts val="0"/>
              </a:spcAft>
              <a:buClr>
                <a:srgbClr val="000000"/>
              </a:buClr>
              <a:buSzPts val="1400"/>
              <a:buFont typeface="Helvetica Neue"/>
              <a:buNone/>
              <a:defRPr b="0" i="0" sz="1800" u="none" cap="none" strike="noStrike">
                <a:solidFill>
                  <a:srgbClr val="000000"/>
                </a:solidFill>
                <a:latin typeface="Helvetica Neue"/>
                <a:ea typeface="Helvetica Neue"/>
                <a:cs typeface="Helvetica Neue"/>
                <a:sym typeface="Helvetica Neue"/>
              </a:defRPr>
            </a:lvl9pPr>
          </a:lstStyle>
          <a:p/>
        </p:txBody>
      </p:sp>
      <p:sp>
        <p:nvSpPr>
          <p:cNvPr id="11" name="Google Shape;11;p1"/>
          <p:cNvSpPr txBox="1"/>
          <p:nvPr>
            <p:ph idx="1" type="body"/>
          </p:nvPr>
        </p:nvSpPr>
        <p:spPr>
          <a:xfrm>
            <a:off x="457200" y="1463040"/>
            <a:ext cx="7086600" cy="2975610"/>
          </a:xfrm>
          <a:prstGeom prst="rect">
            <a:avLst/>
          </a:prstGeom>
          <a:noFill/>
          <a:ln>
            <a:noFill/>
          </a:ln>
        </p:spPr>
        <p:txBody>
          <a:bodyPr anchorCtr="0" anchor="t" bIns="0" lIns="0" spcFirstLastPara="1" rIns="0" wrap="square" tIns="0">
            <a:normAutofit/>
          </a:bodyPr>
          <a:lstStyle>
            <a:lvl1pPr indent="-228600" lvl="0" marL="457200" marR="0" rtl="0" algn="l">
              <a:lnSpc>
                <a:spcPct val="100000"/>
              </a:lnSpc>
              <a:spcBef>
                <a:spcPts val="900"/>
              </a:spcBef>
              <a:spcAft>
                <a:spcPts val="0"/>
              </a:spcAft>
              <a:buClr>
                <a:schemeClr val="dk1"/>
              </a:buClr>
              <a:buSzPts val="1200"/>
              <a:buFont typeface="Helvetica Neue"/>
              <a:buNone/>
              <a:defRPr b="1" i="0" sz="1200" u="none" cap="none" strike="noStrike">
                <a:solidFill>
                  <a:schemeClr val="dk1"/>
                </a:solidFill>
                <a:latin typeface="Helvetica Neue"/>
                <a:ea typeface="Helvetica Neue"/>
                <a:cs typeface="Helvetica Neue"/>
                <a:sym typeface="Helvetica Neue"/>
              </a:defRPr>
            </a:lvl1pPr>
            <a:lvl2pPr indent="-228600" lvl="1" marL="914400" marR="0" rtl="0" algn="l">
              <a:lnSpc>
                <a:spcPct val="100000"/>
              </a:lnSpc>
              <a:spcBef>
                <a:spcPts val="900"/>
              </a:spcBef>
              <a:spcAft>
                <a:spcPts val="0"/>
              </a:spcAft>
              <a:buClr>
                <a:schemeClr val="dk1"/>
              </a:buClr>
              <a:buSzPts val="1200"/>
              <a:buFont typeface="Helvetica Neue"/>
              <a:buNone/>
              <a:defRPr b="0" i="0" sz="1200" u="none" cap="none" strike="noStrike">
                <a:solidFill>
                  <a:schemeClr val="dk1"/>
                </a:solidFill>
                <a:latin typeface="Helvetica Neue"/>
                <a:ea typeface="Helvetica Neue"/>
                <a:cs typeface="Helvetica Neue"/>
                <a:sym typeface="Helvetica Neue"/>
              </a:defRPr>
            </a:lvl2pPr>
            <a:lvl3pPr indent="-304800" lvl="2" marL="1371600" marR="0" rtl="0" algn="l">
              <a:lnSpc>
                <a:spcPct val="100000"/>
              </a:lnSpc>
              <a:spcBef>
                <a:spcPts val="600"/>
              </a:spcBef>
              <a:spcAft>
                <a:spcPts val="0"/>
              </a:spcAft>
              <a:buClr>
                <a:schemeClr val="dk1"/>
              </a:buClr>
              <a:buSzPts val="1200"/>
              <a:buFont typeface="Helvetica Neue"/>
              <a:buChar char="•"/>
              <a:defRPr b="0" i="0" sz="1200" u="none" cap="none" strike="noStrike">
                <a:solidFill>
                  <a:schemeClr val="dk1"/>
                </a:solidFill>
                <a:latin typeface="Helvetica Neue"/>
                <a:ea typeface="Helvetica Neue"/>
                <a:cs typeface="Helvetica Neue"/>
                <a:sym typeface="Helvetica Neue"/>
              </a:defRPr>
            </a:lvl3pPr>
            <a:lvl4pPr indent="-304800" lvl="3" marL="1828800" marR="0" rtl="0" algn="l">
              <a:lnSpc>
                <a:spcPct val="100000"/>
              </a:lnSpc>
              <a:spcBef>
                <a:spcPts val="600"/>
              </a:spcBef>
              <a:spcAft>
                <a:spcPts val="0"/>
              </a:spcAft>
              <a:buClr>
                <a:schemeClr val="dk1"/>
              </a:buClr>
              <a:buSzPts val="1200"/>
              <a:buFont typeface="Helvetica Neue"/>
              <a:buChar char="–"/>
              <a:defRPr b="0" i="0" sz="1200" u="none" cap="none" strike="noStrike">
                <a:solidFill>
                  <a:schemeClr val="dk1"/>
                </a:solidFill>
                <a:latin typeface="Helvetica Neue"/>
                <a:ea typeface="Helvetica Neue"/>
                <a:cs typeface="Helvetica Neue"/>
                <a:sym typeface="Helvetica Neue"/>
              </a:defRPr>
            </a:lvl4pPr>
            <a:lvl5pPr indent="-304800" lvl="4" marL="2286000" marR="0" rtl="0" algn="l">
              <a:lnSpc>
                <a:spcPct val="100000"/>
              </a:lnSpc>
              <a:spcBef>
                <a:spcPts val="600"/>
              </a:spcBef>
              <a:spcAft>
                <a:spcPts val="0"/>
              </a:spcAft>
              <a:buClr>
                <a:schemeClr val="dk1"/>
              </a:buClr>
              <a:buSzPts val="1200"/>
              <a:buFont typeface="Helvetica Neue"/>
              <a:buChar char="–"/>
              <a:defRPr b="0" i="0" sz="1200" u="none" cap="none" strike="noStrike">
                <a:solidFill>
                  <a:schemeClr val="dk1"/>
                </a:solidFill>
                <a:latin typeface="Helvetica Neue"/>
                <a:ea typeface="Helvetica Neue"/>
                <a:cs typeface="Helvetica Neue"/>
                <a:sym typeface="Helvetica Neue"/>
              </a:defRPr>
            </a:lvl5pPr>
            <a:lvl6pPr indent="-304800" lvl="5" marL="2743200" marR="0" rtl="0" algn="l">
              <a:lnSpc>
                <a:spcPct val="100000"/>
              </a:lnSpc>
              <a:spcBef>
                <a:spcPts val="600"/>
              </a:spcBef>
              <a:spcAft>
                <a:spcPts val="0"/>
              </a:spcAft>
              <a:buClr>
                <a:schemeClr val="dk1"/>
              </a:buClr>
              <a:buSzPts val="1200"/>
              <a:buFont typeface="Helvetica Neue"/>
              <a:buChar char="–"/>
              <a:defRPr b="0" i="0" sz="1200" u="none" cap="none" strike="noStrike">
                <a:solidFill>
                  <a:schemeClr val="dk1"/>
                </a:solidFill>
                <a:latin typeface="Helvetica Neue"/>
                <a:ea typeface="Helvetica Neue"/>
                <a:cs typeface="Helvetica Neue"/>
                <a:sym typeface="Helvetica Neue"/>
              </a:defRPr>
            </a:lvl6pPr>
            <a:lvl7pPr indent="-304800" lvl="6" marL="3200400" marR="0" rtl="0" algn="l">
              <a:lnSpc>
                <a:spcPct val="100000"/>
              </a:lnSpc>
              <a:spcBef>
                <a:spcPts val="600"/>
              </a:spcBef>
              <a:spcAft>
                <a:spcPts val="0"/>
              </a:spcAft>
              <a:buClr>
                <a:schemeClr val="dk1"/>
              </a:buClr>
              <a:buSzPts val="1200"/>
              <a:buFont typeface="Helvetica Neue"/>
              <a:buChar char="–"/>
              <a:defRPr b="0" i="0" sz="1200" u="none" cap="none" strike="noStrike">
                <a:solidFill>
                  <a:schemeClr val="dk1"/>
                </a:solidFill>
                <a:latin typeface="Helvetica Neue"/>
                <a:ea typeface="Helvetica Neue"/>
                <a:cs typeface="Helvetica Neue"/>
                <a:sym typeface="Helvetica Neue"/>
              </a:defRPr>
            </a:lvl7pPr>
            <a:lvl8pPr indent="-304800" lvl="7" marL="3657600" marR="0" rtl="0" algn="l">
              <a:lnSpc>
                <a:spcPct val="100000"/>
              </a:lnSpc>
              <a:spcBef>
                <a:spcPts val="600"/>
              </a:spcBef>
              <a:spcAft>
                <a:spcPts val="0"/>
              </a:spcAft>
              <a:buClr>
                <a:schemeClr val="dk1"/>
              </a:buClr>
              <a:buSzPts val="1200"/>
              <a:buFont typeface="Helvetica Neue"/>
              <a:buChar char="–"/>
              <a:defRPr b="0" i="0" sz="1200" u="none" cap="none" strike="noStrike">
                <a:solidFill>
                  <a:schemeClr val="dk1"/>
                </a:solidFill>
                <a:latin typeface="Helvetica Neue"/>
                <a:ea typeface="Helvetica Neue"/>
                <a:cs typeface="Helvetica Neue"/>
                <a:sym typeface="Helvetica Neue"/>
              </a:defRPr>
            </a:lvl8pPr>
            <a:lvl9pPr indent="-304800" lvl="8" marL="4114800" marR="0" rtl="0" algn="l">
              <a:lnSpc>
                <a:spcPct val="100000"/>
              </a:lnSpc>
              <a:spcBef>
                <a:spcPts val="600"/>
              </a:spcBef>
              <a:spcAft>
                <a:spcPts val="0"/>
              </a:spcAft>
              <a:buClr>
                <a:schemeClr val="dk1"/>
              </a:buClr>
              <a:buSzPts val="1200"/>
              <a:buFont typeface="Helvetica Neue"/>
              <a:buChar char="–"/>
              <a:defRPr b="0" i="0" sz="1200" u="none" cap="none" strike="noStrike">
                <a:solidFill>
                  <a:schemeClr val="dk1"/>
                </a:solidFill>
                <a:latin typeface="Helvetica Neue"/>
                <a:ea typeface="Helvetica Neue"/>
                <a:cs typeface="Helvetica Neue"/>
                <a:sym typeface="Helvetica Neue"/>
              </a:defRPr>
            </a:lvl9pPr>
          </a:lstStyle>
          <a:p/>
        </p:txBody>
      </p:sp>
      <p:pic>
        <p:nvPicPr>
          <p:cNvPr descr="Logos: Verizon Innovative Learning and J. Orin Edson Entrepreneurship + Innovation Institute at Arizona State University" id="12" name="Google Shape;12;p1"/>
          <p:cNvPicPr preferRelativeResize="0"/>
          <p:nvPr/>
        </p:nvPicPr>
        <p:blipFill rotWithShape="1">
          <a:blip r:embed="rId1">
            <a:alphaModFix/>
          </a:blip>
          <a:srcRect b="76281" l="20603" r="22112" t="14583"/>
          <a:stretch/>
        </p:blipFill>
        <p:spPr>
          <a:xfrm>
            <a:off x="457201" y="4474723"/>
            <a:ext cx="2240604" cy="486383"/>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48" r:id="rId2"/>
    <p:sldLayoutId id="2147483649" r:id="rId3"/>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extLst>
    <p:ext uri="{27BBF7A9-308A-43DC-89C8-2F10F3537804}">
      <p15:sldGuideLst>
        <p15:guide id="1" orient="horz" pos="288">
          <p15:clr>
            <a:srgbClr val="F26B43"/>
          </p15:clr>
        </p15:guide>
        <p15:guide id="2" pos="288">
          <p15:clr>
            <a:srgbClr val="F26B43"/>
          </p15:clr>
        </p15:guide>
        <p15:guide id="3" pos="5472">
          <p15:clr>
            <a:srgbClr val="F26B43"/>
          </p15:clr>
        </p15:guide>
        <p15:guide id="4" pos="4752">
          <p15:clr>
            <a:srgbClr val="F26B43"/>
          </p15:clr>
        </p15:guide>
        <p15:guide id="5" orient="horz" pos="918">
          <p15:clr>
            <a:srgbClr val="F26B43"/>
          </p15:clr>
        </p15:guide>
        <p15:guide id="6" orient="horz" pos="2964">
          <p15:clr>
            <a:srgbClr val="F26B43"/>
          </p15:clr>
        </p15:guide>
        <p15:guide id="7" pos="2880">
          <p15:clr>
            <a:srgbClr val="F26B43"/>
          </p15:clr>
        </p15:guide>
        <p15:guide id="8" orient="horz" pos="372">
          <p15:clr>
            <a:srgbClr val="F26B43"/>
          </p15:clr>
        </p15:guide>
        <p15:guide id="9" orient="horz" pos="3084">
          <p15:clr>
            <a:srgbClr val="F26B43"/>
          </p15:clr>
        </p15:guide>
        <p15:guide id="10" orient="horz" pos="2796">
          <p15:clr>
            <a:srgbClr val="F26B43"/>
          </p15:clr>
        </p15:guide>
        <p15:guide id="11" pos="840">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21" name="Shape 21"/>
        <p:cNvGrpSpPr/>
        <p:nvPr/>
      </p:nvGrpSpPr>
      <p:grpSpPr>
        <a:xfrm>
          <a:off x="0" y="0"/>
          <a:ext cx="0" cy="0"/>
          <a:chOff x="0" y="0"/>
          <a:chExt cx="0" cy="0"/>
        </a:xfrm>
      </p:grpSpPr>
      <p:sp>
        <p:nvSpPr>
          <p:cNvPr id="22" name="Google Shape;22;p4"/>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23" name="Google Shape;23;p4"/>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24" name="Google Shape;24;p4"/>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 id="2147483661" r:id="rId12"/>
    <p:sldLayoutId id="2147483662" r:id="rId13"/>
    <p:sldLayoutId id="2147483663" r:id="rId14"/>
    <p:sldLayoutId id="2147483664" r:id="rId15"/>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0" name="Shape 90"/>
        <p:cNvGrpSpPr/>
        <p:nvPr/>
      </p:nvGrpSpPr>
      <p:grpSpPr>
        <a:xfrm>
          <a:off x="0" y="0"/>
          <a:ext cx="0" cy="0"/>
          <a:chOff x="0" y="0"/>
          <a:chExt cx="0" cy="0"/>
        </a:xfrm>
      </p:grpSpPr>
      <p:sp>
        <p:nvSpPr>
          <p:cNvPr id="91" name="Google Shape;91;p20"/>
          <p:cNvSpPr txBox="1"/>
          <p:nvPr>
            <p:ph type="title"/>
          </p:nvPr>
        </p:nvSpPr>
        <p:spPr>
          <a:xfrm>
            <a:off x="457200" y="590550"/>
            <a:ext cx="7086600" cy="685800"/>
          </a:xfrm>
          <a:prstGeom prst="rect">
            <a:avLst/>
          </a:prstGeom>
          <a:noFill/>
          <a:ln>
            <a:noFill/>
          </a:ln>
        </p:spPr>
        <p:txBody>
          <a:bodyPr anchorCtr="0" anchor="t" bIns="0" lIns="0" spcFirstLastPara="1" rIns="0" wrap="square" tIns="0">
            <a:normAutofit/>
          </a:bodyPr>
          <a:lstStyle>
            <a:lvl1pPr lvl="0" marR="0" algn="l">
              <a:lnSpc>
                <a:spcPct val="80000"/>
              </a:lnSpc>
              <a:spcBef>
                <a:spcPts val="0"/>
              </a:spcBef>
              <a:spcAft>
                <a:spcPts val="0"/>
              </a:spcAft>
              <a:buClr>
                <a:schemeClr val="dk1"/>
              </a:buClr>
              <a:buSzPts val="2400"/>
              <a:buFont typeface="Helvetica Neue"/>
              <a:buNone/>
              <a:defRPr b="1" i="0" sz="2400" u="none" cap="none" strike="noStrike">
                <a:solidFill>
                  <a:schemeClr val="dk1"/>
                </a:solidFill>
                <a:latin typeface="Helvetica Neue"/>
                <a:ea typeface="Helvetica Neue"/>
                <a:cs typeface="Helvetica Neue"/>
                <a:sym typeface="Helvetica Neue"/>
              </a:defRPr>
            </a:lvl1pPr>
            <a:lvl2pPr lvl="1" marR="0" algn="l">
              <a:lnSpc>
                <a:spcPct val="100000"/>
              </a:lnSpc>
              <a:spcBef>
                <a:spcPts val="0"/>
              </a:spcBef>
              <a:spcAft>
                <a:spcPts val="0"/>
              </a:spcAft>
              <a:buClr>
                <a:srgbClr val="000000"/>
              </a:buClr>
              <a:buSzPts val="1400"/>
              <a:buFont typeface="Helvetica Neue"/>
              <a:buNone/>
              <a:defRPr b="0" i="0" sz="1800" u="none" cap="none" strike="noStrike">
                <a:solidFill>
                  <a:srgbClr val="000000"/>
                </a:solidFill>
                <a:latin typeface="Helvetica Neue"/>
                <a:ea typeface="Helvetica Neue"/>
                <a:cs typeface="Helvetica Neue"/>
                <a:sym typeface="Helvetica Neue"/>
              </a:defRPr>
            </a:lvl2pPr>
            <a:lvl3pPr lvl="2" marR="0" algn="l">
              <a:lnSpc>
                <a:spcPct val="100000"/>
              </a:lnSpc>
              <a:spcBef>
                <a:spcPts val="0"/>
              </a:spcBef>
              <a:spcAft>
                <a:spcPts val="0"/>
              </a:spcAft>
              <a:buClr>
                <a:srgbClr val="000000"/>
              </a:buClr>
              <a:buSzPts val="1400"/>
              <a:buFont typeface="Helvetica Neue"/>
              <a:buNone/>
              <a:defRPr b="0" i="0" sz="1800" u="none" cap="none" strike="noStrike">
                <a:solidFill>
                  <a:srgbClr val="000000"/>
                </a:solidFill>
                <a:latin typeface="Helvetica Neue"/>
                <a:ea typeface="Helvetica Neue"/>
                <a:cs typeface="Helvetica Neue"/>
                <a:sym typeface="Helvetica Neue"/>
              </a:defRPr>
            </a:lvl3pPr>
            <a:lvl4pPr lvl="3" marR="0" algn="l">
              <a:lnSpc>
                <a:spcPct val="100000"/>
              </a:lnSpc>
              <a:spcBef>
                <a:spcPts val="0"/>
              </a:spcBef>
              <a:spcAft>
                <a:spcPts val="0"/>
              </a:spcAft>
              <a:buClr>
                <a:srgbClr val="000000"/>
              </a:buClr>
              <a:buSzPts val="1400"/>
              <a:buFont typeface="Helvetica Neue"/>
              <a:buNone/>
              <a:defRPr b="0" i="0" sz="1800" u="none" cap="none" strike="noStrike">
                <a:solidFill>
                  <a:srgbClr val="000000"/>
                </a:solidFill>
                <a:latin typeface="Helvetica Neue"/>
                <a:ea typeface="Helvetica Neue"/>
                <a:cs typeface="Helvetica Neue"/>
                <a:sym typeface="Helvetica Neue"/>
              </a:defRPr>
            </a:lvl4pPr>
            <a:lvl5pPr lvl="4" marR="0" algn="l">
              <a:lnSpc>
                <a:spcPct val="100000"/>
              </a:lnSpc>
              <a:spcBef>
                <a:spcPts val="0"/>
              </a:spcBef>
              <a:spcAft>
                <a:spcPts val="0"/>
              </a:spcAft>
              <a:buClr>
                <a:srgbClr val="000000"/>
              </a:buClr>
              <a:buSzPts val="1400"/>
              <a:buFont typeface="Helvetica Neue"/>
              <a:buNone/>
              <a:defRPr b="0" i="0" sz="1800" u="none" cap="none" strike="noStrike">
                <a:solidFill>
                  <a:srgbClr val="000000"/>
                </a:solidFill>
                <a:latin typeface="Helvetica Neue"/>
                <a:ea typeface="Helvetica Neue"/>
                <a:cs typeface="Helvetica Neue"/>
                <a:sym typeface="Helvetica Neue"/>
              </a:defRPr>
            </a:lvl5pPr>
            <a:lvl6pPr lvl="5" marR="0" algn="l">
              <a:lnSpc>
                <a:spcPct val="100000"/>
              </a:lnSpc>
              <a:spcBef>
                <a:spcPts val="0"/>
              </a:spcBef>
              <a:spcAft>
                <a:spcPts val="0"/>
              </a:spcAft>
              <a:buClr>
                <a:srgbClr val="000000"/>
              </a:buClr>
              <a:buSzPts val="1400"/>
              <a:buFont typeface="Helvetica Neue"/>
              <a:buNone/>
              <a:defRPr b="0" i="0" sz="1800" u="none" cap="none" strike="noStrike">
                <a:solidFill>
                  <a:srgbClr val="000000"/>
                </a:solidFill>
                <a:latin typeface="Helvetica Neue"/>
                <a:ea typeface="Helvetica Neue"/>
                <a:cs typeface="Helvetica Neue"/>
                <a:sym typeface="Helvetica Neue"/>
              </a:defRPr>
            </a:lvl6pPr>
            <a:lvl7pPr lvl="6" marR="0" algn="l">
              <a:lnSpc>
                <a:spcPct val="100000"/>
              </a:lnSpc>
              <a:spcBef>
                <a:spcPts val="0"/>
              </a:spcBef>
              <a:spcAft>
                <a:spcPts val="0"/>
              </a:spcAft>
              <a:buClr>
                <a:srgbClr val="000000"/>
              </a:buClr>
              <a:buSzPts val="1400"/>
              <a:buFont typeface="Helvetica Neue"/>
              <a:buNone/>
              <a:defRPr b="0" i="0" sz="1800" u="none" cap="none" strike="noStrike">
                <a:solidFill>
                  <a:srgbClr val="000000"/>
                </a:solidFill>
                <a:latin typeface="Helvetica Neue"/>
                <a:ea typeface="Helvetica Neue"/>
                <a:cs typeface="Helvetica Neue"/>
                <a:sym typeface="Helvetica Neue"/>
              </a:defRPr>
            </a:lvl7pPr>
            <a:lvl8pPr lvl="7" marR="0" algn="l">
              <a:lnSpc>
                <a:spcPct val="100000"/>
              </a:lnSpc>
              <a:spcBef>
                <a:spcPts val="0"/>
              </a:spcBef>
              <a:spcAft>
                <a:spcPts val="0"/>
              </a:spcAft>
              <a:buClr>
                <a:srgbClr val="000000"/>
              </a:buClr>
              <a:buSzPts val="1400"/>
              <a:buFont typeface="Helvetica Neue"/>
              <a:buNone/>
              <a:defRPr b="0" i="0" sz="1800" u="none" cap="none" strike="noStrike">
                <a:solidFill>
                  <a:srgbClr val="000000"/>
                </a:solidFill>
                <a:latin typeface="Helvetica Neue"/>
                <a:ea typeface="Helvetica Neue"/>
                <a:cs typeface="Helvetica Neue"/>
                <a:sym typeface="Helvetica Neue"/>
              </a:defRPr>
            </a:lvl8pPr>
            <a:lvl9pPr lvl="8" marR="0" algn="l">
              <a:lnSpc>
                <a:spcPct val="100000"/>
              </a:lnSpc>
              <a:spcBef>
                <a:spcPts val="0"/>
              </a:spcBef>
              <a:spcAft>
                <a:spcPts val="0"/>
              </a:spcAft>
              <a:buClr>
                <a:srgbClr val="000000"/>
              </a:buClr>
              <a:buSzPts val="1400"/>
              <a:buFont typeface="Helvetica Neue"/>
              <a:buNone/>
              <a:defRPr b="0" i="0" sz="1800" u="none" cap="none" strike="noStrike">
                <a:solidFill>
                  <a:srgbClr val="000000"/>
                </a:solidFill>
                <a:latin typeface="Helvetica Neue"/>
                <a:ea typeface="Helvetica Neue"/>
                <a:cs typeface="Helvetica Neue"/>
                <a:sym typeface="Helvetica Neue"/>
              </a:defRPr>
            </a:lvl9pPr>
          </a:lstStyle>
          <a:p/>
        </p:txBody>
      </p:sp>
      <p:sp>
        <p:nvSpPr>
          <p:cNvPr id="92" name="Google Shape;92;p20"/>
          <p:cNvSpPr txBox="1"/>
          <p:nvPr>
            <p:ph idx="1" type="body"/>
          </p:nvPr>
        </p:nvSpPr>
        <p:spPr>
          <a:xfrm>
            <a:off x="457200" y="1463040"/>
            <a:ext cx="7086600" cy="2975700"/>
          </a:xfrm>
          <a:prstGeom prst="rect">
            <a:avLst/>
          </a:prstGeom>
          <a:noFill/>
          <a:ln>
            <a:noFill/>
          </a:ln>
        </p:spPr>
        <p:txBody>
          <a:bodyPr anchorCtr="0" anchor="t" bIns="0" lIns="0" spcFirstLastPara="1" rIns="0" wrap="square" tIns="0">
            <a:normAutofit/>
          </a:bodyPr>
          <a:lstStyle>
            <a:lvl1pPr indent="-228600" lvl="0" marL="457200" marR="0" algn="l">
              <a:lnSpc>
                <a:spcPct val="100000"/>
              </a:lnSpc>
              <a:spcBef>
                <a:spcPts val="900"/>
              </a:spcBef>
              <a:spcAft>
                <a:spcPts val="0"/>
              </a:spcAft>
              <a:buClr>
                <a:schemeClr val="dk1"/>
              </a:buClr>
              <a:buSzPts val="1200"/>
              <a:buFont typeface="Helvetica Neue"/>
              <a:buNone/>
              <a:defRPr b="1" i="0" sz="1200" u="none" cap="none" strike="noStrike">
                <a:solidFill>
                  <a:schemeClr val="dk1"/>
                </a:solidFill>
                <a:latin typeface="Helvetica Neue"/>
                <a:ea typeface="Helvetica Neue"/>
                <a:cs typeface="Helvetica Neue"/>
                <a:sym typeface="Helvetica Neue"/>
              </a:defRPr>
            </a:lvl1pPr>
            <a:lvl2pPr indent="-228600" lvl="1" marL="914400" marR="0" algn="l">
              <a:lnSpc>
                <a:spcPct val="100000"/>
              </a:lnSpc>
              <a:spcBef>
                <a:spcPts val="900"/>
              </a:spcBef>
              <a:spcAft>
                <a:spcPts val="0"/>
              </a:spcAft>
              <a:buClr>
                <a:schemeClr val="dk1"/>
              </a:buClr>
              <a:buSzPts val="1200"/>
              <a:buFont typeface="Helvetica Neue"/>
              <a:buNone/>
              <a:defRPr b="0" i="0" sz="1200" u="none" cap="none" strike="noStrike">
                <a:solidFill>
                  <a:schemeClr val="dk1"/>
                </a:solidFill>
                <a:latin typeface="Helvetica Neue"/>
                <a:ea typeface="Helvetica Neue"/>
                <a:cs typeface="Helvetica Neue"/>
                <a:sym typeface="Helvetica Neue"/>
              </a:defRPr>
            </a:lvl2pPr>
            <a:lvl3pPr indent="-304800" lvl="2" marL="1371600" marR="0" algn="l">
              <a:lnSpc>
                <a:spcPct val="100000"/>
              </a:lnSpc>
              <a:spcBef>
                <a:spcPts val="600"/>
              </a:spcBef>
              <a:spcAft>
                <a:spcPts val="0"/>
              </a:spcAft>
              <a:buClr>
                <a:schemeClr val="dk1"/>
              </a:buClr>
              <a:buSzPts val="1200"/>
              <a:buFont typeface="Helvetica Neue"/>
              <a:buChar char="•"/>
              <a:defRPr b="0" i="0" sz="1200" u="none" cap="none" strike="noStrike">
                <a:solidFill>
                  <a:schemeClr val="dk1"/>
                </a:solidFill>
                <a:latin typeface="Helvetica Neue"/>
                <a:ea typeface="Helvetica Neue"/>
                <a:cs typeface="Helvetica Neue"/>
                <a:sym typeface="Helvetica Neue"/>
              </a:defRPr>
            </a:lvl3pPr>
            <a:lvl4pPr indent="-304800" lvl="3" marL="1828800" marR="0" algn="l">
              <a:lnSpc>
                <a:spcPct val="100000"/>
              </a:lnSpc>
              <a:spcBef>
                <a:spcPts val="600"/>
              </a:spcBef>
              <a:spcAft>
                <a:spcPts val="0"/>
              </a:spcAft>
              <a:buClr>
                <a:schemeClr val="dk1"/>
              </a:buClr>
              <a:buSzPts val="1200"/>
              <a:buFont typeface="Helvetica Neue"/>
              <a:buChar char="–"/>
              <a:defRPr b="0" i="0" sz="1200" u="none" cap="none" strike="noStrike">
                <a:solidFill>
                  <a:schemeClr val="dk1"/>
                </a:solidFill>
                <a:latin typeface="Helvetica Neue"/>
                <a:ea typeface="Helvetica Neue"/>
                <a:cs typeface="Helvetica Neue"/>
                <a:sym typeface="Helvetica Neue"/>
              </a:defRPr>
            </a:lvl4pPr>
            <a:lvl5pPr indent="-304800" lvl="4" marL="2286000" marR="0" algn="l">
              <a:lnSpc>
                <a:spcPct val="100000"/>
              </a:lnSpc>
              <a:spcBef>
                <a:spcPts val="600"/>
              </a:spcBef>
              <a:spcAft>
                <a:spcPts val="0"/>
              </a:spcAft>
              <a:buClr>
                <a:schemeClr val="dk1"/>
              </a:buClr>
              <a:buSzPts val="1200"/>
              <a:buFont typeface="Helvetica Neue"/>
              <a:buChar char="–"/>
              <a:defRPr b="0" i="0" sz="1200" u="none" cap="none" strike="noStrike">
                <a:solidFill>
                  <a:schemeClr val="dk1"/>
                </a:solidFill>
                <a:latin typeface="Helvetica Neue"/>
                <a:ea typeface="Helvetica Neue"/>
                <a:cs typeface="Helvetica Neue"/>
                <a:sym typeface="Helvetica Neue"/>
              </a:defRPr>
            </a:lvl5pPr>
            <a:lvl6pPr indent="-304800" lvl="5" marL="2743200" marR="0" algn="l">
              <a:lnSpc>
                <a:spcPct val="100000"/>
              </a:lnSpc>
              <a:spcBef>
                <a:spcPts val="600"/>
              </a:spcBef>
              <a:spcAft>
                <a:spcPts val="0"/>
              </a:spcAft>
              <a:buClr>
                <a:schemeClr val="dk1"/>
              </a:buClr>
              <a:buSzPts val="1200"/>
              <a:buFont typeface="Helvetica Neue"/>
              <a:buChar char="–"/>
              <a:defRPr b="0" i="0" sz="1200" u="none" cap="none" strike="noStrike">
                <a:solidFill>
                  <a:schemeClr val="dk1"/>
                </a:solidFill>
                <a:latin typeface="Helvetica Neue"/>
                <a:ea typeface="Helvetica Neue"/>
                <a:cs typeface="Helvetica Neue"/>
                <a:sym typeface="Helvetica Neue"/>
              </a:defRPr>
            </a:lvl6pPr>
            <a:lvl7pPr indent="-304800" lvl="6" marL="3200400" marR="0" algn="l">
              <a:lnSpc>
                <a:spcPct val="100000"/>
              </a:lnSpc>
              <a:spcBef>
                <a:spcPts val="600"/>
              </a:spcBef>
              <a:spcAft>
                <a:spcPts val="0"/>
              </a:spcAft>
              <a:buClr>
                <a:schemeClr val="dk1"/>
              </a:buClr>
              <a:buSzPts val="1200"/>
              <a:buFont typeface="Helvetica Neue"/>
              <a:buChar char="–"/>
              <a:defRPr b="0" i="0" sz="1200" u="none" cap="none" strike="noStrike">
                <a:solidFill>
                  <a:schemeClr val="dk1"/>
                </a:solidFill>
                <a:latin typeface="Helvetica Neue"/>
                <a:ea typeface="Helvetica Neue"/>
                <a:cs typeface="Helvetica Neue"/>
                <a:sym typeface="Helvetica Neue"/>
              </a:defRPr>
            </a:lvl7pPr>
            <a:lvl8pPr indent="-304800" lvl="7" marL="3657600" marR="0" algn="l">
              <a:lnSpc>
                <a:spcPct val="100000"/>
              </a:lnSpc>
              <a:spcBef>
                <a:spcPts val="600"/>
              </a:spcBef>
              <a:spcAft>
                <a:spcPts val="0"/>
              </a:spcAft>
              <a:buClr>
                <a:schemeClr val="dk1"/>
              </a:buClr>
              <a:buSzPts val="1200"/>
              <a:buFont typeface="Helvetica Neue"/>
              <a:buChar char="–"/>
              <a:defRPr b="0" i="0" sz="1200" u="none" cap="none" strike="noStrike">
                <a:solidFill>
                  <a:schemeClr val="dk1"/>
                </a:solidFill>
                <a:latin typeface="Helvetica Neue"/>
                <a:ea typeface="Helvetica Neue"/>
                <a:cs typeface="Helvetica Neue"/>
                <a:sym typeface="Helvetica Neue"/>
              </a:defRPr>
            </a:lvl8pPr>
            <a:lvl9pPr indent="-304800" lvl="8" marL="4114800" marR="0" algn="l">
              <a:lnSpc>
                <a:spcPct val="100000"/>
              </a:lnSpc>
              <a:spcBef>
                <a:spcPts val="600"/>
              </a:spcBef>
              <a:spcAft>
                <a:spcPts val="0"/>
              </a:spcAft>
              <a:buClr>
                <a:schemeClr val="dk1"/>
              </a:buClr>
              <a:buSzPts val="1200"/>
              <a:buFont typeface="Helvetica Neue"/>
              <a:buChar char="–"/>
              <a:defRPr b="0" i="0" sz="1200" u="none" cap="none" strike="noStrike">
                <a:solidFill>
                  <a:schemeClr val="dk1"/>
                </a:solidFill>
                <a:latin typeface="Helvetica Neue"/>
                <a:ea typeface="Helvetica Neue"/>
                <a:cs typeface="Helvetica Neue"/>
                <a:sym typeface="Helvetica Neue"/>
              </a:defRPr>
            </a:lvl9pPr>
          </a:lstStyle>
          <a:p/>
        </p:txBody>
      </p:sp>
      <p:pic>
        <p:nvPicPr>
          <p:cNvPr descr="Logos: Verizon Innovative Learning and J. Orin Edson Entrepreneurship + Innovation Institute at Arizona State University" id="93" name="Google Shape;93;p20"/>
          <p:cNvPicPr preferRelativeResize="0"/>
          <p:nvPr/>
        </p:nvPicPr>
        <p:blipFill rotWithShape="1">
          <a:blip r:embed="rId1">
            <a:alphaModFix/>
          </a:blip>
          <a:srcRect b="76281" l="20605" r="22111" t="14584"/>
          <a:stretch/>
        </p:blipFill>
        <p:spPr>
          <a:xfrm>
            <a:off x="457201" y="4474723"/>
            <a:ext cx="2240604" cy="486383"/>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65" r:id="rId2"/>
    <p:sldLayoutId id="2147483666" r:id="rId3"/>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extLst>
    <p:ext uri="{27BBF7A9-308A-43DC-89C8-2F10F3537804}">
      <p15:sldGuideLst>
        <p15:guide id="1" orient="horz" pos="288">
          <p15:clr>
            <a:srgbClr val="F26B43"/>
          </p15:clr>
        </p15:guide>
        <p15:guide id="2" pos="288">
          <p15:clr>
            <a:srgbClr val="F26B43"/>
          </p15:clr>
        </p15:guide>
        <p15:guide id="3" pos="5472">
          <p15:clr>
            <a:srgbClr val="F26B43"/>
          </p15:clr>
        </p15:guide>
        <p15:guide id="4" pos="4752">
          <p15:clr>
            <a:srgbClr val="F26B43"/>
          </p15:clr>
        </p15:guide>
        <p15:guide id="5" orient="horz" pos="918">
          <p15:clr>
            <a:srgbClr val="F26B43"/>
          </p15:clr>
        </p15:guide>
        <p15:guide id="6" orient="horz" pos="2964">
          <p15:clr>
            <a:srgbClr val="F26B43"/>
          </p15:clr>
        </p15:guide>
        <p15:guide id="7" pos="2880">
          <p15:clr>
            <a:srgbClr val="F26B43"/>
          </p15:clr>
        </p15:guide>
        <p15:guide id="8" orient="horz" pos="372">
          <p15:clr>
            <a:srgbClr val="F26B43"/>
          </p15:clr>
        </p15:guide>
        <p15:guide id="9" orient="horz" pos="3084">
          <p15:clr>
            <a:srgbClr val="F26B43"/>
          </p15:clr>
        </p15:guide>
        <p15:guide id="10" orient="horz" pos="2796">
          <p15:clr>
            <a:srgbClr val="F26B43"/>
          </p15:clr>
        </p15:guide>
        <p15:guide id="11" pos="84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10.xml"/><Relationship Id="rId3" Type="http://schemas.openxmlformats.org/officeDocument/2006/relationships/image" Target="../media/image12.jpg"/><Relationship Id="rId4" Type="http://schemas.openxmlformats.org/officeDocument/2006/relationships/hyperlink" Target="https://www.verywellmind.com/what-is-gestalt-psychology-2795808"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11.xml"/><Relationship Id="rId3" Type="http://schemas.openxmlformats.org/officeDocument/2006/relationships/image" Target="../media/image28.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12.xml"/><Relationship Id="rId3" Type="http://schemas.openxmlformats.org/officeDocument/2006/relationships/hyperlink" Target="https://www.verywellmind.com/what-is-gestalt-psychology-2795808" TargetMode="External"/><Relationship Id="rId4" Type="http://schemas.openxmlformats.org/officeDocument/2006/relationships/image" Target="../media/image11.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13.xml"/><Relationship Id="rId3" Type="http://schemas.openxmlformats.org/officeDocument/2006/relationships/image" Target="../media/image20.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15.xml"/><Relationship Id="rId3" Type="http://schemas.openxmlformats.org/officeDocument/2006/relationships/hyperlink" Target="http://www.youtube.com/watch?v=dk7cXdjX2Ys" TargetMode="External"/><Relationship Id="rId4" Type="http://schemas.openxmlformats.org/officeDocument/2006/relationships/image" Target="../media/image18.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16.xml"/><Relationship Id="rId3" Type="http://schemas.openxmlformats.org/officeDocument/2006/relationships/image" Target="../media/image19.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17.xml"/><Relationship Id="rId3" Type="http://schemas.openxmlformats.org/officeDocument/2006/relationships/image" Target="../media/image14.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18.xml"/><Relationship Id="rId3" Type="http://schemas.openxmlformats.org/officeDocument/2006/relationships/image" Target="../media/image22.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19.xml"/><Relationship Id="rId3" Type="http://schemas.openxmlformats.org/officeDocument/2006/relationships/image" Target="../media/image27.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20.xml"/><Relationship Id="rId3" Type="http://schemas.openxmlformats.org/officeDocument/2006/relationships/image" Target="../media/image16.jpg"/><Relationship Id="rId4" Type="http://schemas.openxmlformats.org/officeDocument/2006/relationships/image" Target="../media/image17.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21.xml"/><Relationship Id="rId3" Type="http://schemas.openxmlformats.org/officeDocument/2006/relationships/hyperlink" Target="https://www.verywellmind.com/gestalt-laws-of-perceptual-organization-2795835" TargetMode="External"/><Relationship Id="rId4" Type="http://schemas.openxmlformats.org/officeDocument/2006/relationships/image" Target="../media/image15.jp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22.xml"/><Relationship Id="rId3" Type="http://schemas.openxmlformats.org/officeDocument/2006/relationships/image" Target="../media/image25.png"/><Relationship Id="rId4" Type="http://schemas.openxmlformats.org/officeDocument/2006/relationships/image" Target="../media/image23.png"/><Relationship Id="rId5" Type="http://schemas.openxmlformats.org/officeDocument/2006/relationships/image" Target="../media/image28.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 Id="rId3" Type="http://schemas.openxmlformats.org/officeDocument/2006/relationships/hyperlink" Target="https://uxhints.com/visual-ui-design/gestalt-principles/" TargetMode="External"/><Relationship Id="rId4" Type="http://schemas.openxmlformats.org/officeDocument/2006/relationships/image" Target="../media/image21.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3.xml"/><Relationship Id="rId3" Type="http://schemas.openxmlformats.org/officeDocument/2006/relationships/image" Target="../media/image8.jpg"/><Relationship Id="rId4" Type="http://schemas.openxmlformats.org/officeDocument/2006/relationships/image" Target="../media/image26.jpg"/><Relationship Id="rId5" Type="http://schemas.openxmlformats.org/officeDocument/2006/relationships/image" Target="../media/image11.jpg"/><Relationship Id="rId6" Type="http://schemas.openxmlformats.org/officeDocument/2006/relationships/image" Target="../media/image5.jpg"/><Relationship Id="rId7" Type="http://schemas.openxmlformats.org/officeDocument/2006/relationships/image" Target="../media/image7.jpg"/><Relationship Id="rId8" Type="http://schemas.openxmlformats.org/officeDocument/2006/relationships/image" Target="../media/image13.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4.xml"/><Relationship Id="rId3" Type="http://schemas.openxmlformats.org/officeDocument/2006/relationships/image" Target="../media/image8.jpg"/><Relationship Id="rId4" Type="http://schemas.openxmlformats.org/officeDocument/2006/relationships/image" Target="../media/image26.jpg"/><Relationship Id="rId5" Type="http://schemas.openxmlformats.org/officeDocument/2006/relationships/image" Target="../media/image11.jpg"/><Relationship Id="rId6" Type="http://schemas.openxmlformats.org/officeDocument/2006/relationships/image" Target="../media/image5.jpg"/><Relationship Id="rId7" Type="http://schemas.openxmlformats.org/officeDocument/2006/relationships/image" Target="../media/image7.jpg"/><Relationship Id="rId8" Type="http://schemas.openxmlformats.org/officeDocument/2006/relationships/image" Target="../media/image13.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6.xml"/><Relationship Id="rId3" Type="http://schemas.openxmlformats.org/officeDocument/2006/relationships/image" Target="../media/image10.jpg"/><Relationship Id="rId4" Type="http://schemas.openxmlformats.org/officeDocument/2006/relationships/image" Target="../media/image9.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7.xml"/><Relationship Id="rId3" Type="http://schemas.openxmlformats.org/officeDocument/2006/relationships/image" Target="../media/image3.jpg"/><Relationship Id="rId4" Type="http://schemas.openxmlformats.org/officeDocument/2006/relationships/image" Target="../media/image4.jpg"/><Relationship Id="rId5" Type="http://schemas.openxmlformats.org/officeDocument/2006/relationships/image" Target="../media/image6.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9.xml"/><Relationship Id="rId3" Type="http://schemas.openxmlformats.org/officeDocument/2006/relationships/image" Target="../media/image20.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5" name="Shape 105"/>
        <p:cNvGrpSpPr/>
        <p:nvPr/>
      </p:nvGrpSpPr>
      <p:grpSpPr>
        <a:xfrm>
          <a:off x="0" y="0"/>
          <a:ext cx="0" cy="0"/>
          <a:chOff x="0" y="0"/>
          <a:chExt cx="0" cy="0"/>
        </a:xfrm>
      </p:grpSpPr>
      <p:sp>
        <p:nvSpPr>
          <p:cNvPr id="106" name="Google Shape;106;p23"/>
          <p:cNvSpPr txBox="1"/>
          <p:nvPr>
            <p:ph type="ctrTitle"/>
          </p:nvPr>
        </p:nvSpPr>
        <p:spPr>
          <a:xfrm>
            <a:off x="457199" y="463073"/>
            <a:ext cx="6872289" cy="1737360"/>
          </a:xfrm>
          <a:prstGeom prst="rect">
            <a:avLst/>
          </a:prstGeom>
          <a:noFill/>
          <a:ln>
            <a:noFill/>
          </a:ln>
        </p:spPr>
        <p:txBody>
          <a:bodyPr anchorCtr="0" anchor="t" bIns="0" lIns="0" spcFirstLastPara="1" rIns="0" wrap="square" tIns="0">
            <a:noAutofit/>
          </a:bodyPr>
          <a:lstStyle/>
          <a:p>
            <a:pPr indent="0" lvl="0" marL="0" rtl="0" algn="l">
              <a:lnSpc>
                <a:spcPct val="80000"/>
              </a:lnSpc>
              <a:spcBef>
                <a:spcPts val="0"/>
              </a:spcBef>
              <a:spcAft>
                <a:spcPts val="0"/>
              </a:spcAft>
              <a:buClr>
                <a:schemeClr val="dk1"/>
              </a:buClr>
              <a:buSzPts val="6000"/>
              <a:buFont typeface="Helvetica Neue"/>
              <a:buNone/>
            </a:pPr>
            <a:r>
              <a:rPr lang="en-US" sz="5400">
                <a:latin typeface="Arial"/>
                <a:ea typeface="Arial"/>
                <a:cs typeface="Arial"/>
                <a:sym typeface="Arial"/>
              </a:rPr>
              <a:t>Verizon Innovative Learning Lab</a:t>
            </a:r>
            <a:endParaRPr sz="5400">
              <a:solidFill>
                <a:schemeClr val="lt1"/>
              </a:solidFill>
              <a:latin typeface="Arial"/>
              <a:ea typeface="Arial"/>
              <a:cs typeface="Arial"/>
              <a:sym typeface="Arial"/>
            </a:endParaRPr>
          </a:p>
        </p:txBody>
      </p:sp>
      <p:sp>
        <p:nvSpPr>
          <p:cNvPr id="107" name="Google Shape;107;p23"/>
          <p:cNvSpPr txBox="1"/>
          <p:nvPr>
            <p:ph idx="1" type="subTitle"/>
          </p:nvPr>
        </p:nvSpPr>
        <p:spPr>
          <a:xfrm>
            <a:off x="257174" y="3104240"/>
            <a:ext cx="6872289" cy="1371600"/>
          </a:xfrm>
          <a:prstGeom prst="rect">
            <a:avLst/>
          </a:prstGeom>
          <a:noFill/>
          <a:ln>
            <a:noFill/>
          </a:ln>
        </p:spPr>
        <p:txBody>
          <a:bodyPr anchorCtr="0" anchor="t" bIns="0" lIns="0" spcFirstLastPara="1" rIns="0" wrap="square" tIns="0">
            <a:noAutofit/>
          </a:bodyPr>
          <a:lstStyle/>
          <a:p>
            <a:pPr indent="-228600" lvl="0" marL="457200" rtl="0" algn="l">
              <a:lnSpc>
                <a:spcPct val="80000"/>
              </a:lnSpc>
              <a:spcBef>
                <a:spcPts val="900"/>
              </a:spcBef>
              <a:spcAft>
                <a:spcPts val="0"/>
              </a:spcAft>
              <a:buClr>
                <a:schemeClr val="dk1"/>
              </a:buClr>
              <a:buSzPts val="2000"/>
              <a:buFont typeface="Helvetica Neue"/>
              <a:buNone/>
            </a:pPr>
            <a:r>
              <a:rPr b="1" lang="en-US">
                <a:latin typeface="Arial"/>
                <a:ea typeface="Arial"/>
                <a:cs typeface="Arial"/>
                <a:sym typeface="Arial"/>
              </a:rPr>
              <a:t>Pathway</a:t>
            </a:r>
            <a:r>
              <a:rPr lang="en-US">
                <a:latin typeface="Arial"/>
                <a:ea typeface="Arial"/>
                <a:cs typeface="Arial"/>
                <a:sym typeface="Arial"/>
              </a:rPr>
              <a:t>: Digital Graphic Design</a:t>
            </a:r>
            <a:endParaRPr>
              <a:latin typeface="Arial"/>
              <a:ea typeface="Arial"/>
              <a:cs typeface="Arial"/>
              <a:sym typeface="Arial"/>
            </a:endParaRPr>
          </a:p>
          <a:p>
            <a:pPr indent="-228600" lvl="0" marL="457200" rtl="0" algn="l">
              <a:lnSpc>
                <a:spcPct val="80000"/>
              </a:lnSpc>
              <a:spcBef>
                <a:spcPts val="900"/>
              </a:spcBef>
              <a:spcAft>
                <a:spcPts val="0"/>
              </a:spcAft>
              <a:buClr>
                <a:schemeClr val="dk1"/>
              </a:buClr>
              <a:buSzPts val="2000"/>
              <a:buFont typeface="Helvetica Neue"/>
              <a:buNone/>
            </a:pPr>
            <a:r>
              <a:rPr b="1" lang="en-US">
                <a:latin typeface="Arial"/>
                <a:ea typeface="Arial"/>
                <a:cs typeface="Arial"/>
                <a:sym typeface="Arial"/>
              </a:rPr>
              <a:t>Lesson</a:t>
            </a:r>
            <a:r>
              <a:rPr lang="en-US">
                <a:latin typeface="Arial"/>
                <a:ea typeface="Arial"/>
                <a:cs typeface="Arial"/>
                <a:sym typeface="Arial"/>
              </a:rPr>
              <a:t>: </a:t>
            </a:r>
            <a:r>
              <a:rPr lang="en-US"/>
              <a:t>Pictographs - Communicating through Shapes</a:t>
            </a:r>
            <a:endParaRPr>
              <a:latin typeface="Arial"/>
              <a:ea typeface="Arial"/>
              <a:cs typeface="Arial"/>
              <a:sym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7" name="Shape 187"/>
        <p:cNvGrpSpPr/>
        <p:nvPr/>
      </p:nvGrpSpPr>
      <p:grpSpPr>
        <a:xfrm>
          <a:off x="0" y="0"/>
          <a:ext cx="0" cy="0"/>
          <a:chOff x="0" y="0"/>
          <a:chExt cx="0" cy="0"/>
        </a:xfrm>
      </p:grpSpPr>
      <p:sp>
        <p:nvSpPr>
          <p:cNvPr id="188" name="Google Shape;188;p32"/>
          <p:cNvSpPr txBox="1"/>
          <p:nvPr>
            <p:ph type="title"/>
          </p:nvPr>
        </p:nvSpPr>
        <p:spPr>
          <a:xfrm>
            <a:off x="457199" y="590550"/>
            <a:ext cx="7904700" cy="685800"/>
          </a:xfrm>
          <a:prstGeom prst="rect">
            <a:avLst/>
          </a:prstGeom>
          <a:noFill/>
          <a:ln>
            <a:noFill/>
          </a:ln>
        </p:spPr>
        <p:txBody>
          <a:bodyPr anchorCtr="0" anchor="t" bIns="0" lIns="0" spcFirstLastPara="1" rIns="0" wrap="square" tIns="0">
            <a:normAutofit/>
          </a:bodyPr>
          <a:lstStyle/>
          <a:p>
            <a:pPr indent="0" lvl="0" marL="0" rtl="0" algn="l">
              <a:lnSpc>
                <a:spcPct val="80000"/>
              </a:lnSpc>
              <a:spcBef>
                <a:spcPts val="0"/>
              </a:spcBef>
              <a:spcAft>
                <a:spcPts val="0"/>
              </a:spcAft>
              <a:buClr>
                <a:schemeClr val="dk1"/>
              </a:buClr>
              <a:buSzPts val="2400"/>
              <a:buFont typeface="Arial"/>
              <a:buNone/>
            </a:pPr>
            <a:r>
              <a:rPr lang="en-US" sz="2800">
                <a:solidFill>
                  <a:srgbClr val="231F20"/>
                </a:solidFill>
                <a:latin typeface="Helvetica Neue"/>
                <a:ea typeface="Helvetica Neue"/>
                <a:cs typeface="Helvetica Neue"/>
                <a:sym typeface="Helvetica Neue"/>
              </a:rPr>
              <a:t>Gestalt Design Principles </a:t>
            </a:r>
            <a:endParaRPr sz="2800">
              <a:solidFill>
                <a:srgbClr val="231F20"/>
              </a:solidFill>
              <a:latin typeface="Helvetica Neue"/>
              <a:ea typeface="Helvetica Neue"/>
              <a:cs typeface="Helvetica Neue"/>
              <a:sym typeface="Helvetica Neue"/>
            </a:endParaRPr>
          </a:p>
          <a:p>
            <a:pPr indent="0" lvl="0" marL="0" rtl="0" algn="l">
              <a:lnSpc>
                <a:spcPct val="80000"/>
              </a:lnSpc>
              <a:spcBef>
                <a:spcPts val="0"/>
              </a:spcBef>
              <a:spcAft>
                <a:spcPts val="0"/>
              </a:spcAft>
              <a:buClr>
                <a:schemeClr val="dk1"/>
              </a:buClr>
              <a:buSzPts val="2400"/>
              <a:buFont typeface="Arial"/>
              <a:buNone/>
            </a:pPr>
            <a:r>
              <a:rPr lang="en-US" sz="2800">
                <a:solidFill>
                  <a:srgbClr val="231F20"/>
                </a:solidFill>
                <a:latin typeface="Helvetica Neue"/>
                <a:ea typeface="Helvetica Neue"/>
                <a:cs typeface="Helvetica Neue"/>
                <a:sym typeface="Helvetica Neue"/>
              </a:rPr>
              <a:t> </a:t>
            </a:r>
            <a:r>
              <a:rPr lang="en-US" sz="1800">
                <a:solidFill>
                  <a:srgbClr val="202124"/>
                </a:solidFill>
                <a:latin typeface="Helvetica Neue"/>
                <a:ea typeface="Helvetica Neue"/>
                <a:cs typeface="Helvetica Neue"/>
                <a:sym typeface="Helvetica Neue"/>
              </a:rPr>
              <a:t>[GUHSH] + [TALT]</a:t>
            </a:r>
            <a:r>
              <a:rPr lang="en-US" sz="1800">
                <a:solidFill>
                  <a:srgbClr val="231F20"/>
                </a:solidFill>
                <a:latin typeface="Helvetica Neue"/>
                <a:ea typeface="Helvetica Neue"/>
                <a:cs typeface="Helvetica Neue"/>
                <a:sym typeface="Helvetica Neue"/>
              </a:rPr>
              <a:t> </a:t>
            </a:r>
            <a:r>
              <a:rPr b="0" lang="en-US" sz="2800">
                <a:latin typeface="Helvetica Neue"/>
                <a:ea typeface="Helvetica Neue"/>
                <a:cs typeface="Helvetica Neue"/>
                <a:sym typeface="Helvetica Neue"/>
              </a:rPr>
              <a:t>​</a:t>
            </a:r>
            <a:endParaRPr>
              <a:latin typeface="Helvetica Neue"/>
              <a:ea typeface="Helvetica Neue"/>
              <a:cs typeface="Helvetica Neue"/>
              <a:sym typeface="Helvetica Neue"/>
            </a:endParaRPr>
          </a:p>
        </p:txBody>
      </p:sp>
      <p:sp>
        <p:nvSpPr>
          <p:cNvPr id="189" name="Google Shape;189;p32"/>
          <p:cNvSpPr txBox="1"/>
          <p:nvPr/>
        </p:nvSpPr>
        <p:spPr>
          <a:xfrm>
            <a:off x="457200" y="1381675"/>
            <a:ext cx="4114800" cy="2914500"/>
          </a:xfrm>
          <a:prstGeom prst="rect">
            <a:avLst/>
          </a:prstGeom>
          <a:noFill/>
          <a:ln>
            <a:noFill/>
          </a:ln>
        </p:spPr>
        <p:txBody>
          <a:bodyPr anchorCtr="0" anchor="t" bIns="0" lIns="0" spcFirstLastPara="1" rIns="0" wrap="square" tIns="0">
            <a:noAutofit/>
          </a:bodyPr>
          <a:lstStyle/>
          <a:p>
            <a:pPr indent="0" lvl="0" marL="0" rtl="0" algn="l">
              <a:lnSpc>
                <a:spcPct val="115000"/>
              </a:lnSpc>
              <a:spcBef>
                <a:spcPts val="320"/>
              </a:spcBef>
              <a:spcAft>
                <a:spcPts val="0"/>
              </a:spcAft>
              <a:buClr>
                <a:schemeClr val="dk1"/>
              </a:buClr>
              <a:buFont typeface="Arial"/>
              <a:buNone/>
            </a:pPr>
            <a:r>
              <a:rPr lang="en-US" sz="1600">
                <a:solidFill>
                  <a:schemeClr val="dk1"/>
                </a:solidFill>
                <a:latin typeface="Helvetica Neue"/>
                <a:ea typeface="Helvetica Neue"/>
                <a:cs typeface="Helvetica Neue"/>
                <a:sym typeface="Helvetica Neue"/>
              </a:rPr>
              <a:t>Gestalt Principles of Design are rules that describe how the human brain perceives visual elements. </a:t>
            </a:r>
            <a:r>
              <a:rPr lang="en-US" sz="1600" u="sng">
                <a:solidFill>
                  <a:schemeClr val="dk1"/>
                </a:solidFill>
                <a:latin typeface="Helvetica Neue"/>
                <a:ea typeface="Helvetica Neue"/>
                <a:cs typeface="Helvetica Neue"/>
                <a:sym typeface="Helvetica Neue"/>
              </a:rPr>
              <a:t>They also support how the brain views the shapes as a single, united form rather than the separate simpler elements involved. ​</a:t>
            </a:r>
            <a:endParaRPr sz="1600" u="sng">
              <a:latin typeface="Helvetica Neue"/>
              <a:ea typeface="Helvetica Neue"/>
              <a:cs typeface="Helvetica Neue"/>
              <a:sym typeface="Helvetica Neue"/>
            </a:endParaRPr>
          </a:p>
          <a:p>
            <a:pPr indent="0" lvl="0" marL="0" marR="0" rtl="0" algn="l">
              <a:lnSpc>
                <a:spcPct val="115000"/>
              </a:lnSpc>
              <a:spcBef>
                <a:spcPts val="320"/>
              </a:spcBef>
              <a:spcAft>
                <a:spcPts val="0"/>
              </a:spcAft>
              <a:buNone/>
            </a:pPr>
            <a:r>
              <a:rPr i="1" lang="en-US" sz="1300">
                <a:latin typeface="Helvetica Neue"/>
                <a:ea typeface="Helvetica Neue"/>
                <a:cs typeface="Helvetica Neue"/>
                <a:sym typeface="Helvetica Neue"/>
              </a:rPr>
              <a:t>Los Principios de Diseño Gestalt son reglas que describen cómo el ojo humano percibe los elementos visuales. También respaldan cómo los ojos ven las formas como una forma única y unida en lugar de los elementos separados más simples involucrados.​</a:t>
            </a:r>
            <a:endParaRPr i="1" sz="1300">
              <a:latin typeface="Helvetica Neue"/>
              <a:ea typeface="Helvetica Neue"/>
              <a:cs typeface="Helvetica Neue"/>
              <a:sym typeface="Helvetica Neue"/>
            </a:endParaRPr>
          </a:p>
          <a:p>
            <a:pPr indent="0" lvl="0" marL="0" marR="0" rtl="0" algn="l">
              <a:lnSpc>
                <a:spcPct val="115000"/>
              </a:lnSpc>
              <a:spcBef>
                <a:spcPts val="320"/>
              </a:spcBef>
              <a:spcAft>
                <a:spcPts val="0"/>
              </a:spcAft>
              <a:buNone/>
            </a:pPr>
            <a:r>
              <a:t/>
            </a:r>
            <a:endParaRPr sz="1600">
              <a:latin typeface="Helvetica Neue"/>
              <a:ea typeface="Helvetica Neue"/>
              <a:cs typeface="Helvetica Neue"/>
              <a:sym typeface="Helvetica Neue"/>
            </a:endParaRPr>
          </a:p>
        </p:txBody>
      </p:sp>
      <p:pic>
        <p:nvPicPr>
          <p:cNvPr id="190" name="Google Shape;190;p32"/>
          <p:cNvPicPr preferRelativeResize="0"/>
          <p:nvPr/>
        </p:nvPicPr>
        <p:blipFill>
          <a:blip r:embed="rId3">
            <a:alphaModFix/>
          </a:blip>
          <a:stretch>
            <a:fillRect/>
          </a:stretch>
        </p:blipFill>
        <p:spPr>
          <a:xfrm>
            <a:off x="4905250" y="1509918"/>
            <a:ext cx="3781561" cy="2525357"/>
          </a:xfrm>
          <a:prstGeom prst="rect">
            <a:avLst/>
          </a:prstGeom>
          <a:noFill/>
          <a:ln>
            <a:noFill/>
          </a:ln>
        </p:spPr>
      </p:pic>
      <p:sp>
        <p:nvSpPr>
          <p:cNvPr id="191" name="Google Shape;191;p32"/>
          <p:cNvSpPr txBox="1"/>
          <p:nvPr/>
        </p:nvSpPr>
        <p:spPr>
          <a:xfrm>
            <a:off x="4731875" y="4117400"/>
            <a:ext cx="4128300" cy="400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US">
                <a:latin typeface="Helvetica Neue"/>
                <a:ea typeface="Helvetica Neue"/>
                <a:cs typeface="Helvetica Neue"/>
                <a:sym typeface="Helvetica Neue"/>
              </a:rPr>
              <a:t>Image credit: </a:t>
            </a:r>
            <a:r>
              <a:rPr lang="en-US" u="sng">
                <a:solidFill>
                  <a:schemeClr val="hlink"/>
                </a:solidFill>
                <a:latin typeface="Helvetica Neue"/>
                <a:ea typeface="Helvetica Neue"/>
                <a:cs typeface="Helvetica Neue"/>
                <a:sym typeface="Helvetica Neue"/>
                <a:hlinkClick r:id="rId4"/>
              </a:rPr>
              <a:t>verywell mind</a:t>
            </a:r>
            <a:endParaRPr>
              <a:latin typeface="Helvetica Neue"/>
              <a:ea typeface="Helvetica Neue"/>
              <a:cs typeface="Helvetica Neue"/>
              <a:sym typeface="Helvetica Neue"/>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6" name="Shape 196"/>
        <p:cNvGrpSpPr/>
        <p:nvPr/>
      </p:nvGrpSpPr>
      <p:grpSpPr>
        <a:xfrm>
          <a:off x="0" y="0"/>
          <a:ext cx="0" cy="0"/>
          <a:chOff x="0" y="0"/>
          <a:chExt cx="0" cy="0"/>
        </a:xfrm>
      </p:grpSpPr>
      <p:pic>
        <p:nvPicPr>
          <p:cNvPr id="197" name="Google Shape;197;p33"/>
          <p:cNvPicPr preferRelativeResize="0"/>
          <p:nvPr/>
        </p:nvPicPr>
        <p:blipFill>
          <a:blip r:embed="rId3">
            <a:alphaModFix/>
          </a:blip>
          <a:stretch>
            <a:fillRect/>
          </a:stretch>
        </p:blipFill>
        <p:spPr>
          <a:xfrm>
            <a:off x="2481100" y="778236"/>
            <a:ext cx="3589500" cy="3587025"/>
          </a:xfrm>
          <a:prstGeom prst="rect">
            <a:avLst/>
          </a:prstGeom>
          <a:noFill/>
          <a:ln>
            <a:noFill/>
          </a:ln>
        </p:spPr>
      </p:pic>
      <p:sp>
        <p:nvSpPr>
          <p:cNvPr id="198" name="Google Shape;198;p33"/>
          <p:cNvSpPr txBox="1"/>
          <p:nvPr/>
        </p:nvSpPr>
        <p:spPr>
          <a:xfrm>
            <a:off x="821325" y="143725"/>
            <a:ext cx="5913600" cy="6900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rPr lang="en-US">
                <a:latin typeface="Helvetica Neue"/>
                <a:ea typeface="Helvetica Neue"/>
                <a:cs typeface="Helvetica Neue"/>
                <a:sym typeface="Helvetica Neue"/>
              </a:rPr>
              <a:t>What do you see?</a:t>
            </a:r>
            <a:endParaRPr>
              <a:latin typeface="Helvetica Neue"/>
              <a:ea typeface="Helvetica Neue"/>
              <a:cs typeface="Helvetica Neue"/>
              <a:sym typeface="Helvetica Neue"/>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3" name="Shape 203"/>
        <p:cNvGrpSpPr/>
        <p:nvPr/>
      </p:nvGrpSpPr>
      <p:grpSpPr>
        <a:xfrm>
          <a:off x="0" y="0"/>
          <a:ext cx="0" cy="0"/>
          <a:chOff x="0" y="0"/>
          <a:chExt cx="0" cy="0"/>
        </a:xfrm>
      </p:grpSpPr>
      <p:sp>
        <p:nvSpPr>
          <p:cNvPr id="204" name="Google Shape;204;p34"/>
          <p:cNvSpPr txBox="1"/>
          <p:nvPr>
            <p:ph type="title"/>
          </p:nvPr>
        </p:nvSpPr>
        <p:spPr>
          <a:xfrm>
            <a:off x="457199" y="590550"/>
            <a:ext cx="7904700" cy="685800"/>
          </a:xfrm>
          <a:prstGeom prst="rect">
            <a:avLst/>
          </a:prstGeom>
          <a:noFill/>
          <a:ln>
            <a:noFill/>
          </a:ln>
        </p:spPr>
        <p:txBody>
          <a:bodyPr anchorCtr="0" anchor="t" bIns="0" lIns="0" spcFirstLastPara="1" rIns="0" wrap="square" tIns="0">
            <a:normAutofit/>
          </a:bodyPr>
          <a:lstStyle/>
          <a:p>
            <a:pPr indent="0" lvl="0" marL="0" rtl="0" algn="l">
              <a:lnSpc>
                <a:spcPct val="80000"/>
              </a:lnSpc>
              <a:spcBef>
                <a:spcPts val="0"/>
              </a:spcBef>
              <a:spcAft>
                <a:spcPts val="0"/>
              </a:spcAft>
              <a:buClr>
                <a:schemeClr val="dk1"/>
              </a:buClr>
              <a:buSzPts val="2400"/>
              <a:buFont typeface="Arial"/>
              <a:buNone/>
            </a:pPr>
            <a:r>
              <a:rPr lang="en-US" sz="2800">
                <a:solidFill>
                  <a:srgbClr val="231F20"/>
                </a:solidFill>
                <a:latin typeface="Helvetica Neue"/>
                <a:ea typeface="Helvetica Neue"/>
                <a:cs typeface="Helvetica Neue"/>
                <a:sym typeface="Helvetica Neue"/>
              </a:rPr>
              <a:t>Gestalt Design Principles </a:t>
            </a:r>
            <a:endParaRPr sz="2800">
              <a:solidFill>
                <a:srgbClr val="231F20"/>
              </a:solidFill>
              <a:latin typeface="Helvetica Neue"/>
              <a:ea typeface="Helvetica Neue"/>
              <a:cs typeface="Helvetica Neue"/>
              <a:sym typeface="Helvetica Neue"/>
            </a:endParaRPr>
          </a:p>
          <a:p>
            <a:pPr indent="0" lvl="0" marL="0" rtl="0" algn="l">
              <a:lnSpc>
                <a:spcPct val="80000"/>
              </a:lnSpc>
              <a:spcBef>
                <a:spcPts val="0"/>
              </a:spcBef>
              <a:spcAft>
                <a:spcPts val="0"/>
              </a:spcAft>
              <a:buClr>
                <a:schemeClr val="dk1"/>
              </a:buClr>
              <a:buSzPts val="2400"/>
              <a:buFont typeface="Arial"/>
              <a:buNone/>
            </a:pPr>
            <a:r>
              <a:rPr lang="en-US" sz="2800">
                <a:solidFill>
                  <a:srgbClr val="231F20"/>
                </a:solidFill>
                <a:latin typeface="Helvetica Neue"/>
                <a:ea typeface="Helvetica Neue"/>
                <a:cs typeface="Helvetica Neue"/>
                <a:sym typeface="Helvetica Neue"/>
              </a:rPr>
              <a:t> </a:t>
            </a:r>
            <a:r>
              <a:rPr lang="en-US" sz="1800">
                <a:solidFill>
                  <a:srgbClr val="202124"/>
                </a:solidFill>
                <a:latin typeface="Helvetica Neue"/>
                <a:ea typeface="Helvetica Neue"/>
                <a:cs typeface="Helvetica Neue"/>
                <a:sym typeface="Helvetica Neue"/>
              </a:rPr>
              <a:t>[GUHSH] + [TALT]</a:t>
            </a:r>
            <a:r>
              <a:rPr lang="en-US" sz="1800">
                <a:solidFill>
                  <a:srgbClr val="231F20"/>
                </a:solidFill>
                <a:latin typeface="Helvetica Neue"/>
                <a:ea typeface="Helvetica Neue"/>
                <a:cs typeface="Helvetica Neue"/>
                <a:sym typeface="Helvetica Neue"/>
              </a:rPr>
              <a:t> </a:t>
            </a:r>
            <a:r>
              <a:rPr b="0" lang="en-US" sz="2800">
                <a:latin typeface="Helvetica Neue"/>
                <a:ea typeface="Helvetica Neue"/>
                <a:cs typeface="Helvetica Neue"/>
                <a:sym typeface="Helvetica Neue"/>
              </a:rPr>
              <a:t>​</a:t>
            </a:r>
            <a:endParaRPr>
              <a:latin typeface="Helvetica Neue"/>
              <a:ea typeface="Helvetica Neue"/>
              <a:cs typeface="Helvetica Neue"/>
              <a:sym typeface="Helvetica Neue"/>
            </a:endParaRPr>
          </a:p>
        </p:txBody>
      </p:sp>
      <p:sp>
        <p:nvSpPr>
          <p:cNvPr id="205" name="Google Shape;205;p34"/>
          <p:cNvSpPr txBox="1"/>
          <p:nvPr/>
        </p:nvSpPr>
        <p:spPr>
          <a:xfrm>
            <a:off x="457200" y="1381675"/>
            <a:ext cx="4114800" cy="2914500"/>
          </a:xfrm>
          <a:prstGeom prst="rect">
            <a:avLst/>
          </a:prstGeom>
          <a:noFill/>
          <a:ln>
            <a:noFill/>
          </a:ln>
        </p:spPr>
        <p:txBody>
          <a:bodyPr anchorCtr="0" anchor="t" bIns="0" lIns="0" spcFirstLastPara="1" rIns="0" wrap="square" tIns="0">
            <a:noAutofit/>
          </a:bodyPr>
          <a:lstStyle/>
          <a:p>
            <a:pPr indent="0" lvl="0" marL="0" rtl="0" algn="l">
              <a:lnSpc>
                <a:spcPct val="115000"/>
              </a:lnSpc>
              <a:spcBef>
                <a:spcPts val="320"/>
              </a:spcBef>
              <a:spcAft>
                <a:spcPts val="0"/>
              </a:spcAft>
              <a:buClr>
                <a:schemeClr val="dk1"/>
              </a:buClr>
              <a:buFont typeface="Arial"/>
              <a:buNone/>
            </a:pPr>
            <a:r>
              <a:rPr lang="en-US" sz="1600">
                <a:solidFill>
                  <a:schemeClr val="dk1"/>
                </a:solidFill>
                <a:latin typeface="Helvetica Neue"/>
                <a:ea typeface="Helvetica Neue"/>
                <a:cs typeface="Helvetica Neue"/>
                <a:sym typeface="Helvetica Neue"/>
              </a:rPr>
              <a:t>Gestalt Principles of Design are rules that describe how the human brain perceives visual elements. They also support how </a:t>
            </a:r>
            <a:r>
              <a:rPr b="1" lang="en-US" sz="1600">
                <a:solidFill>
                  <a:schemeClr val="dk1"/>
                </a:solidFill>
                <a:latin typeface="Helvetica Neue"/>
                <a:ea typeface="Helvetica Neue"/>
                <a:cs typeface="Helvetica Neue"/>
                <a:sym typeface="Helvetica Neue"/>
              </a:rPr>
              <a:t>the brains view the shapes as a single, united form rather than the separate simpler elements involved. ​</a:t>
            </a:r>
            <a:endParaRPr b="1" sz="1600">
              <a:latin typeface="Helvetica Neue"/>
              <a:ea typeface="Helvetica Neue"/>
              <a:cs typeface="Helvetica Neue"/>
              <a:sym typeface="Helvetica Neue"/>
            </a:endParaRPr>
          </a:p>
          <a:p>
            <a:pPr indent="0" lvl="0" marL="0" marR="0" rtl="0" algn="l">
              <a:lnSpc>
                <a:spcPct val="115000"/>
              </a:lnSpc>
              <a:spcBef>
                <a:spcPts val="320"/>
              </a:spcBef>
              <a:spcAft>
                <a:spcPts val="0"/>
              </a:spcAft>
              <a:buNone/>
            </a:pPr>
            <a:r>
              <a:rPr i="1" lang="en-US" sz="1300">
                <a:latin typeface="Helvetica Neue"/>
                <a:ea typeface="Helvetica Neue"/>
                <a:cs typeface="Helvetica Neue"/>
                <a:sym typeface="Helvetica Neue"/>
              </a:rPr>
              <a:t>Los Principios de Diseño Gestalt son reglas que describen cómo el ojo humano percibe los elementos visuales. También respaldan cómo los ojos ven las formas como una forma única y unida en lugar de los elementos separados más simples involucrados.​</a:t>
            </a:r>
            <a:endParaRPr i="1" sz="1300">
              <a:latin typeface="Helvetica Neue"/>
              <a:ea typeface="Helvetica Neue"/>
              <a:cs typeface="Helvetica Neue"/>
              <a:sym typeface="Helvetica Neue"/>
            </a:endParaRPr>
          </a:p>
          <a:p>
            <a:pPr indent="0" lvl="0" marL="0" marR="0" rtl="0" algn="l">
              <a:lnSpc>
                <a:spcPct val="115000"/>
              </a:lnSpc>
              <a:spcBef>
                <a:spcPts val="320"/>
              </a:spcBef>
              <a:spcAft>
                <a:spcPts val="0"/>
              </a:spcAft>
              <a:buNone/>
            </a:pPr>
            <a:r>
              <a:t/>
            </a:r>
            <a:endParaRPr sz="1600">
              <a:latin typeface="Helvetica Neue"/>
              <a:ea typeface="Helvetica Neue"/>
              <a:cs typeface="Helvetica Neue"/>
              <a:sym typeface="Helvetica Neue"/>
            </a:endParaRPr>
          </a:p>
        </p:txBody>
      </p:sp>
      <p:sp>
        <p:nvSpPr>
          <p:cNvPr id="206" name="Google Shape;206;p34"/>
          <p:cNvSpPr txBox="1"/>
          <p:nvPr/>
        </p:nvSpPr>
        <p:spPr>
          <a:xfrm>
            <a:off x="4731875" y="4117400"/>
            <a:ext cx="4128300" cy="400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US">
                <a:latin typeface="Helvetica Neue"/>
                <a:ea typeface="Helvetica Neue"/>
                <a:cs typeface="Helvetica Neue"/>
                <a:sym typeface="Helvetica Neue"/>
              </a:rPr>
              <a:t>Image credit: </a:t>
            </a:r>
            <a:r>
              <a:rPr lang="en-US" u="sng">
                <a:solidFill>
                  <a:schemeClr val="hlink"/>
                </a:solidFill>
                <a:latin typeface="Helvetica Neue"/>
                <a:ea typeface="Helvetica Neue"/>
                <a:cs typeface="Helvetica Neue"/>
                <a:sym typeface="Helvetica Neue"/>
                <a:hlinkClick r:id="rId3"/>
              </a:rPr>
              <a:t>verywell mind</a:t>
            </a:r>
            <a:endParaRPr>
              <a:latin typeface="Helvetica Neue"/>
              <a:ea typeface="Helvetica Neue"/>
              <a:cs typeface="Helvetica Neue"/>
              <a:sym typeface="Helvetica Neue"/>
            </a:endParaRPr>
          </a:p>
        </p:txBody>
      </p:sp>
      <p:pic>
        <p:nvPicPr>
          <p:cNvPr id="207" name="Google Shape;207;p34"/>
          <p:cNvPicPr preferRelativeResize="0"/>
          <p:nvPr/>
        </p:nvPicPr>
        <p:blipFill>
          <a:blip r:embed="rId4">
            <a:alphaModFix/>
          </a:blip>
          <a:stretch>
            <a:fillRect/>
          </a:stretch>
        </p:blipFill>
        <p:spPr>
          <a:xfrm>
            <a:off x="5675629" y="1003977"/>
            <a:ext cx="2787550" cy="2774075"/>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2" name="Shape 212"/>
        <p:cNvGrpSpPr/>
        <p:nvPr/>
      </p:nvGrpSpPr>
      <p:grpSpPr>
        <a:xfrm>
          <a:off x="0" y="0"/>
          <a:ext cx="0" cy="0"/>
          <a:chOff x="0" y="0"/>
          <a:chExt cx="0" cy="0"/>
        </a:xfrm>
      </p:grpSpPr>
      <p:sp>
        <p:nvSpPr>
          <p:cNvPr id="213" name="Google Shape;213;p35"/>
          <p:cNvSpPr txBox="1"/>
          <p:nvPr>
            <p:ph idx="1" type="body"/>
          </p:nvPr>
        </p:nvSpPr>
        <p:spPr>
          <a:xfrm>
            <a:off x="457200" y="1459580"/>
            <a:ext cx="7086600" cy="2979000"/>
          </a:xfrm>
          <a:prstGeom prst="rect">
            <a:avLst/>
          </a:prstGeom>
        </p:spPr>
        <p:txBody>
          <a:bodyPr anchorCtr="0" anchor="t" bIns="0" lIns="0" spcFirstLastPara="1" rIns="0" wrap="square" tIns="0">
            <a:normAutofit/>
          </a:bodyPr>
          <a:lstStyle/>
          <a:p>
            <a:pPr indent="0" lvl="0" marL="0" rtl="0" algn="l">
              <a:spcBef>
                <a:spcPts val="900"/>
              </a:spcBef>
              <a:spcAft>
                <a:spcPts val="0"/>
              </a:spcAft>
              <a:buNone/>
            </a:pPr>
            <a:r>
              <a:t/>
            </a:r>
            <a:endParaRPr/>
          </a:p>
        </p:txBody>
      </p:sp>
      <p:sp>
        <p:nvSpPr>
          <p:cNvPr id="214" name="Google Shape;214;p35"/>
          <p:cNvSpPr txBox="1"/>
          <p:nvPr>
            <p:ph type="title"/>
          </p:nvPr>
        </p:nvSpPr>
        <p:spPr>
          <a:xfrm>
            <a:off x="457200" y="590550"/>
            <a:ext cx="7086600" cy="685800"/>
          </a:xfrm>
          <a:prstGeom prst="rect">
            <a:avLst/>
          </a:prstGeom>
        </p:spPr>
        <p:txBody>
          <a:bodyPr anchorCtr="0" anchor="t" bIns="0" lIns="0" spcFirstLastPara="1" rIns="0" wrap="square" tIns="0">
            <a:normAutofit/>
          </a:bodyPr>
          <a:lstStyle/>
          <a:p>
            <a:pPr indent="0" lvl="0" marL="0" rtl="0" algn="l">
              <a:spcBef>
                <a:spcPts val="0"/>
              </a:spcBef>
              <a:spcAft>
                <a:spcPts val="0"/>
              </a:spcAft>
              <a:buNone/>
            </a:pPr>
            <a:r>
              <a:t/>
            </a:r>
            <a:endParaRPr/>
          </a:p>
        </p:txBody>
      </p:sp>
      <p:pic>
        <p:nvPicPr>
          <p:cNvPr id="215" name="Google Shape;215;p35"/>
          <p:cNvPicPr preferRelativeResize="0"/>
          <p:nvPr/>
        </p:nvPicPr>
        <p:blipFill>
          <a:blip r:embed="rId3">
            <a:alphaModFix/>
          </a:blip>
          <a:stretch>
            <a:fillRect/>
          </a:stretch>
        </p:blipFill>
        <p:spPr>
          <a:xfrm>
            <a:off x="-341825" y="-38100"/>
            <a:ext cx="10057351" cy="5263726"/>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9" name="Shape 219"/>
        <p:cNvGrpSpPr/>
        <p:nvPr/>
      </p:nvGrpSpPr>
      <p:grpSpPr>
        <a:xfrm>
          <a:off x="0" y="0"/>
          <a:ext cx="0" cy="0"/>
          <a:chOff x="0" y="0"/>
          <a:chExt cx="0" cy="0"/>
        </a:xfrm>
      </p:grpSpPr>
      <p:sp>
        <p:nvSpPr>
          <p:cNvPr id="220" name="Google Shape;220;p36"/>
          <p:cNvSpPr txBox="1"/>
          <p:nvPr>
            <p:ph type="title"/>
          </p:nvPr>
        </p:nvSpPr>
        <p:spPr>
          <a:xfrm>
            <a:off x="457200" y="590550"/>
            <a:ext cx="7086600" cy="685800"/>
          </a:xfrm>
          <a:prstGeom prst="rect">
            <a:avLst/>
          </a:prstGeom>
          <a:noFill/>
          <a:ln>
            <a:noFill/>
          </a:ln>
        </p:spPr>
        <p:txBody>
          <a:bodyPr anchorCtr="0" anchor="t" bIns="0" lIns="0" spcFirstLastPara="1" rIns="0" wrap="square" tIns="0">
            <a:normAutofit/>
          </a:bodyPr>
          <a:lstStyle/>
          <a:p>
            <a:pPr indent="0" lvl="0" marL="0" rtl="0" algn="l">
              <a:lnSpc>
                <a:spcPct val="80000"/>
              </a:lnSpc>
              <a:spcBef>
                <a:spcPts val="0"/>
              </a:spcBef>
              <a:spcAft>
                <a:spcPts val="0"/>
              </a:spcAft>
              <a:buClr>
                <a:schemeClr val="dk1"/>
              </a:buClr>
              <a:buSzPts val="1800"/>
              <a:buNone/>
            </a:pPr>
            <a:r>
              <a:rPr lang="en-US"/>
              <a:t>The six Gestalt Design Principles</a:t>
            </a:r>
            <a:endParaRPr/>
          </a:p>
        </p:txBody>
      </p:sp>
      <p:sp>
        <p:nvSpPr>
          <p:cNvPr id="221" name="Google Shape;221;p36"/>
          <p:cNvSpPr txBox="1"/>
          <p:nvPr>
            <p:ph idx="1" type="body"/>
          </p:nvPr>
        </p:nvSpPr>
        <p:spPr>
          <a:xfrm>
            <a:off x="457200" y="1126225"/>
            <a:ext cx="8181600" cy="3135900"/>
          </a:xfrm>
          <a:prstGeom prst="rect">
            <a:avLst/>
          </a:prstGeom>
          <a:noFill/>
          <a:ln>
            <a:noFill/>
          </a:ln>
        </p:spPr>
        <p:txBody>
          <a:bodyPr anchorCtr="0" anchor="t" bIns="0" lIns="0" spcFirstLastPara="1" rIns="0" wrap="square" tIns="0">
            <a:noAutofit/>
          </a:bodyPr>
          <a:lstStyle/>
          <a:p>
            <a:pPr indent="0" lvl="0" marL="457200" rtl="0" algn="l">
              <a:lnSpc>
                <a:spcPct val="150000"/>
              </a:lnSpc>
              <a:spcBef>
                <a:spcPts val="0"/>
              </a:spcBef>
              <a:spcAft>
                <a:spcPts val="0"/>
              </a:spcAft>
              <a:buSzPts val="1800"/>
              <a:buNone/>
            </a:pPr>
            <a:r>
              <a:rPr b="0" lang="en-US" sz="2600">
                <a:solidFill>
                  <a:srgbClr val="000000"/>
                </a:solidFill>
                <a:latin typeface="Helvetica Neue"/>
                <a:ea typeface="Helvetica Neue"/>
                <a:cs typeface="Helvetica Neue"/>
                <a:sym typeface="Helvetica Neue"/>
              </a:rPr>
              <a:t>1. </a:t>
            </a:r>
            <a:r>
              <a:rPr b="0" lang="en-US" sz="2600">
                <a:solidFill>
                  <a:schemeClr val="accent1"/>
                </a:solidFill>
                <a:latin typeface="Helvetica Neue"/>
                <a:ea typeface="Helvetica Neue"/>
                <a:cs typeface="Helvetica Neue"/>
                <a:sym typeface="Helvetica Neue"/>
              </a:rPr>
              <a:t>Similarity</a:t>
            </a:r>
            <a:r>
              <a:rPr b="0" lang="en-US" sz="2600">
                <a:solidFill>
                  <a:srgbClr val="000000"/>
                </a:solidFill>
                <a:latin typeface="Helvetica Neue"/>
                <a:ea typeface="Helvetica Neue"/>
                <a:cs typeface="Helvetica Neue"/>
                <a:sym typeface="Helvetica Neue"/>
              </a:rPr>
              <a:t> | Similitud ​</a:t>
            </a:r>
            <a:endParaRPr b="0" sz="2600">
              <a:solidFill>
                <a:srgbClr val="000000"/>
              </a:solidFill>
              <a:latin typeface="Helvetica Neue"/>
              <a:ea typeface="Helvetica Neue"/>
              <a:cs typeface="Helvetica Neue"/>
              <a:sym typeface="Helvetica Neue"/>
            </a:endParaRPr>
          </a:p>
          <a:p>
            <a:pPr indent="0" lvl="0" marL="457200" rtl="0" algn="l">
              <a:lnSpc>
                <a:spcPct val="150000"/>
              </a:lnSpc>
              <a:spcBef>
                <a:spcPts val="0"/>
              </a:spcBef>
              <a:spcAft>
                <a:spcPts val="0"/>
              </a:spcAft>
              <a:buSzPts val="1800"/>
              <a:buNone/>
            </a:pPr>
            <a:r>
              <a:rPr b="0" lang="en-US" sz="2600">
                <a:solidFill>
                  <a:srgbClr val="000000"/>
                </a:solidFill>
                <a:latin typeface="Helvetica Neue"/>
                <a:ea typeface="Helvetica Neue"/>
                <a:cs typeface="Helvetica Neue"/>
                <a:sym typeface="Helvetica Neue"/>
              </a:rPr>
              <a:t>2. </a:t>
            </a:r>
            <a:r>
              <a:rPr b="0" lang="en-US" sz="2600">
                <a:solidFill>
                  <a:schemeClr val="accent1"/>
                </a:solidFill>
                <a:latin typeface="Helvetica Neue"/>
                <a:ea typeface="Helvetica Neue"/>
                <a:cs typeface="Helvetica Neue"/>
                <a:sym typeface="Helvetica Neue"/>
              </a:rPr>
              <a:t>Continuation</a:t>
            </a:r>
            <a:r>
              <a:rPr b="0" lang="en-US" sz="2600">
                <a:solidFill>
                  <a:srgbClr val="000000"/>
                </a:solidFill>
                <a:latin typeface="Helvetica Neue"/>
                <a:ea typeface="Helvetica Neue"/>
                <a:cs typeface="Helvetica Neue"/>
                <a:sym typeface="Helvetica Neue"/>
              </a:rPr>
              <a:t> | Continuación​</a:t>
            </a:r>
            <a:endParaRPr b="0" sz="2600">
              <a:solidFill>
                <a:srgbClr val="000000"/>
              </a:solidFill>
              <a:latin typeface="Helvetica Neue"/>
              <a:ea typeface="Helvetica Neue"/>
              <a:cs typeface="Helvetica Neue"/>
              <a:sym typeface="Helvetica Neue"/>
            </a:endParaRPr>
          </a:p>
          <a:p>
            <a:pPr indent="0" lvl="0" marL="457200" rtl="0" algn="l">
              <a:lnSpc>
                <a:spcPct val="150000"/>
              </a:lnSpc>
              <a:spcBef>
                <a:spcPts val="0"/>
              </a:spcBef>
              <a:spcAft>
                <a:spcPts val="0"/>
              </a:spcAft>
              <a:buSzPts val="1800"/>
              <a:buNone/>
            </a:pPr>
            <a:r>
              <a:rPr b="0" lang="en-US" sz="2600">
                <a:solidFill>
                  <a:srgbClr val="000000"/>
                </a:solidFill>
                <a:latin typeface="Helvetica Neue"/>
                <a:ea typeface="Helvetica Neue"/>
                <a:cs typeface="Helvetica Neue"/>
                <a:sym typeface="Helvetica Neue"/>
              </a:rPr>
              <a:t>3. </a:t>
            </a:r>
            <a:r>
              <a:rPr b="0" lang="en-US" sz="2600">
                <a:solidFill>
                  <a:schemeClr val="accent1"/>
                </a:solidFill>
                <a:latin typeface="Helvetica Neue"/>
                <a:ea typeface="Helvetica Neue"/>
                <a:cs typeface="Helvetica Neue"/>
                <a:sym typeface="Helvetica Neue"/>
              </a:rPr>
              <a:t>Closure</a:t>
            </a:r>
            <a:r>
              <a:rPr b="0" lang="en-US" sz="2600">
                <a:solidFill>
                  <a:srgbClr val="000000"/>
                </a:solidFill>
                <a:latin typeface="Helvetica Neue"/>
                <a:ea typeface="Helvetica Neue"/>
                <a:cs typeface="Helvetica Neue"/>
                <a:sym typeface="Helvetica Neue"/>
              </a:rPr>
              <a:t> | Cierre ​</a:t>
            </a:r>
            <a:endParaRPr b="0" sz="2600">
              <a:solidFill>
                <a:srgbClr val="000000"/>
              </a:solidFill>
              <a:latin typeface="Helvetica Neue"/>
              <a:ea typeface="Helvetica Neue"/>
              <a:cs typeface="Helvetica Neue"/>
              <a:sym typeface="Helvetica Neue"/>
            </a:endParaRPr>
          </a:p>
          <a:p>
            <a:pPr indent="0" lvl="0" marL="457200" rtl="0" algn="l">
              <a:lnSpc>
                <a:spcPct val="150000"/>
              </a:lnSpc>
              <a:spcBef>
                <a:spcPts val="0"/>
              </a:spcBef>
              <a:spcAft>
                <a:spcPts val="0"/>
              </a:spcAft>
              <a:buSzPts val="1800"/>
              <a:buNone/>
            </a:pPr>
            <a:r>
              <a:rPr b="0" lang="en-US" sz="2600">
                <a:solidFill>
                  <a:srgbClr val="000000"/>
                </a:solidFill>
                <a:latin typeface="Helvetica Neue"/>
                <a:ea typeface="Helvetica Neue"/>
                <a:cs typeface="Helvetica Neue"/>
                <a:sym typeface="Helvetica Neue"/>
              </a:rPr>
              <a:t>4. </a:t>
            </a:r>
            <a:r>
              <a:rPr b="0" lang="en-US" sz="2600">
                <a:solidFill>
                  <a:schemeClr val="accent1"/>
                </a:solidFill>
                <a:latin typeface="Helvetica Neue"/>
                <a:ea typeface="Helvetica Neue"/>
                <a:cs typeface="Helvetica Neue"/>
                <a:sym typeface="Helvetica Neue"/>
              </a:rPr>
              <a:t>Proximity</a:t>
            </a:r>
            <a:r>
              <a:rPr b="0" lang="en-US" sz="2600">
                <a:solidFill>
                  <a:srgbClr val="000000"/>
                </a:solidFill>
                <a:latin typeface="Helvetica Neue"/>
                <a:ea typeface="Helvetica Neue"/>
                <a:cs typeface="Helvetica Neue"/>
                <a:sym typeface="Helvetica Neue"/>
              </a:rPr>
              <a:t> | Proximidad ​</a:t>
            </a:r>
            <a:endParaRPr b="0" sz="2600">
              <a:solidFill>
                <a:srgbClr val="000000"/>
              </a:solidFill>
              <a:latin typeface="Helvetica Neue"/>
              <a:ea typeface="Helvetica Neue"/>
              <a:cs typeface="Helvetica Neue"/>
              <a:sym typeface="Helvetica Neue"/>
            </a:endParaRPr>
          </a:p>
          <a:p>
            <a:pPr indent="0" lvl="0" marL="457200" rtl="0" algn="l">
              <a:lnSpc>
                <a:spcPct val="150000"/>
              </a:lnSpc>
              <a:spcBef>
                <a:spcPts val="0"/>
              </a:spcBef>
              <a:spcAft>
                <a:spcPts val="0"/>
              </a:spcAft>
              <a:buSzPts val="1800"/>
              <a:buNone/>
            </a:pPr>
            <a:r>
              <a:rPr b="0" lang="en-US" sz="2600">
                <a:solidFill>
                  <a:srgbClr val="000000"/>
                </a:solidFill>
                <a:latin typeface="Helvetica Neue"/>
                <a:ea typeface="Helvetica Neue"/>
                <a:cs typeface="Helvetica Neue"/>
                <a:sym typeface="Helvetica Neue"/>
              </a:rPr>
              <a:t>5. </a:t>
            </a:r>
            <a:r>
              <a:rPr b="0" lang="en-US" sz="2600">
                <a:solidFill>
                  <a:schemeClr val="accent1"/>
                </a:solidFill>
                <a:latin typeface="Helvetica Neue"/>
                <a:ea typeface="Helvetica Neue"/>
                <a:cs typeface="Helvetica Neue"/>
                <a:sym typeface="Helvetica Neue"/>
              </a:rPr>
              <a:t>Figure</a:t>
            </a:r>
            <a:r>
              <a:rPr b="0" lang="en-US" sz="2600">
                <a:solidFill>
                  <a:srgbClr val="000000"/>
                </a:solidFill>
                <a:latin typeface="Helvetica Neue"/>
                <a:ea typeface="Helvetica Neue"/>
                <a:cs typeface="Helvetica Neue"/>
                <a:sym typeface="Helvetica Neue"/>
              </a:rPr>
              <a:t> | Figura/suelo ​</a:t>
            </a:r>
            <a:endParaRPr b="0" sz="2600">
              <a:solidFill>
                <a:srgbClr val="000000"/>
              </a:solidFill>
              <a:latin typeface="Helvetica Neue"/>
              <a:ea typeface="Helvetica Neue"/>
              <a:cs typeface="Helvetica Neue"/>
              <a:sym typeface="Helvetica Neue"/>
            </a:endParaRPr>
          </a:p>
          <a:p>
            <a:pPr indent="0" lvl="0" marL="457200" rtl="0" algn="l">
              <a:lnSpc>
                <a:spcPct val="150000"/>
              </a:lnSpc>
              <a:spcBef>
                <a:spcPts val="0"/>
              </a:spcBef>
              <a:spcAft>
                <a:spcPts val="0"/>
              </a:spcAft>
              <a:buSzPts val="1800"/>
              <a:buNone/>
            </a:pPr>
            <a:r>
              <a:rPr b="0" lang="en-US" sz="2600">
                <a:solidFill>
                  <a:srgbClr val="000000"/>
                </a:solidFill>
                <a:latin typeface="Helvetica Neue"/>
                <a:ea typeface="Helvetica Neue"/>
                <a:cs typeface="Helvetica Neue"/>
                <a:sym typeface="Helvetica Neue"/>
              </a:rPr>
              <a:t>6. </a:t>
            </a:r>
            <a:r>
              <a:rPr b="0" lang="en-US" sz="2600">
                <a:solidFill>
                  <a:schemeClr val="accent1"/>
                </a:solidFill>
                <a:latin typeface="Helvetica Neue"/>
                <a:ea typeface="Helvetica Neue"/>
                <a:cs typeface="Helvetica Neue"/>
                <a:sym typeface="Helvetica Neue"/>
              </a:rPr>
              <a:t>Symmetry</a:t>
            </a:r>
            <a:r>
              <a:rPr b="0" lang="en-US" sz="2600">
                <a:solidFill>
                  <a:srgbClr val="000000"/>
                </a:solidFill>
                <a:latin typeface="Helvetica Neue"/>
                <a:ea typeface="Helvetica Neue"/>
                <a:cs typeface="Helvetica Neue"/>
                <a:sym typeface="Helvetica Neue"/>
              </a:rPr>
              <a:t> &amp; Order | Simetría y orden</a:t>
            </a:r>
            <a:endParaRPr b="0" sz="2600">
              <a:solidFill>
                <a:srgbClr val="000000"/>
              </a:solidFill>
              <a:latin typeface="Helvetica Neue"/>
              <a:ea typeface="Helvetica Neue"/>
              <a:cs typeface="Helvetica Neue"/>
              <a:sym typeface="Helvetica Neue"/>
            </a:endParaRPr>
          </a:p>
          <a:p>
            <a:pPr indent="0" lvl="0" marL="457200" rtl="0" algn="l">
              <a:lnSpc>
                <a:spcPct val="150000"/>
              </a:lnSpc>
              <a:spcBef>
                <a:spcPts val="0"/>
              </a:spcBef>
              <a:spcAft>
                <a:spcPts val="0"/>
              </a:spcAft>
              <a:buSzPts val="1800"/>
              <a:buNone/>
            </a:pPr>
            <a:r>
              <a:t/>
            </a:r>
            <a:endParaRPr b="0" sz="2600">
              <a:solidFill>
                <a:srgbClr val="000000"/>
              </a:solidFill>
              <a:latin typeface="Helvetica Neue"/>
              <a:ea typeface="Helvetica Neue"/>
              <a:cs typeface="Helvetica Neue"/>
              <a:sym typeface="Helvetica Neue"/>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6" name="Shape 226"/>
        <p:cNvGrpSpPr/>
        <p:nvPr/>
      </p:nvGrpSpPr>
      <p:grpSpPr>
        <a:xfrm>
          <a:off x="0" y="0"/>
          <a:ext cx="0" cy="0"/>
          <a:chOff x="0" y="0"/>
          <a:chExt cx="0" cy="0"/>
        </a:xfrm>
      </p:grpSpPr>
      <p:sp>
        <p:nvSpPr>
          <p:cNvPr id="227" name="Google Shape;227;p37"/>
          <p:cNvSpPr txBox="1"/>
          <p:nvPr>
            <p:ph idx="1" type="body"/>
          </p:nvPr>
        </p:nvSpPr>
        <p:spPr>
          <a:xfrm>
            <a:off x="457200" y="1459580"/>
            <a:ext cx="7086600" cy="2979000"/>
          </a:xfrm>
          <a:prstGeom prst="rect">
            <a:avLst/>
          </a:prstGeom>
        </p:spPr>
        <p:txBody>
          <a:bodyPr anchorCtr="0" anchor="t" bIns="0" lIns="0" spcFirstLastPara="1" rIns="0" wrap="square" tIns="0">
            <a:normAutofit/>
          </a:bodyPr>
          <a:lstStyle/>
          <a:p>
            <a:pPr indent="0" lvl="0" marL="0" rtl="0" algn="l">
              <a:spcBef>
                <a:spcPts val="900"/>
              </a:spcBef>
              <a:spcAft>
                <a:spcPts val="0"/>
              </a:spcAft>
              <a:buNone/>
            </a:pPr>
            <a:r>
              <a:t/>
            </a:r>
            <a:endParaRPr/>
          </a:p>
        </p:txBody>
      </p:sp>
      <p:sp>
        <p:nvSpPr>
          <p:cNvPr id="228" name="Google Shape;228;p37"/>
          <p:cNvSpPr txBox="1"/>
          <p:nvPr>
            <p:ph type="title"/>
          </p:nvPr>
        </p:nvSpPr>
        <p:spPr>
          <a:xfrm>
            <a:off x="457200" y="590550"/>
            <a:ext cx="7086600" cy="685800"/>
          </a:xfrm>
          <a:prstGeom prst="rect">
            <a:avLst/>
          </a:prstGeom>
        </p:spPr>
        <p:txBody>
          <a:bodyPr anchorCtr="0" anchor="t" bIns="0" lIns="0" spcFirstLastPara="1" rIns="0" wrap="square" tIns="0">
            <a:normAutofit/>
          </a:bodyPr>
          <a:lstStyle/>
          <a:p>
            <a:pPr indent="0" lvl="0" marL="0" rtl="0" algn="l">
              <a:spcBef>
                <a:spcPts val="0"/>
              </a:spcBef>
              <a:spcAft>
                <a:spcPts val="0"/>
              </a:spcAft>
              <a:buNone/>
            </a:pPr>
            <a:r>
              <a:t/>
            </a:r>
            <a:endParaRPr/>
          </a:p>
        </p:txBody>
      </p:sp>
      <p:pic>
        <p:nvPicPr>
          <p:cNvPr descr="What is Gestalt Psychology and Why It's Essential for Good Design?&#10;Why do we see what we do?  What helps our brains perceive the world around us?  What makes something poorly designed?  Gestalt psychology helps us with all these questions and can be applied to anything from a website to a well-designed logo.&#10;&#10;📔 Grow Your Career and Business with HubSpot Academy: https://clickhubspot.com/Popular-Courses&#10;&#10;📔 Favorite Free Certification Courses:&#10;&#10;• Social Media Marketing Course: &#10;https://clickhubspot.com/Social-Media-Certification&#10;• SEO Training Course: &#10;https://clickhubspot.com/SEO-Training-Course&#10;• Inbound Course:&#10;https://clickhubspot.com/Inbound-Certification&#10;• Inbound Marketing Course: &#10;https://clickhubspot.com/Inbound-Marketing-Certification&#10;• Email Marketing Course: &#10;https://clickhubspot.com/Email-Marketing-Certification&#10;• Inbound Sales Course: &#10;https://clickhubspot.com/Inbound-Sales-Certification&#10;• Taking your Business Online Course: &#10;https://clickhubspot.com/Business-Online&#10;&#10;&#10;About HubSpot: &#10;HubSpot is a leading growth platform with thousands of customers around the world. Comprised of a Marketing Hub, Sales Hub, Service Hub, and a powerful free CRM, HubSpot gives companies the tools they need to grow better.&#10;&#10;HubSpot Academy is a worldwide leader in free online training for inbound marketing, sales, and customer service professionals. We specialize in comprehensive certifications, singular topic courses, and bite-sized lessons for professionals looking to grow their career and business.&#10;&#10;#hubspot" id="229" name="Google Shape;229;p37" title="Gestalt Psychology and Why It's Essential for Good Design">
            <a:hlinkClick r:id="rId3"/>
          </p:cNvPr>
          <p:cNvPicPr preferRelativeResize="0"/>
          <p:nvPr/>
        </p:nvPicPr>
        <p:blipFill>
          <a:blip r:embed="rId4">
            <a:alphaModFix/>
          </a:blip>
          <a:stretch>
            <a:fillRect/>
          </a:stretch>
        </p:blipFill>
        <p:spPr>
          <a:xfrm>
            <a:off x="0" y="0"/>
            <a:ext cx="9144000" cy="514350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29"/>
                                        </p:tgtEl>
                                        <p:attrNameLst>
                                          <p:attrName>style.visibility</p:attrName>
                                        </p:attrNameLst>
                                      </p:cBhvr>
                                      <p:to>
                                        <p:strVal val="visible"/>
                                      </p:to>
                                    </p:set>
                                    <p:animEffect filter="fade" transition="in">
                                      <p:cBhvr>
                                        <p:cTn dur="1000"/>
                                        <p:tgtEl>
                                          <p:spTgt spid="22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4" name="Shape 234"/>
        <p:cNvGrpSpPr/>
        <p:nvPr/>
      </p:nvGrpSpPr>
      <p:grpSpPr>
        <a:xfrm>
          <a:off x="0" y="0"/>
          <a:ext cx="0" cy="0"/>
          <a:chOff x="0" y="0"/>
          <a:chExt cx="0" cy="0"/>
        </a:xfrm>
      </p:grpSpPr>
      <p:sp>
        <p:nvSpPr>
          <p:cNvPr id="235" name="Google Shape;235;p38"/>
          <p:cNvSpPr txBox="1"/>
          <p:nvPr>
            <p:ph idx="1" type="body"/>
          </p:nvPr>
        </p:nvSpPr>
        <p:spPr>
          <a:xfrm>
            <a:off x="457200" y="1459575"/>
            <a:ext cx="3729600" cy="2769300"/>
          </a:xfrm>
          <a:prstGeom prst="rect">
            <a:avLst/>
          </a:prstGeom>
        </p:spPr>
        <p:txBody>
          <a:bodyPr anchorCtr="0" anchor="t" bIns="0" lIns="0" spcFirstLastPara="1" rIns="0" wrap="square" tIns="0">
            <a:normAutofit/>
          </a:bodyPr>
          <a:lstStyle/>
          <a:p>
            <a:pPr indent="0" lvl="0" marL="0" rtl="0" algn="l">
              <a:spcBef>
                <a:spcPts val="900"/>
              </a:spcBef>
              <a:spcAft>
                <a:spcPts val="0"/>
              </a:spcAft>
              <a:buNone/>
            </a:pPr>
            <a:r>
              <a:rPr b="0" lang="en-US" sz="2000">
                <a:solidFill>
                  <a:srgbClr val="000000"/>
                </a:solidFill>
                <a:latin typeface="Helvetica Neue"/>
                <a:ea typeface="Helvetica Neue"/>
                <a:cs typeface="Helvetica Neue"/>
                <a:sym typeface="Helvetica Neue"/>
              </a:rPr>
              <a:t>It’s natural to group like things together. In Gestalt, </a:t>
            </a:r>
            <a:r>
              <a:rPr b="0" lang="en-US" sz="2000" u="sng">
                <a:solidFill>
                  <a:srgbClr val="000000"/>
                </a:solidFill>
                <a:latin typeface="Helvetica Neue"/>
                <a:ea typeface="Helvetica Neue"/>
                <a:cs typeface="Helvetica Neue"/>
                <a:sym typeface="Helvetica Neue"/>
              </a:rPr>
              <a:t>similar elements are grouped</a:t>
            </a:r>
            <a:r>
              <a:rPr b="0" lang="en-US" sz="2000">
                <a:solidFill>
                  <a:srgbClr val="000000"/>
                </a:solidFill>
                <a:latin typeface="Helvetica Neue"/>
                <a:ea typeface="Helvetica Neue"/>
                <a:cs typeface="Helvetica Neue"/>
                <a:sym typeface="Helvetica Neue"/>
              </a:rPr>
              <a:t> regardless of their proximity to each other. They can be grouped by color, shape or size. ​</a:t>
            </a:r>
            <a:endParaRPr sz="2000">
              <a:solidFill>
                <a:srgbClr val="000000"/>
              </a:solidFill>
              <a:latin typeface="Helvetica Neue"/>
              <a:ea typeface="Helvetica Neue"/>
              <a:cs typeface="Helvetica Neue"/>
              <a:sym typeface="Helvetica Neue"/>
            </a:endParaRPr>
          </a:p>
        </p:txBody>
      </p:sp>
      <p:sp>
        <p:nvSpPr>
          <p:cNvPr id="236" name="Google Shape;236;p38"/>
          <p:cNvSpPr txBox="1"/>
          <p:nvPr>
            <p:ph type="title"/>
          </p:nvPr>
        </p:nvSpPr>
        <p:spPr>
          <a:xfrm>
            <a:off x="457200" y="590550"/>
            <a:ext cx="7086600" cy="685800"/>
          </a:xfrm>
          <a:prstGeom prst="rect">
            <a:avLst/>
          </a:prstGeom>
        </p:spPr>
        <p:txBody>
          <a:bodyPr anchorCtr="0" anchor="t" bIns="0" lIns="0" spcFirstLastPara="1" rIns="0" wrap="square" tIns="0">
            <a:normAutofit/>
          </a:bodyPr>
          <a:lstStyle/>
          <a:p>
            <a:pPr indent="-342900" lvl="0" marL="457200" rtl="0" algn="l">
              <a:spcBef>
                <a:spcPts val="0"/>
              </a:spcBef>
              <a:spcAft>
                <a:spcPts val="0"/>
              </a:spcAft>
              <a:buSzPts val="1800"/>
              <a:buAutoNum type="arabicPeriod"/>
            </a:pPr>
            <a:r>
              <a:rPr lang="en-US"/>
              <a:t>Similarity</a:t>
            </a:r>
            <a:endParaRPr/>
          </a:p>
        </p:txBody>
      </p:sp>
      <p:pic>
        <p:nvPicPr>
          <p:cNvPr id="237" name="Google Shape;237;p38"/>
          <p:cNvPicPr preferRelativeResize="0"/>
          <p:nvPr/>
        </p:nvPicPr>
        <p:blipFill rotWithShape="1">
          <a:blip r:embed="rId3">
            <a:alphaModFix/>
          </a:blip>
          <a:srcRect b="4095" l="0" r="0" t="4095"/>
          <a:stretch/>
        </p:blipFill>
        <p:spPr>
          <a:xfrm>
            <a:off x="4238125" y="1170375"/>
            <a:ext cx="4659699" cy="2994747"/>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2" name="Shape 242"/>
        <p:cNvGrpSpPr/>
        <p:nvPr/>
      </p:nvGrpSpPr>
      <p:grpSpPr>
        <a:xfrm>
          <a:off x="0" y="0"/>
          <a:ext cx="0" cy="0"/>
          <a:chOff x="0" y="0"/>
          <a:chExt cx="0" cy="0"/>
        </a:xfrm>
      </p:grpSpPr>
      <p:sp>
        <p:nvSpPr>
          <p:cNvPr id="243" name="Google Shape;243;p39"/>
          <p:cNvSpPr txBox="1"/>
          <p:nvPr>
            <p:ph idx="1" type="body"/>
          </p:nvPr>
        </p:nvSpPr>
        <p:spPr>
          <a:xfrm>
            <a:off x="457200" y="1459575"/>
            <a:ext cx="3882000" cy="2769300"/>
          </a:xfrm>
          <a:prstGeom prst="rect">
            <a:avLst/>
          </a:prstGeom>
        </p:spPr>
        <p:txBody>
          <a:bodyPr anchorCtr="0" anchor="t" bIns="0" lIns="0" spcFirstLastPara="1" rIns="0" wrap="square" tIns="0">
            <a:noAutofit/>
          </a:bodyPr>
          <a:lstStyle/>
          <a:p>
            <a:pPr indent="0" lvl="0" marL="0" rtl="0" algn="l">
              <a:spcBef>
                <a:spcPts val="900"/>
              </a:spcBef>
              <a:spcAft>
                <a:spcPts val="0"/>
              </a:spcAft>
              <a:buNone/>
            </a:pPr>
            <a:r>
              <a:rPr b="0" lang="en-US" sz="1600">
                <a:solidFill>
                  <a:srgbClr val="000000"/>
                </a:solidFill>
                <a:latin typeface="Helvetica Neue"/>
                <a:ea typeface="Helvetica Neue"/>
                <a:cs typeface="Helvetica Neue"/>
                <a:sym typeface="Helvetica Neue"/>
              </a:rPr>
              <a:t>The law of continuity shows that the human eye will follow the smoothest path when viewing lines, regardless of how the lines were drawn.​</a:t>
            </a:r>
            <a:endParaRPr b="0" sz="1600">
              <a:solidFill>
                <a:srgbClr val="000000"/>
              </a:solidFill>
              <a:latin typeface="Helvetica Neue"/>
              <a:ea typeface="Helvetica Neue"/>
              <a:cs typeface="Helvetica Neue"/>
              <a:sym typeface="Helvetica Neue"/>
            </a:endParaRPr>
          </a:p>
          <a:p>
            <a:pPr indent="0" lvl="0" marL="0" rtl="0" algn="l">
              <a:spcBef>
                <a:spcPts val="900"/>
              </a:spcBef>
              <a:spcAft>
                <a:spcPts val="0"/>
              </a:spcAft>
              <a:buNone/>
            </a:pPr>
            <a:r>
              <a:rPr b="0" lang="en-US" sz="1600">
                <a:solidFill>
                  <a:srgbClr val="000000"/>
                </a:solidFill>
                <a:latin typeface="Helvetica Neue"/>
                <a:ea typeface="Helvetica Neue"/>
                <a:cs typeface="Helvetica Neue"/>
                <a:sym typeface="Helvetica Neue"/>
              </a:rPr>
              <a:t>This continuation can be a valuable tool when the goal is to guide a visitor’s eye in a certain direction. They will follow the simplest path on the page, so make sure the most vital parts they should see fall within that path.​</a:t>
            </a:r>
            <a:endParaRPr b="0" sz="1600">
              <a:solidFill>
                <a:srgbClr val="000000"/>
              </a:solidFill>
              <a:latin typeface="Helvetica Neue"/>
              <a:ea typeface="Helvetica Neue"/>
              <a:cs typeface="Helvetica Neue"/>
              <a:sym typeface="Helvetica Neue"/>
            </a:endParaRPr>
          </a:p>
        </p:txBody>
      </p:sp>
      <p:sp>
        <p:nvSpPr>
          <p:cNvPr id="244" name="Google Shape;244;p39"/>
          <p:cNvSpPr txBox="1"/>
          <p:nvPr>
            <p:ph type="title"/>
          </p:nvPr>
        </p:nvSpPr>
        <p:spPr>
          <a:xfrm>
            <a:off x="457200" y="590550"/>
            <a:ext cx="7086600" cy="685800"/>
          </a:xfrm>
          <a:prstGeom prst="rect">
            <a:avLst/>
          </a:prstGeom>
        </p:spPr>
        <p:txBody>
          <a:bodyPr anchorCtr="0" anchor="t" bIns="0" lIns="0" spcFirstLastPara="1" rIns="0" wrap="square" tIns="0">
            <a:normAutofit/>
          </a:bodyPr>
          <a:lstStyle/>
          <a:p>
            <a:pPr indent="0" lvl="0" marL="0" rtl="0" algn="l">
              <a:spcBef>
                <a:spcPts val="0"/>
              </a:spcBef>
              <a:spcAft>
                <a:spcPts val="0"/>
              </a:spcAft>
              <a:buNone/>
            </a:pPr>
            <a:r>
              <a:rPr lang="en-US"/>
              <a:t>2. Continuation</a:t>
            </a:r>
            <a:endParaRPr/>
          </a:p>
        </p:txBody>
      </p:sp>
      <p:pic>
        <p:nvPicPr>
          <p:cNvPr id="245" name="Google Shape;245;p39"/>
          <p:cNvPicPr preferRelativeResize="0"/>
          <p:nvPr/>
        </p:nvPicPr>
        <p:blipFill>
          <a:blip r:embed="rId3">
            <a:alphaModFix/>
          </a:blip>
          <a:stretch>
            <a:fillRect/>
          </a:stretch>
        </p:blipFill>
        <p:spPr>
          <a:xfrm>
            <a:off x="4419725" y="1377400"/>
            <a:ext cx="4500000" cy="26250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0" name="Shape 250"/>
        <p:cNvGrpSpPr/>
        <p:nvPr/>
      </p:nvGrpSpPr>
      <p:grpSpPr>
        <a:xfrm>
          <a:off x="0" y="0"/>
          <a:ext cx="0" cy="0"/>
          <a:chOff x="0" y="0"/>
          <a:chExt cx="0" cy="0"/>
        </a:xfrm>
      </p:grpSpPr>
      <p:sp>
        <p:nvSpPr>
          <p:cNvPr id="251" name="Google Shape;251;p40"/>
          <p:cNvSpPr txBox="1"/>
          <p:nvPr>
            <p:ph idx="1" type="body"/>
          </p:nvPr>
        </p:nvSpPr>
        <p:spPr>
          <a:xfrm>
            <a:off x="457200" y="1013250"/>
            <a:ext cx="8229600" cy="1025700"/>
          </a:xfrm>
          <a:prstGeom prst="rect">
            <a:avLst/>
          </a:prstGeom>
        </p:spPr>
        <p:txBody>
          <a:bodyPr anchorCtr="0" anchor="t" bIns="0" lIns="0" spcFirstLastPara="1" rIns="0" wrap="square" tIns="0">
            <a:noAutofit/>
          </a:bodyPr>
          <a:lstStyle/>
          <a:p>
            <a:pPr indent="0" lvl="0" marL="0" rtl="0" algn="l">
              <a:spcBef>
                <a:spcPts val="900"/>
              </a:spcBef>
              <a:spcAft>
                <a:spcPts val="0"/>
              </a:spcAft>
              <a:buNone/>
            </a:pPr>
            <a:r>
              <a:rPr b="0" lang="en-US" sz="2300">
                <a:solidFill>
                  <a:schemeClr val="dk2"/>
                </a:solidFill>
                <a:highlight>
                  <a:schemeClr val="lt2"/>
                </a:highlight>
                <a:latin typeface="Helvetica Neue"/>
                <a:ea typeface="Helvetica Neue"/>
                <a:cs typeface="Helvetica Neue"/>
                <a:sym typeface="Helvetica Neue"/>
              </a:rPr>
              <a:t>It’s the idea that your brain will fill in the missing parts of a design or image to create a whole.​</a:t>
            </a:r>
            <a:endParaRPr b="0" sz="2300">
              <a:solidFill>
                <a:schemeClr val="dk2"/>
              </a:solidFill>
              <a:highlight>
                <a:schemeClr val="lt2"/>
              </a:highlight>
              <a:latin typeface="Helvetica Neue"/>
              <a:ea typeface="Helvetica Neue"/>
              <a:cs typeface="Helvetica Neue"/>
              <a:sym typeface="Helvetica Neue"/>
            </a:endParaRPr>
          </a:p>
        </p:txBody>
      </p:sp>
      <p:sp>
        <p:nvSpPr>
          <p:cNvPr id="252" name="Google Shape;252;p40"/>
          <p:cNvSpPr txBox="1"/>
          <p:nvPr>
            <p:ph type="title"/>
          </p:nvPr>
        </p:nvSpPr>
        <p:spPr>
          <a:xfrm>
            <a:off x="457200" y="590550"/>
            <a:ext cx="7086600" cy="685800"/>
          </a:xfrm>
          <a:prstGeom prst="rect">
            <a:avLst/>
          </a:prstGeom>
        </p:spPr>
        <p:txBody>
          <a:bodyPr anchorCtr="0" anchor="t" bIns="0" lIns="0" spcFirstLastPara="1" rIns="0" wrap="square" tIns="0">
            <a:normAutofit/>
          </a:bodyPr>
          <a:lstStyle/>
          <a:p>
            <a:pPr indent="0" lvl="0" marL="0" rtl="0" algn="l">
              <a:spcBef>
                <a:spcPts val="0"/>
              </a:spcBef>
              <a:spcAft>
                <a:spcPts val="0"/>
              </a:spcAft>
              <a:buNone/>
            </a:pPr>
            <a:r>
              <a:rPr lang="en-US"/>
              <a:t>3. Closure</a:t>
            </a:r>
            <a:endParaRPr/>
          </a:p>
        </p:txBody>
      </p:sp>
      <p:pic>
        <p:nvPicPr>
          <p:cNvPr id="253" name="Google Shape;253;p40"/>
          <p:cNvPicPr preferRelativeResize="0"/>
          <p:nvPr/>
        </p:nvPicPr>
        <p:blipFill>
          <a:blip r:embed="rId3">
            <a:alphaModFix/>
          </a:blip>
          <a:stretch>
            <a:fillRect/>
          </a:stretch>
        </p:blipFill>
        <p:spPr>
          <a:xfrm>
            <a:off x="1333488" y="1804600"/>
            <a:ext cx="6834576" cy="3212251"/>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8" name="Shape 258"/>
        <p:cNvGrpSpPr/>
        <p:nvPr/>
      </p:nvGrpSpPr>
      <p:grpSpPr>
        <a:xfrm>
          <a:off x="0" y="0"/>
          <a:ext cx="0" cy="0"/>
          <a:chOff x="0" y="0"/>
          <a:chExt cx="0" cy="0"/>
        </a:xfrm>
      </p:grpSpPr>
      <p:sp>
        <p:nvSpPr>
          <p:cNvPr id="259" name="Google Shape;259;p41"/>
          <p:cNvSpPr txBox="1"/>
          <p:nvPr>
            <p:ph idx="1" type="body"/>
          </p:nvPr>
        </p:nvSpPr>
        <p:spPr>
          <a:xfrm>
            <a:off x="457200" y="1459575"/>
            <a:ext cx="3882000" cy="2769300"/>
          </a:xfrm>
          <a:prstGeom prst="rect">
            <a:avLst/>
          </a:prstGeom>
        </p:spPr>
        <p:txBody>
          <a:bodyPr anchorCtr="0" anchor="t" bIns="0" lIns="0" spcFirstLastPara="1" rIns="0" wrap="square" tIns="0">
            <a:noAutofit/>
          </a:bodyPr>
          <a:lstStyle/>
          <a:p>
            <a:pPr indent="0" lvl="0" marL="0" rtl="0" algn="l">
              <a:lnSpc>
                <a:spcPct val="115000"/>
              </a:lnSpc>
              <a:spcBef>
                <a:spcPts val="0"/>
              </a:spcBef>
              <a:spcAft>
                <a:spcPts val="0"/>
              </a:spcAft>
              <a:buClr>
                <a:schemeClr val="dk1"/>
              </a:buClr>
              <a:buSzPts val="1100"/>
              <a:buFont typeface="Arial"/>
              <a:buNone/>
            </a:pPr>
            <a:r>
              <a:rPr b="0" lang="en-US" sz="1500">
                <a:solidFill>
                  <a:schemeClr val="dk2"/>
                </a:solidFill>
                <a:highlight>
                  <a:schemeClr val="lt2"/>
                </a:highlight>
                <a:latin typeface="Helvetica Neue"/>
                <a:ea typeface="Helvetica Neue"/>
                <a:cs typeface="Helvetica Neue"/>
                <a:sym typeface="Helvetica Neue"/>
              </a:rPr>
              <a:t>Proximity refers to how close elements are to one another. The strongest proximity relationships are those between overlapping subjects, but just grouping objects into a single area can also have a strong proximity effect.​</a:t>
            </a:r>
            <a:endParaRPr b="0" sz="1500">
              <a:solidFill>
                <a:schemeClr val="dk2"/>
              </a:solidFill>
              <a:highlight>
                <a:schemeClr val="lt2"/>
              </a:highlight>
              <a:latin typeface="Helvetica Neue"/>
              <a:ea typeface="Helvetica Neue"/>
              <a:cs typeface="Helvetica Neue"/>
              <a:sym typeface="Helvetica Neue"/>
            </a:endParaRPr>
          </a:p>
          <a:p>
            <a:pPr indent="0" lvl="0" marL="0" rtl="0" algn="l">
              <a:lnSpc>
                <a:spcPct val="115000"/>
              </a:lnSpc>
              <a:spcBef>
                <a:spcPts val="0"/>
              </a:spcBef>
              <a:spcAft>
                <a:spcPts val="0"/>
              </a:spcAft>
              <a:buNone/>
            </a:pPr>
            <a:r>
              <a:rPr b="0" lang="en-US" sz="1500">
                <a:solidFill>
                  <a:schemeClr val="dk2"/>
                </a:solidFill>
                <a:highlight>
                  <a:schemeClr val="lt2"/>
                </a:highlight>
                <a:latin typeface="Helvetica Neue"/>
                <a:ea typeface="Helvetica Neue"/>
                <a:cs typeface="Helvetica Neue"/>
                <a:sym typeface="Helvetica Neue"/>
              </a:rPr>
              <a:t>The opposite is also true, of course. By putting space between elements, you can add separation even when their other characteristics are the same. Take this group of circles, for example:​</a:t>
            </a:r>
            <a:endParaRPr b="0" sz="1500">
              <a:solidFill>
                <a:schemeClr val="dk2"/>
              </a:solidFill>
              <a:highlight>
                <a:schemeClr val="lt2"/>
              </a:highlight>
              <a:latin typeface="Helvetica Neue"/>
              <a:ea typeface="Helvetica Neue"/>
              <a:cs typeface="Helvetica Neue"/>
              <a:sym typeface="Helvetica Neue"/>
            </a:endParaRPr>
          </a:p>
        </p:txBody>
      </p:sp>
      <p:sp>
        <p:nvSpPr>
          <p:cNvPr id="260" name="Google Shape;260;p41"/>
          <p:cNvSpPr txBox="1"/>
          <p:nvPr>
            <p:ph type="title"/>
          </p:nvPr>
        </p:nvSpPr>
        <p:spPr>
          <a:xfrm>
            <a:off x="457200" y="590550"/>
            <a:ext cx="7086600" cy="685800"/>
          </a:xfrm>
          <a:prstGeom prst="rect">
            <a:avLst/>
          </a:prstGeom>
        </p:spPr>
        <p:txBody>
          <a:bodyPr anchorCtr="0" anchor="t" bIns="0" lIns="0" spcFirstLastPara="1" rIns="0" wrap="square" tIns="0">
            <a:normAutofit/>
          </a:bodyPr>
          <a:lstStyle/>
          <a:p>
            <a:pPr indent="0" lvl="0" marL="0" rtl="0" algn="l">
              <a:spcBef>
                <a:spcPts val="0"/>
              </a:spcBef>
              <a:spcAft>
                <a:spcPts val="0"/>
              </a:spcAft>
              <a:buNone/>
            </a:pPr>
            <a:r>
              <a:rPr lang="en-US"/>
              <a:t>4. Proximity</a:t>
            </a:r>
            <a:endParaRPr/>
          </a:p>
        </p:txBody>
      </p:sp>
      <p:pic>
        <p:nvPicPr>
          <p:cNvPr id="261" name="Google Shape;261;p41"/>
          <p:cNvPicPr preferRelativeResize="0"/>
          <p:nvPr/>
        </p:nvPicPr>
        <p:blipFill>
          <a:blip r:embed="rId3">
            <a:alphaModFix/>
          </a:blip>
          <a:stretch>
            <a:fillRect/>
          </a:stretch>
        </p:blipFill>
        <p:spPr>
          <a:xfrm>
            <a:off x="4491600" y="1719225"/>
            <a:ext cx="4500000" cy="22500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2" name="Shape 112"/>
        <p:cNvGrpSpPr/>
        <p:nvPr/>
      </p:nvGrpSpPr>
      <p:grpSpPr>
        <a:xfrm>
          <a:off x="0" y="0"/>
          <a:ext cx="0" cy="0"/>
          <a:chOff x="0" y="0"/>
          <a:chExt cx="0" cy="0"/>
        </a:xfrm>
      </p:grpSpPr>
      <p:graphicFrame>
        <p:nvGraphicFramePr>
          <p:cNvPr id="113" name="Google Shape;113;p24"/>
          <p:cNvGraphicFramePr/>
          <p:nvPr/>
        </p:nvGraphicFramePr>
        <p:xfrm>
          <a:off x="0" y="0"/>
          <a:ext cx="3000000" cy="3000000"/>
        </p:xfrm>
        <a:graphic>
          <a:graphicData uri="http://schemas.openxmlformats.org/drawingml/2006/table">
            <a:tbl>
              <a:tblPr>
                <a:noFill/>
                <a:tableStyleId>{37980A57-ECC6-4A76-88EB-406D075C230D}</a:tableStyleId>
              </a:tblPr>
              <a:tblGrid>
                <a:gridCol w="613500"/>
                <a:gridCol w="5794875"/>
                <a:gridCol w="2735625"/>
              </a:tblGrid>
              <a:tr h="1089100">
                <a:tc>
                  <a:txBody>
                    <a:bodyPr/>
                    <a:lstStyle/>
                    <a:p>
                      <a:pPr indent="0" lvl="0" marL="0" marR="0" rtl="0" algn="ctr">
                        <a:lnSpc>
                          <a:spcPct val="100000"/>
                        </a:lnSpc>
                        <a:spcBef>
                          <a:spcPts val="0"/>
                        </a:spcBef>
                        <a:spcAft>
                          <a:spcPts val="0"/>
                        </a:spcAft>
                        <a:buClr>
                          <a:srgbClr val="000000"/>
                        </a:buClr>
                        <a:buSzPts val="1100"/>
                        <a:buFont typeface="Arial"/>
                        <a:buNone/>
                      </a:pPr>
                      <a:r>
                        <a:t/>
                      </a:r>
                      <a:endParaRPr sz="800" u="none" cap="none" strike="noStrike">
                        <a:solidFill>
                          <a:schemeClr val="dk1"/>
                        </a:solidFill>
                        <a:latin typeface="Arial"/>
                        <a:ea typeface="Arial"/>
                        <a:cs typeface="Arial"/>
                        <a:sym typeface="Arial"/>
                      </a:endParaRPr>
                    </a:p>
                  </a:txBody>
                  <a:tcPr marT="19300" marB="19300" marR="51425" marL="51425" anchor="ctr">
                    <a:lnL cap="flat" cmpd="sng" w="38100">
                      <a:solidFill>
                        <a:schemeClr val="dk1"/>
                      </a:solidFill>
                      <a:prstDash val="dot"/>
                      <a:round/>
                      <a:headEnd len="sm" w="sm" type="none"/>
                      <a:tailEnd len="sm" w="sm" type="none"/>
                    </a:lnL>
                    <a:lnR cap="flat" cmpd="sng" w="38100">
                      <a:solidFill>
                        <a:schemeClr val="dk1"/>
                      </a:solidFill>
                      <a:prstDash val="dot"/>
                      <a:round/>
                      <a:headEnd len="sm" w="sm" type="none"/>
                      <a:tailEnd len="sm" w="sm" type="none"/>
                    </a:lnR>
                    <a:lnT cap="flat" cmpd="sng" w="38100">
                      <a:solidFill>
                        <a:schemeClr val="dk1"/>
                      </a:solidFill>
                      <a:prstDash val="dot"/>
                      <a:round/>
                      <a:headEnd len="sm" w="sm" type="none"/>
                      <a:tailEnd len="sm" w="sm" type="none"/>
                    </a:lnT>
                    <a:lnB cap="flat" cmpd="sng" w="38100">
                      <a:solidFill>
                        <a:schemeClr val="dk1"/>
                      </a:solidFill>
                      <a:prstDash val="dot"/>
                      <a:round/>
                      <a:headEnd len="sm" w="sm" type="none"/>
                      <a:tailEnd len="sm" w="sm" type="none"/>
                    </a:lnB>
                    <a:solidFill>
                      <a:srgbClr val="7F7F7F"/>
                    </a:solidFill>
                  </a:tcPr>
                </a:tc>
                <a:tc>
                  <a:txBody>
                    <a:bodyPr/>
                    <a:lstStyle/>
                    <a:p>
                      <a:pPr indent="0" lvl="0" marL="0" marR="0" rtl="0" algn="l">
                        <a:lnSpc>
                          <a:spcPct val="100000"/>
                        </a:lnSpc>
                        <a:spcBef>
                          <a:spcPts val="0"/>
                        </a:spcBef>
                        <a:spcAft>
                          <a:spcPts val="0"/>
                        </a:spcAft>
                        <a:buClr>
                          <a:srgbClr val="000000"/>
                        </a:buClr>
                        <a:buSzPts val="1400"/>
                        <a:buFont typeface="Arial"/>
                        <a:buNone/>
                      </a:pPr>
                      <a:r>
                        <a:rPr lang="en-US" sz="1100" u="none" cap="none" strike="noStrike">
                          <a:solidFill>
                            <a:srgbClr val="FFFF00"/>
                          </a:solidFill>
                          <a:latin typeface="Arial"/>
                          <a:ea typeface="Arial"/>
                          <a:cs typeface="Arial"/>
                          <a:sym typeface="Arial"/>
                        </a:rPr>
                        <a:t>  </a:t>
                      </a:r>
                      <a:r>
                        <a:rPr lang="en-US" sz="1200" u="none" cap="none" strike="noStrike">
                          <a:solidFill>
                            <a:srgbClr val="FFFF00"/>
                          </a:solidFill>
                          <a:latin typeface="Arial"/>
                          <a:ea typeface="Arial"/>
                          <a:cs typeface="Arial"/>
                          <a:sym typeface="Arial"/>
                        </a:rPr>
                        <a:t> </a:t>
                      </a:r>
                      <a:r>
                        <a:rPr lang="en-US" sz="1300" u="none" cap="none" strike="noStrike">
                          <a:solidFill>
                            <a:srgbClr val="FFFF00"/>
                          </a:solidFill>
                          <a:latin typeface="Arial"/>
                          <a:ea typeface="Arial"/>
                          <a:cs typeface="Arial"/>
                          <a:sym typeface="Arial"/>
                        </a:rPr>
                        <a:t> </a:t>
                      </a:r>
                      <a:endParaRPr sz="1300" u="none" cap="none" strike="noStrike">
                        <a:solidFill>
                          <a:srgbClr val="FFFF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lang="en-US" sz="1300" u="none" cap="none" strike="noStrike">
                          <a:solidFill>
                            <a:srgbClr val="000000"/>
                          </a:solidFill>
                          <a:latin typeface="Arial"/>
                          <a:ea typeface="Arial"/>
                          <a:cs typeface="Arial"/>
                          <a:sym typeface="Arial"/>
                        </a:rPr>
                        <a:t> </a:t>
                      </a:r>
                      <a:endParaRPr sz="800" u="none" cap="none" strike="noStrike">
                        <a:solidFill>
                          <a:srgbClr val="000000"/>
                        </a:solidFill>
                      </a:endParaRPr>
                    </a:p>
                  </a:txBody>
                  <a:tcPr marT="19300" marB="19300" marR="51425" marL="51425" anchor="ctr">
                    <a:lnL cap="flat" cmpd="sng" w="38100">
                      <a:solidFill>
                        <a:schemeClr val="dk1"/>
                      </a:solidFill>
                      <a:prstDash val="dot"/>
                      <a:round/>
                      <a:headEnd len="sm" w="sm" type="none"/>
                      <a:tailEnd len="sm" w="sm" type="none"/>
                    </a:lnL>
                    <a:lnR cap="flat" cmpd="sng" w="38100">
                      <a:solidFill>
                        <a:srgbClr val="000000"/>
                      </a:solidFill>
                      <a:prstDash val="dot"/>
                      <a:round/>
                      <a:headEnd len="sm" w="sm" type="none"/>
                      <a:tailEnd len="sm" w="sm" type="none"/>
                    </a:lnR>
                    <a:lnT cap="flat" cmpd="sng" w="38100">
                      <a:solidFill>
                        <a:schemeClr val="dk1"/>
                      </a:solidFill>
                      <a:prstDash val="dot"/>
                      <a:round/>
                      <a:headEnd len="sm" w="sm" type="none"/>
                      <a:tailEnd len="sm" w="sm" type="none"/>
                    </a:lnT>
                    <a:lnB cap="flat" cmpd="sng" w="38100">
                      <a:solidFill>
                        <a:schemeClr val="dk1"/>
                      </a:solidFill>
                      <a:prstDash val="dot"/>
                      <a:round/>
                      <a:headEnd len="sm" w="sm" type="none"/>
                      <a:tailEnd len="sm" w="sm" type="none"/>
                    </a:lnB>
                    <a:solidFill>
                      <a:srgbClr val="7F7F7F"/>
                    </a:solidFill>
                  </a:tcPr>
                </a:tc>
                <a:tc>
                  <a:txBody>
                    <a:bodyPr/>
                    <a:lstStyle/>
                    <a:p>
                      <a:pPr indent="0" lvl="0" marL="0" marR="0" rtl="0" algn="ctr">
                        <a:lnSpc>
                          <a:spcPct val="100000"/>
                        </a:lnSpc>
                        <a:spcBef>
                          <a:spcPts val="0"/>
                        </a:spcBef>
                        <a:spcAft>
                          <a:spcPts val="0"/>
                        </a:spcAft>
                        <a:buClr>
                          <a:srgbClr val="000000"/>
                        </a:buClr>
                        <a:buSzPts val="2900"/>
                        <a:buFont typeface="Arial"/>
                        <a:buNone/>
                      </a:pPr>
                      <a:r>
                        <a:t/>
                      </a:r>
                      <a:endParaRPr b="0" sz="2200" u="none" cap="none" strike="noStrike">
                        <a:solidFill>
                          <a:srgbClr val="FF99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2900"/>
                        <a:buFont typeface="Arial"/>
                        <a:buNone/>
                      </a:pPr>
                      <a:r>
                        <a:rPr b="0" lang="en-US" sz="2200" u="none" cap="none" strike="noStrike">
                          <a:solidFill>
                            <a:srgbClr val="FF9900"/>
                          </a:solidFill>
                          <a:latin typeface="Arial"/>
                          <a:ea typeface="Arial"/>
                          <a:cs typeface="Arial"/>
                          <a:sym typeface="Arial"/>
                        </a:rPr>
                        <a:t>Standards &amp; Materials</a:t>
                      </a:r>
                      <a:endParaRPr sz="500" u="none" cap="none" strike="noStrike">
                        <a:solidFill>
                          <a:srgbClr val="FF9900"/>
                        </a:solidFill>
                      </a:endParaRPr>
                    </a:p>
                  </a:txBody>
                  <a:tcPr marT="19300" marB="19300" marR="51425" marL="51425" anchor="ctr">
                    <a:lnL cap="flat" cmpd="sng" w="38100">
                      <a:solidFill>
                        <a:srgbClr val="000000"/>
                      </a:solidFill>
                      <a:prstDash val="dot"/>
                      <a:round/>
                      <a:headEnd len="sm" w="sm" type="none"/>
                      <a:tailEnd len="sm" w="sm" type="none"/>
                    </a:lnL>
                    <a:lnR cap="flat" cmpd="sng" w="38100">
                      <a:solidFill>
                        <a:srgbClr val="000000"/>
                      </a:solidFill>
                      <a:prstDash val="dot"/>
                      <a:round/>
                      <a:headEnd len="sm" w="sm" type="none"/>
                      <a:tailEnd len="sm" w="sm" type="none"/>
                    </a:lnR>
                    <a:lnT cap="flat" cmpd="sng" w="38100">
                      <a:solidFill>
                        <a:srgbClr val="000000"/>
                      </a:solidFill>
                      <a:prstDash val="dot"/>
                      <a:round/>
                      <a:headEnd len="sm" w="sm" type="none"/>
                      <a:tailEnd len="sm" w="sm" type="none"/>
                    </a:lnT>
                    <a:lnB cap="flat" cmpd="sng" w="38100">
                      <a:solidFill>
                        <a:srgbClr val="000000"/>
                      </a:solidFill>
                      <a:prstDash val="dot"/>
                      <a:round/>
                      <a:headEnd len="sm" w="sm" type="none"/>
                      <a:tailEnd len="sm" w="sm" type="none"/>
                    </a:lnB>
                    <a:solidFill>
                      <a:srgbClr val="888888"/>
                    </a:solidFill>
                  </a:tcPr>
                </a:tc>
              </a:tr>
              <a:tr h="676125">
                <a:tc>
                  <a:txBody>
                    <a:bodyPr/>
                    <a:lstStyle/>
                    <a:p>
                      <a:pPr indent="0" lvl="0" marL="0" marR="0" rtl="0" algn="ctr">
                        <a:lnSpc>
                          <a:spcPct val="100000"/>
                        </a:lnSpc>
                        <a:spcBef>
                          <a:spcPts val="0"/>
                        </a:spcBef>
                        <a:spcAft>
                          <a:spcPts val="0"/>
                        </a:spcAft>
                        <a:buClr>
                          <a:srgbClr val="000000"/>
                        </a:buClr>
                        <a:buSzPts val="3000"/>
                        <a:buFont typeface="Arial"/>
                        <a:buNone/>
                      </a:pPr>
                      <a:r>
                        <a:t/>
                      </a:r>
                      <a:endParaRPr sz="500" u="none" cap="none" strike="noStrike"/>
                    </a:p>
                    <a:p>
                      <a:pPr indent="0" lvl="0" marL="0" marR="0" rtl="0" algn="ctr">
                        <a:lnSpc>
                          <a:spcPct val="100000"/>
                        </a:lnSpc>
                        <a:spcBef>
                          <a:spcPts val="0"/>
                        </a:spcBef>
                        <a:spcAft>
                          <a:spcPts val="0"/>
                        </a:spcAft>
                        <a:buClr>
                          <a:srgbClr val="000000"/>
                        </a:buClr>
                        <a:buSzPts val="3000"/>
                        <a:buFont typeface="Arial"/>
                        <a:buNone/>
                      </a:pPr>
                      <a:r>
                        <a:rPr lang="en-US" sz="2300" u="none" cap="none" strike="noStrike">
                          <a:latin typeface="Arial"/>
                          <a:ea typeface="Arial"/>
                          <a:cs typeface="Arial"/>
                          <a:sym typeface="Arial"/>
                        </a:rPr>
                        <a:t>T</a:t>
                      </a:r>
                      <a:endParaRPr sz="500" u="none" cap="none" strike="noStrike"/>
                    </a:p>
                  </a:txBody>
                  <a:tcPr marT="19300" marB="19300" marR="51425" marL="51425" anchor="ctr">
                    <a:lnL cap="flat" cmpd="sng" w="38100">
                      <a:solidFill>
                        <a:schemeClr val="dk1"/>
                      </a:solidFill>
                      <a:prstDash val="dot"/>
                      <a:round/>
                      <a:headEnd len="sm" w="sm" type="none"/>
                      <a:tailEnd len="sm" w="sm" type="none"/>
                    </a:lnL>
                    <a:lnR cap="flat" cmpd="sng" w="38100">
                      <a:solidFill>
                        <a:schemeClr val="dk1"/>
                      </a:solidFill>
                      <a:prstDash val="dot"/>
                      <a:round/>
                      <a:headEnd len="sm" w="sm" type="none"/>
                      <a:tailEnd len="sm" w="sm" type="none"/>
                    </a:lnR>
                    <a:lnT cap="flat" cmpd="sng" w="38100">
                      <a:solidFill>
                        <a:schemeClr val="dk1"/>
                      </a:solidFill>
                      <a:prstDash val="dot"/>
                      <a:round/>
                      <a:headEnd len="sm" w="sm" type="none"/>
                      <a:tailEnd len="sm" w="sm" type="none"/>
                    </a:lnT>
                    <a:lnB cap="flat" cmpd="sng" w="38100">
                      <a:solidFill>
                        <a:schemeClr val="dk1"/>
                      </a:solidFill>
                      <a:prstDash val="dot"/>
                      <a:round/>
                      <a:headEnd len="sm" w="sm" type="none"/>
                      <a:tailEnd len="sm" w="sm" type="none"/>
                    </a:lnB>
                    <a:solidFill>
                      <a:srgbClr val="FF9900"/>
                    </a:solidFill>
                  </a:tcPr>
                </a:tc>
                <a:tc>
                  <a:txBody>
                    <a:bodyPr/>
                    <a:lstStyle/>
                    <a:p>
                      <a:pPr indent="0" lvl="0" marL="0" marR="0" rtl="0" algn="l">
                        <a:lnSpc>
                          <a:spcPct val="115000"/>
                        </a:lnSpc>
                        <a:spcBef>
                          <a:spcPts val="0"/>
                        </a:spcBef>
                        <a:spcAft>
                          <a:spcPts val="0"/>
                        </a:spcAft>
                        <a:buClr>
                          <a:schemeClr val="dk1"/>
                        </a:buClr>
                        <a:buSzPts val="800"/>
                        <a:buFont typeface="Arial"/>
                        <a:buNone/>
                      </a:pPr>
                      <a:r>
                        <a:rPr lang="en-US" sz="1700">
                          <a:solidFill>
                            <a:schemeClr val="dk1"/>
                          </a:solidFill>
                          <a:latin typeface="Calibri"/>
                          <a:ea typeface="Calibri"/>
                          <a:cs typeface="Calibri"/>
                          <a:sym typeface="Calibri"/>
                        </a:rPr>
                        <a:t>Pictographs - Communicating through Shapes</a:t>
                      </a:r>
                      <a:endParaRPr b="1" sz="1700"/>
                    </a:p>
                  </a:txBody>
                  <a:tcPr marT="19300" marB="19300" marR="51425" marL="51425" anchor="ctr">
                    <a:lnL cap="flat" cmpd="sng" w="38100">
                      <a:solidFill>
                        <a:schemeClr val="dk1"/>
                      </a:solidFill>
                      <a:prstDash val="dot"/>
                      <a:round/>
                      <a:headEnd len="sm" w="sm" type="none"/>
                      <a:tailEnd len="sm" w="sm" type="none"/>
                    </a:lnL>
                    <a:lnR cap="flat" cmpd="sng" w="38100">
                      <a:solidFill>
                        <a:schemeClr val="dk1"/>
                      </a:solidFill>
                      <a:prstDash val="dot"/>
                      <a:round/>
                      <a:headEnd len="sm" w="sm" type="none"/>
                      <a:tailEnd len="sm" w="sm" type="none"/>
                    </a:lnR>
                    <a:lnT cap="flat" cmpd="sng" w="38100">
                      <a:solidFill>
                        <a:schemeClr val="dk1"/>
                      </a:solidFill>
                      <a:prstDash val="dot"/>
                      <a:round/>
                      <a:headEnd len="sm" w="sm" type="none"/>
                      <a:tailEnd len="sm" w="sm" type="none"/>
                    </a:lnT>
                    <a:lnB cap="flat" cmpd="sng" w="38100">
                      <a:solidFill>
                        <a:schemeClr val="dk1"/>
                      </a:solidFill>
                      <a:prstDash val="dot"/>
                      <a:round/>
                      <a:headEnd len="sm" w="sm" type="none"/>
                      <a:tailEnd len="sm" w="sm" type="none"/>
                    </a:lnB>
                    <a:solidFill>
                      <a:srgbClr val="BFBFBF"/>
                    </a:solidFill>
                  </a:tcPr>
                </a:tc>
                <a:tc rowSpan="5">
                  <a:txBody>
                    <a:bodyPr/>
                    <a:lstStyle/>
                    <a:p>
                      <a:pPr indent="-190500" lvl="0" marL="342900" marR="0" rtl="0" algn="l">
                        <a:lnSpc>
                          <a:spcPct val="100000"/>
                        </a:lnSpc>
                        <a:spcBef>
                          <a:spcPts val="0"/>
                        </a:spcBef>
                        <a:spcAft>
                          <a:spcPts val="0"/>
                        </a:spcAft>
                        <a:buClr>
                          <a:schemeClr val="dk1"/>
                        </a:buClr>
                        <a:buSzPts val="2500"/>
                        <a:buFont typeface="Noto Sans Symbols"/>
                        <a:buNone/>
                      </a:pPr>
                      <a:r>
                        <a:t/>
                      </a:r>
                      <a:endParaRPr sz="1900" u="none" cap="none" strike="noStrike">
                        <a:solidFill>
                          <a:schemeClr val="dk1"/>
                        </a:solidFill>
                        <a:latin typeface="Arial"/>
                        <a:ea typeface="Arial"/>
                        <a:cs typeface="Arial"/>
                        <a:sym typeface="Arial"/>
                      </a:endParaRPr>
                    </a:p>
                    <a:p>
                      <a:pPr indent="0" lvl="0" marL="0" marR="0" rtl="0" algn="l">
                        <a:spcBef>
                          <a:spcPts val="0"/>
                        </a:spcBef>
                        <a:spcAft>
                          <a:spcPts val="0"/>
                        </a:spcAft>
                        <a:buNone/>
                      </a:pPr>
                      <a:r>
                        <a:rPr b="0" i="0" lang="en-US" sz="1400" u="none" strike="noStrike">
                          <a:solidFill>
                            <a:schemeClr val="dk1"/>
                          </a:solidFill>
                          <a:latin typeface="Calibri"/>
                          <a:ea typeface="Calibri"/>
                          <a:cs typeface="Calibri"/>
                          <a:sym typeface="Calibri"/>
                        </a:rPr>
                        <a:t>  - **CCSS.ELA.L.6:** Language Skills</a:t>
                      </a:r>
                      <a:endParaRPr b="0" sz="1400"/>
                    </a:p>
                    <a:p>
                      <a:pPr indent="0" lvl="0" marL="0" marR="0" rtl="0" algn="l">
                        <a:spcBef>
                          <a:spcPts val="0"/>
                        </a:spcBef>
                        <a:spcAft>
                          <a:spcPts val="0"/>
                        </a:spcAft>
                        <a:buNone/>
                      </a:pPr>
                      <a:r>
                        <a:rPr b="0" i="0" lang="en-US" sz="1400" u="none" strike="noStrike">
                          <a:solidFill>
                            <a:schemeClr val="dk1"/>
                          </a:solidFill>
                          <a:latin typeface="Calibri"/>
                          <a:ea typeface="Calibri"/>
                          <a:cs typeface="Calibri"/>
                          <a:sym typeface="Calibri"/>
                        </a:rPr>
                        <a:t>  - **CCSS.MATH.MP1:** Problem Solving</a:t>
                      </a:r>
                      <a:endParaRPr b="0" sz="1400"/>
                    </a:p>
                    <a:p>
                      <a:pPr indent="0" lvl="0" marL="0" marR="0" rtl="0" algn="l">
                        <a:spcBef>
                          <a:spcPts val="0"/>
                        </a:spcBef>
                        <a:spcAft>
                          <a:spcPts val="0"/>
                        </a:spcAft>
                        <a:buNone/>
                      </a:pPr>
                      <a:r>
                        <a:rPr b="0" i="0" lang="en-US" sz="1400" u="none" strike="noStrike">
                          <a:solidFill>
                            <a:schemeClr val="dk1"/>
                          </a:solidFill>
                          <a:latin typeface="Calibri"/>
                          <a:ea typeface="Calibri"/>
                          <a:cs typeface="Calibri"/>
                          <a:sym typeface="Calibri"/>
                        </a:rPr>
                        <a:t>  - **ISTE.4:** Critical Thinking</a:t>
                      </a:r>
                      <a:endParaRPr b="0" sz="1400"/>
                    </a:p>
                    <a:p>
                      <a:pPr indent="0" lvl="0" marL="0" marR="0" rtl="0" algn="l">
                        <a:spcBef>
                          <a:spcPts val="0"/>
                        </a:spcBef>
                        <a:spcAft>
                          <a:spcPts val="0"/>
                        </a:spcAft>
                        <a:buNone/>
                      </a:pPr>
                      <a:r>
                        <a:rPr b="0" i="0" lang="en-US" sz="1400" u="none" strike="noStrike">
                          <a:solidFill>
                            <a:schemeClr val="dk1"/>
                          </a:solidFill>
                          <a:latin typeface="Calibri"/>
                          <a:ea typeface="Calibri"/>
                          <a:cs typeface="Calibri"/>
                          <a:sym typeface="Calibri"/>
                        </a:rPr>
                        <a:t>  - **NGSS.SEP.1:** Inquiry Skills</a:t>
                      </a:r>
                      <a:endParaRPr b="0" sz="1400"/>
                    </a:p>
                    <a:p>
                      <a:pPr indent="0" lvl="0" marL="0" marR="0" rtl="0" algn="l">
                        <a:spcBef>
                          <a:spcPts val="0"/>
                        </a:spcBef>
                        <a:spcAft>
                          <a:spcPts val="0"/>
                        </a:spcAft>
                        <a:buNone/>
                      </a:pPr>
                      <a:br>
                        <a:rPr lang="en-US" sz="1400"/>
                      </a:br>
                      <a:br>
                        <a:rPr b="0" lang="en-US" sz="2100"/>
                      </a:br>
                      <a:r>
                        <a:rPr b="0" i="0" lang="en-US" sz="1400" u="none" strike="noStrike">
                          <a:solidFill>
                            <a:schemeClr val="dk1"/>
                          </a:solidFill>
                          <a:latin typeface="Calibri"/>
                          <a:ea typeface="Calibri"/>
                          <a:cs typeface="Calibri"/>
                          <a:sym typeface="Calibri"/>
                        </a:rPr>
                        <a:t>Materials: Laptop/Table</a:t>
                      </a:r>
                      <a:r>
                        <a:rPr lang="en-US">
                          <a:solidFill>
                            <a:schemeClr val="dk1"/>
                          </a:solidFill>
                          <a:latin typeface="Calibri"/>
                          <a:ea typeface="Calibri"/>
                          <a:cs typeface="Calibri"/>
                          <a:sym typeface="Calibri"/>
                        </a:rPr>
                        <a:t>t, Vectr Account</a:t>
                      </a:r>
                      <a:endParaRPr b="0" sz="2100"/>
                    </a:p>
                    <a:p>
                      <a:pPr indent="0" lvl="0" marL="0" marR="0" rtl="0" algn="l">
                        <a:spcBef>
                          <a:spcPts val="0"/>
                        </a:spcBef>
                        <a:spcAft>
                          <a:spcPts val="0"/>
                        </a:spcAft>
                        <a:buNone/>
                      </a:pPr>
                      <a:br>
                        <a:rPr lang="en-US" sz="2100"/>
                      </a:br>
                      <a:endParaRPr b="1" sz="2000" u="none" cap="none" strike="noStrike">
                        <a:latin typeface="Arial"/>
                        <a:ea typeface="Arial"/>
                        <a:cs typeface="Arial"/>
                        <a:sym typeface="Arial"/>
                      </a:endParaRPr>
                    </a:p>
                  </a:txBody>
                  <a:tcPr marT="19300" marB="19300" marR="51425" marL="51425">
                    <a:lnL cap="flat" cmpd="sng" w="38100">
                      <a:solidFill>
                        <a:schemeClr val="dk1"/>
                      </a:solidFill>
                      <a:prstDash val="dot"/>
                      <a:round/>
                      <a:headEnd len="sm" w="sm" type="none"/>
                      <a:tailEnd len="sm" w="sm" type="none"/>
                    </a:lnL>
                    <a:lnR cap="flat" cmpd="sng" w="38100">
                      <a:solidFill>
                        <a:schemeClr val="dk1"/>
                      </a:solidFill>
                      <a:prstDash val="dot"/>
                      <a:round/>
                      <a:headEnd len="sm" w="sm" type="none"/>
                      <a:tailEnd len="sm" w="sm" type="none"/>
                    </a:lnR>
                    <a:lnT cap="flat" cmpd="sng" w="38100">
                      <a:solidFill>
                        <a:srgbClr val="000000"/>
                      </a:solidFill>
                      <a:prstDash val="dot"/>
                      <a:round/>
                      <a:headEnd len="sm" w="sm" type="none"/>
                      <a:tailEnd len="sm" w="sm" type="none"/>
                    </a:lnT>
                    <a:lnB cap="flat" cmpd="sng" w="38100">
                      <a:solidFill>
                        <a:schemeClr val="dk1"/>
                      </a:solidFill>
                      <a:prstDash val="dot"/>
                      <a:round/>
                      <a:headEnd len="sm" w="sm" type="none"/>
                      <a:tailEnd len="sm" w="sm" type="none"/>
                    </a:lnB>
                    <a:solidFill>
                      <a:srgbClr val="BFBFBF"/>
                    </a:solidFill>
                  </a:tcPr>
                </a:tc>
              </a:tr>
              <a:tr h="794575">
                <a:tc>
                  <a:txBody>
                    <a:bodyPr/>
                    <a:lstStyle/>
                    <a:p>
                      <a:pPr indent="0" lvl="0" marL="0" marR="0" rtl="0" algn="ctr">
                        <a:lnSpc>
                          <a:spcPct val="100000"/>
                        </a:lnSpc>
                        <a:spcBef>
                          <a:spcPts val="0"/>
                        </a:spcBef>
                        <a:spcAft>
                          <a:spcPts val="0"/>
                        </a:spcAft>
                        <a:buClr>
                          <a:srgbClr val="000000"/>
                        </a:buClr>
                        <a:buSzPts val="3100"/>
                        <a:buFont typeface="Arial"/>
                        <a:buNone/>
                      </a:pPr>
                      <a:r>
                        <a:rPr lang="en-US" sz="2300" u="none" cap="none" strike="noStrike">
                          <a:latin typeface="Arial"/>
                          <a:ea typeface="Arial"/>
                          <a:cs typeface="Arial"/>
                          <a:sym typeface="Arial"/>
                        </a:rPr>
                        <a:t>O</a:t>
                      </a:r>
                      <a:endParaRPr sz="600" u="none" cap="none" strike="noStrike"/>
                    </a:p>
                  </a:txBody>
                  <a:tcPr marT="19300" marB="19300" marR="51425" marL="51425" anchor="ctr">
                    <a:lnL cap="flat" cmpd="sng" w="38100">
                      <a:solidFill>
                        <a:schemeClr val="dk1"/>
                      </a:solidFill>
                      <a:prstDash val="dot"/>
                      <a:round/>
                      <a:headEnd len="sm" w="sm" type="none"/>
                      <a:tailEnd len="sm" w="sm" type="none"/>
                    </a:lnL>
                    <a:lnR cap="flat" cmpd="sng" w="38100">
                      <a:solidFill>
                        <a:schemeClr val="dk1"/>
                      </a:solidFill>
                      <a:prstDash val="dot"/>
                      <a:round/>
                      <a:headEnd len="sm" w="sm" type="none"/>
                      <a:tailEnd len="sm" w="sm" type="none"/>
                    </a:lnR>
                    <a:lnT cap="flat" cmpd="sng" w="38100">
                      <a:solidFill>
                        <a:schemeClr val="dk1"/>
                      </a:solidFill>
                      <a:prstDash val="dot"/>
                      <a:round/>
                      <a:headEnd len="sm" w="sm" type="none"/>
                      <a:tailEnd len="sm" w="sm" type="none"/>
                    </a:lnT>
                    <a:lnB cap="flat" cmpd="sng" w="38100">
                      <a:solidFill>
                        <a:schemeClr val="dk1"/>
                      </a:solidFill>
                      <a:prstDash val="dot"/>
                      <a:round/>
                      <a:headEnd len="sm" w="sm" type="none"/>
                      <a:tailEnd len="sm" w="sm" type="none"/>
                    </a:lnB>
                    <a:solidFill>
                      <a:srgbClr val="FFFFFF"/>
                    </a:solidFill>
                  </a:tcPr>
                </a:tc>
                <a:tc>
                  <a:txBody>
                    <a:bodyPr/>
                    <a:lstStyle/>
                    <a:p>
                      <a:pPr indent="0" lvl="0" marL="0" marR="0" rtl="0" algn="l">
                        <a:spcBef>
                          <a:spcPts val="0"/>
                        </a:spcBef>
                        <a:spcAft>
                          <a:spcPts val="0"/>
                        </a:spcAft>
                        <a:buNone/>
                      </a:pPr>
                      <a:r>
                        <a:rPr lang="en-US" sz="1700">
                          <a:solidFill>
                            <a:schemeClr val="dk1"/>
                          </a:solidFill>
                          <a:highlight>
                            <a:srgbClr val="BFBFBF"/>
                          </a:highlight>
                          <a:latin typeface="Calibri"/>
                          <a:ea typeface="Calibri"/>
                          <a:cs typeface="Calibri"/>
                          <a:sym typeface="Calibri"/>
                        </a:rPr>
                        <a:t>Learn about pictographs and Gestalt Design Principles which influence how designers create icons</a:t>
                      </a:r>
                      <a:endParaRPr b="1" sz="1700" u="none" cap="none" strike="noStrike"/>
                    </a:p>
                  </a:txBody>
                  <a:tcPr marT="19300" marB="19300" marR="51425" marL="51425" anchor="ctr">
                    <a:lnL cap="flat" cmpd="sng" w="38100">
                      <a:solidFill>
                        <a:schemeClr val="dk1"/>
                      </a:solidFill>
                      <a:prstDash val="dot"/>
                      <a:round/>
                      <a:headEnd len="sm" w="sm" type="none"/>
                      <a:tailEnd len="sm" w="sm" type="none"/>
                    </a:lnL>
                    <a:lnR cap="flat" cmpd="sng" w="38100">
                      <a:solidFill>
                        <a:schemeClr val="dk1"/>
                      </a:solidFill>
                      <a:prstDash val="dot"/>
                      <a:round/>
                      <a:headEnd len="sm" w="sm" type="none"/>
                      <a:tailEnd len="sm" w="sm" type="none"/>
                    </a:lnR>
                    <a:lnT cap="flat" cmpd="sng" w="38100">
                      <a:solidFill>
                        <a:schemeClr val="dk1"/>
                      </a:solidFill>
                      <a:prstDash val="dot"/>
                      <a:round/>
                      <a:headEnd len="sm" w="sm" type="none"/>
                      <a:tailEnd len="sm" w="sm" type="none"/>
                    </a:lnT>
                    <a:lnB cap="flat" cmpd="sng" w="38100">
                      <a:solidFill>
                        <a:schemeClr val="dk1"/>
                      </a:solidFill>
                      <a:prstDash val="dot"/>
                      <a:round/>
                      <a:headEnd len="sm" w="sm" type="none"/>
                      <a:tailEnd len="sm" w="sm" type="none"/>
                    </a:lnB>
                    <a:solidFill>
                      <a:srgbClr val="BFBFBF"/>
                    </a:solidFill>
                  </a:tcPr>
                </a:tc>
                <a:tc vMerge="1"/>
              </a:tr>
              <a:tr h="1043325">
                <a:tc>
                  <a:txBody>
                    <a:bodyPr/>
                    <a:lstStyle/>
                    <a:p>
                      <a:pPr indent="0" lvl="0" marL="0" marR="0" rtl="0" algn="ctr">
                        <a:lnSpc>
                          <a:spcPct val="100000"/>
                        </a:lnSpc>
                        <a:spcBef>
                          <a:spcPts val="0"/>
                        </a:spcBef>
                        <a:spcAft>
                          <a:spcPts val="0"/>
                        </a:spcAft>
                        <a:buClr>
                          <a:srgbClr val="000000"/>
                        </a:buClr>
                        <a:buSzPts val="3100"/>
                        <a:buFont typeface="Arial"/>
                        <a:buNone/>
                      </a:pPr>
                      <a:r>
                        <a:rPr lang="en-US" sz="2300" u="none" cap="none" strike="noStrike">
                          <a:latin typeface="Arial"/>
                          <a:ea typeface="Arial"/>
                          <a:cs typeface="Arial"/>
                          <a:sym typeface="Arial"/>
                        </a:rPr>
                        <a:t>D</a:t>
                      </a:r>
                      <a:endParaRPr sz="600" u="none" cap="none" strike="noStrike"/>
                    </a:p>
                  </a:txBody>
                  <a:tcPr marT="19300" marB="19300" marR="51425" marL="51425" anchor="ctr">
                    <a:lnL cap="flat" cmpd="sng" w="38100">
                      <a:solidFill>
                        <a:schemeClr val="dk1"/>
                      </a:solidFill>
                      <a:prstDash val="dot"/>
                      <a:round/>
                      <a:headEnd len="sm" w="sm" type="none"/>
                      <a:tailEnd len="sm" w="sm" type="none"/>
                    </a:lnL>
                    <a:lnR cap="flat" cmpd="sng" w="38100">
                      <a:solidFill>
                        <a:schemeClr val="dk1"/>
                      </a:solidFill>
                      <a:prstDash val="dot"/>
                      <a:round/>
                      <a:headEnd len="sm" w="sm" type="none"/>
                      <a:tailEnd len="sm" w="sm" type="none"/>
                    </a:lnR>
                    <a:lnT cap="flat" cmpd="sng" w="38100">
                      <a:solidFill>
                        <a:schemeClr val="dk1"/>
                      </a:solidFill>
                      <a:prstDash val="dot"/>
                      <a:round/>
                      <a:headEnd len="sm" w="sm" type="none"/>
                      <a:tailEnd len="sm" w="sm" type="none"/>
                    </a:lnT>
                    <a:lnB cap="flat" cmpd="sng" w="38100">
                      <a:solidFill>
                        <a:schemeClr val="dk1"/>
                      </a:solidFill>
                      <a:prstDash val="dot"/>
                      <a:round/>
                      <a:headEnd len="sm" w="sm" type="none"/>
                      <a:tailEnd len="sm" w="sm" type="none"/>
                    </a:lnB>
                    <a:solidFill>
                      <a:srgbClr val="FF9900"/>
                    </a:solidFill>
                  </a:tcPr>
                </a:tc>
                <a:tc>
                  <a:txBody>
                    <a:bodyPr/>
                    <a:lstStyle/>
                    <a:p>
                      <a:pPr indent="0" lvl="0" marL="0" marR="0" rtl="0" algn="l">
                        <a:spcBef>
                          <a:spcPts val="0"/>
                        </a:spcBef>
                        <a:spcAft>
                          <a:spcPts val="0"/>
                        </a:spcAft>
                        <a:buNone/>
                      </a:pPr>
                      <a:r>
                        <a:t/>
                      </a:r>
                      <a:endParaRPr b="0" i="0" sz="1700" u="none" cap="none" strike="noStrike">
                        <a:solidFill>
                          <a:schemeClr val="dk1"/>
                        </a:solidFill>
                        <a:latin typeface="Arial"/>
                        <a:ea typeface="Arial"/>
                        <a:cs typeface="Arial"/>
                        <a:sym typeface="Arial"/>
                      </a:endParaRPr>
                    </a:p>
                    <a:p>
                      <a:pPr indent="0" lvl="0" marL="0" marR="0" rtl="0" algn="l">
                        <a:spcBef>
                          <a:spcPts val="0"/>
                        </a:spcBef>
                        <a:spcAft>
                          <a:spcPts val="0"/>
                        </a:spcAft>
                        <a:buNone/>
                      </a:pPr>
                      <a:r>
                        <a:rPr lang="en-US" sz="1700">
                          <a:solidFill>
                            <a:schemeClr val="dk1"/>
                          </a:solidFill>
                          <a:latin typeface="Calibri"/>
                          <a:ea typeface="Calibri"/>
                          <a:cs typeface="Calibri"/>
                          <a:sym typeface="Calibri"/>
                        </a:rPr>
                        <a:t>Design and present a pictograph that represents a word or phrase using Vectr's shape tools and color options.</a:t>
                      </a:r>
                      <a:endParaRPr sz="1700" u="none" cap="none" strike="noStrike">
                        <a:latin typeface="Arial"/>
                        <a:ea typeface="Arial"/>
                        <a:cs typeface="Arial"/>
                        <a:sym typeface="Arial"/>
                      </a:endParaRPr>
                    </a:p>
                  </a:txBody>
                  <a:tcPr marT="19300" marB="19300" marR="51425" marL="51425" anchor="ctr">
                    <a:lnL cap="flat" cmpd="sng" w="38100">
                      <a:solidFill>
                        <a:schemeClr val="dk1"/>
                      </a:solidFill>
                      <a:prstDash val="dot"/>
                      <a:round/>
                      <a:headEnd len="sm" w="sm" type="none"/>
                      <a:tailEnd len="sm" w="sm" type="none"/>
                    </a:lnL>
                    <a:lnR cap="flat" cmpd="sng" w="38100">
                      <a:solidFill>
                        <a:schemeClr val="dk1"/>
                      </a:solidFill>
                      <a:prstDash val="dot"/>
                      <a:round/>
                      <a:headEnd len="sm" w="sm" type="none"/>
                      <a:tailEnd len="sm" w="sm" type="none"/>
                    </a:lnR>
                    <a:lnT cap="flat" cmpd="sng" w="38100">
                      <a:solidFill>
                        <a:schemeClr val="dk1"/>
                      </a:solidFill>
                      <a:prstDash val="dot"/>
                      <a:round/>
                      <a:headEnd len="sm" w="sm" type="none"/>
                      <a:tailEnd len="sm" w="sm" type="none"/>
                    </a:lnT>
                    <a:lnB cap="flat" cmpd="sng" w="38100">
                      <a:solidFill>
                        <a:schemeClr val="dk1"/>
                      </a:solidFill>
                      <a:prstDash val="dot"/>
                      <a:round/>
                      <a:headEnd len="sm" w="sm" type="none"/>
                      <a:tailEnd len="sm" w="sm" type="none"/>
                    </a:lnB>
                    <a:solidFill>
                      <a:srgbClr val="BFBFBF"/>
                    </a:solidFill>
                  </a:tcPr>
                </a:tc>
                <a:tc vMerge="1"/>
              </a:tr>
              <a:tr h="701125">
                <a:tc>
                  <a:txBody>
                    <a:bodyPr/>
                    <a:lstStyle/>
                    <a:p>
                      <a:pPr indent="0" lvl="0" marL="0" marR="0" rtl="0" algn="ctr">
                        <a:lnSpc>
                          <a:spcPct val="100000"/>
                        </a:lnSpc>
                        <a:spcBef>
                          <a:spcPts val="0"/>
                        </a:spcBef>
                        <a:spcAft>
                          <a:spcPts val="0"/>
                        </a:spcAft>
                        <a:buClr>
                          <a:srgbClr val="000000"/>
                        </a:buClr>
                        <a:buSzPts val="3100"/>
                        <a:buFont typeface="Arial"/>
                        <a:buNone/>
                      </a:pPr>
                      <a:r>
                        <a:rPr lang="en-US" sz="2300" u="none" cap="none" strike="noStrike">
                          <a:latin typeface="Arial"/>
                          <a:ea typeface="Arial"/>
                          <a:cs typeface="Arial"/>
                          <a:sym typeface="Arial"/>
                        </a:rPr>
                        <a:t>A</a:t>
                      </a:r>
                      <a:endParaRPr sz="600" u="none" cap="none" strike="noStrike"/>
                    </a:p>
                  </a:txBody>
                  <a:tcPr marT="19300" marB="19300" marR="51425" marL="51425" anchor="ctr">
                    <a:lnL cap="flat" cmpd="sng" w="38100">
                      <a:solidFill>
                        <a:schemeClr val="dk1"/>
                      </a:solidFill>
                      <a:prstDash val="dot"/>
                      <a:round/>
                      <a:headEnd len="sm" w="sm" type="none"/>
                      <a:tailEnd len="sm" w="sm" type="none"/>
                    </a:lnL>
                    <a:lnR cap="flat" cmpd="sng" w="38100">
                      <a:solidFill>
                        <a:schemeClr val="dk1"/>
                      </a:solidFill>
                      <a:prstDash val="dot"/>
                      <a:round/>
                      <a:headEnd len="sm" w="sm" type="none"/>
                      <a:tailEnd len="sm" w="sm" type="none"/>
                    </a:lnR>
                    <a:lnT cap="flat" cmpd="sng" w="38100">
                      <a:solidFill>
                        <a:schemeClr val="dk1"/>
                      </a:solidFill>
                      <a:prstDash val="dot"/>
                      <a:round/>
                      <a:headEnd len="sm" w="sm" type="none"/>
                      <a:tailEnd len="sm" w="sm" type="none"/>
                    </a:lnT>
                    <a:lnB cap="flat" cmpd="sng" w="38100">
                      <a:solidFill>
                        <a:schemeClr val="dk1"/>
                      </a:solidFill>
                      <a:prstDash val="dot"/>
                      <a:round/>
                      <a:headEnd len="sm" w="sm" type="none"/>
                      <a:tailEnd len="sm" w="sm" type="none"/>
                    </a:lnB>
                    <a:solidFill>
                      <a:srgbClr val="FFFFFF"/>
                    </a:solidFill>
                  </a:tcPr>
                </a:tc>
                <a:tc>
                  <a:txBody>
                    <a:bodyPr/>
                    <a:lstStyle/>
                    <a:p>
                      <a:pPr indent="0" lvl="0" marL="0" marR="0" rtl="0" algn="l">
                        <a:spcBef>
                          <a:spcPts val="0"/>
                        </a:spcBef>
                        <a:spcAft>
                          <a:spcPts val="0"/>
                        </a:spcAft>
                        <a:buNone/>
                      </a:pPr>
                      <a:r>
                        <a:rPr b="1" lang="en-US" sz="1700">
                          <a:solidFill>
                            <a:schemeClr val="dk1"/>
                          </a:solidFill>
                          <a:latin typeface="Calibri"/>
                          <a:ea typeface="Calibri"/>
                          <a:cs typeface="Calibri"/>
                          <a:sym typeface="Calibri"/>
                        </a:rPr>
                        <a:t>Gestalt Theory: A Psychology of Human Perception; The whole is greater than the sum of its parts. </a:t>
                      </a:r>
                      <a:endParaRPr sz="1700"/>
                    </a:p>
                  </a:txBody>
                  <a:tcPr marT="19300" marB="19300" marR="51425" marL="51425" anchor="ctr">
                    <a:lnL cap="flat" cmpd="sng" w="38100">
                      <a:solidFill>
                        <a:schemeClr val="dk1"/>
                      </a:solidFill>
                      <a:prstDash val="dot"/>
                      <a:round/>
                      <a:headEnd len="sm" w="sm" type="none"/>
                      <a:tailEnd len="sm" w="sm" type="none"/>
                    </a:lnL>
                    <a:lnR cap="flat" cmpd="sng" w="38100">
                      <a:solidFill>
                        <a:schemeClr val="dk1"/>
                      </a:solidFill>
                      <a:prstDash val="dot"/>
                      <a:round/>
                      <a:headEnd len="sm" w="sm" type="none"/>
                      <a:tailEnd len="sm" w="sm" type="none"/>
                    </a:lnR>
                    <a:lnT cap="flat" cmpd="sng" w="38100">
                      <a:solidFill>
                        <a:schemeClr val="dk1"/>
                      </a:solidFill>
                      <a:prstDash val="dot"/>
                      <a:round/>
                      <a:headEnd len="sm" w="sm" type="none"/>
                      <a:tailEnd len="sm" w="sm" type="none"/>
                    </a:lnT>
                    <a:lnB cap="flat" cmpd="sng" w="38100">
                      <a:solidFill>
                        <a:schemeClr val="dk1"/>
                      </a:solidFill>
                      <a:prstDash val="dot"/>
                      <a:round/>
                      <a:headEnd len="sm" w="sm" type="none"/>
                      <a:tailEnd len="sm" w="sm" type="none"/>
                    </a:lnB>
                    <a:solidFill>
                      <a:srgbClr val="BFBFBF"/>
                    </a:solidFill>
                  </a:tcPr>
                </a:tc>
                <a:tc vMerge="1"/>
              </a:tr>
              <a:tr h="839275">
                <a:tc>
                  <a:txBody>
                    <a:bodyPr/>
                    <a:lstStyle/>
                    <a:p>
                      <a:pPr indent="0" lvl="0" marL="0" marR="0" rtl="0" algn="ctr">
                        <a:lnSpc>
                          <a:spcPct val="100000"/>
                        </a:lnSpc>
                        <a:spcBef>
                          <a:spcPts val="0"/>
                        </a:spcBef>
                        <a:spcAft>
                          <a:spcPts val="0"/>
                        </a:spcAft>
                        <a:buClr>
                          <a:srgbClr val="000000"/>
                        </a:buClr>
                        <a:buSzPts val="3100"/>
                        <a:buFont typeface="Arial"/>
                        <a:buNone/>
                      </a:pPr>
                      <a:r>
                        <a:rPr lang="en-US" sz="2300" u="none" cap="none" strike="noStrike">
                          <a:latin typeface="Arial"/>
                          <a:ea typeface="Arial"/>
                          <a:cs typeface="Arial"/>
                          <a:sym typeface="Arial"/>
                        </a:rPr>
                        <a:t>Y</a:t>
                      </a:r>
                      <a:endParaRPr sz="600" u="none" cap="none" strike="noStrike"/>
                    </a:p>
                  </a:txBody>
                  <a:tcPr marT="19300" marB="19300" marR="51425" marL="51425" anchor="ctr">
                    <a:lnL cap="flat" cmpd="sng" w="38100">
                      <a:solidFill>
                        <a:schemeClr val="dk1"/>
                      </a:solidFill>
                      <a:prstDash val="dot"/>
                      <a:round/>
                      <a:headEnd len="sm" w="sm" type="none"/>
                      <a:tailEnd len="sm" w="sm" type="none"/>
                    </a:lnL>
                    <a:lnR cap="flat" cmpd="sng" w="38100">
                      <a:solidFill>
                        <a:schemeClr val="dk1"/>
                      </a:solidFill>
                      <a:prstDash val="dot"/>
                      <a:round/>
                      <a:headEnd len="sm" w="sm" type="none"/>
                      <a:tailEnd len="sm" w="sm" type="none"/>
                    </a:lnR>
                    <a:lnT cap="flat" cmpd="sng" w="38100">
                      <a:solidFill>
                        <a:schemeClr val="dk1"/>
                      </a:solidFill>
                      <a:prstDash val="dot"/>
                      <a:round/>
                      <a:headEnd len="sm" w="sm" type="none"/>
                      <a:tailEnd len="sm" w="sm" type="none"/>
                    </a:lnT>
                    <a:lnB cap="flat" cmpd="sng" w="38100">
                      <a:solidFill>
                        <a:schemeClr val="dk1"/>
                      </a:solidFill>
                      <a:prstDash val="dot"/>
                      <a:round/>
                      <a:headEnd len="sm" w="sm" type="none"/>
                      <a:tailEnd len="sm" w="sm" type="none"/>
                    </a:lnB>
                    <a:solidFill>
                      <a:srgbClr val="FF9900"/>
                    </a:solidFill>
                  </a:tcPr>
                </a:tc>
                <a:tc>
                  <a:txBody>
                    <a:bodyPr/>
                    <a:lstStyle/>
                    <a:p>
                      <a:pPr indent="0" lvl="0" marL="0" marR="0" rtl="0" algn="l">
                        <a:lnSpc>
                          <a:spcPct val="115000"/>
                        </a:lnSpc>
                        <a:spcBef>
                          <a:spcPts val="0"/>
                        </a:spcBef>
                        <a:spcAft>
                          <a:spcPts val="0"/>
                        </a:spcAft>
                        <a:buClr>
                          <a:schemeClr val="dk1"/>
                        </a:buClr>
                        <a:buSzPts val="1100"/>
                        <a:buFont typeface="Arial"/>
                        <a:buNone/>
                      </a:pPr>
                      <a:r>
                        <a:rPr lang="en-US" sz="1700">
                          <a:solidFill>
                            <a:schemeClr val="dk1"/>
                          </a:solidFill>
                          <a:highlight>
                            <a:srgbClr val="BFBFBF"/>
                          </a:highlight>
                          <a:latin typeface="Calibri"/>
                          <a:ea typeface="Calibri"/>
                          <a:cs typeface="Calibri"/>
                          <a:sym typeface="Calibri"/>
                        </a:rPr>
                        <a:t>How can shapes and colors be combined to create pictographs that effectively communicate words or phrases?</a:t>
                      </a:r>
                      <a:endParaRPr sz="1700">
                        <a:solidFill>
                          <a:schemeClr val="dk1"/>
                        </a:solidFill>
                        <a:highlight>
                          <a:srgbClr val="BFBFBF"/>
                        </a:highlight>
                        <a:latin typeface="Calibri"/>
                        <a:ea typeface="Calibri"/>
                        <a:cs typeface="Calibri"/>
                        <a:sym typeface="Calibri"/>
                      </a:endParaRPr>
                    </a:p>
                  </a:txBody>
                  <a:tcPr marT="19300" marB="19300" marR="51425" marL="51425" anchor="ctr">
                    <a:lnL cap="flat" cmpd="sng" w="38100">
                      <a:solidFill>
                        <a:schemeClr val="dk1"/>
                      </a:solidFill>
                      <a:prstDash val="dot"/>
                      <a:round/>
                      <a:headEnd len="sm" w="sm" type="none"/>
                      <a:tailEnd len="sm" w="sm" type="none"/>
                    </a:lnL>
                    <a:lnR cap="flat" cmpd="sng" w="38100">
                      <a:solidFill>
                        <a:schemeClr val="dk1"/>
                      </a:solidFill>
                      <a:prstDash val="dot"/>
                      <a:round/>
                      <a:headEnd len="sm" w="sm" type="none"/>
                      <a:tailEnd len="sm" w="sm" type="none"/>
                    </a:lnR>
                    <a:lnT cap="flat" cmpd="sng" w="38100">
                      <a:solidFill>
                        <a:schemeClr val="dk1"/>
                      </a:solidFill>
                      <a:prstDash val="dot"/>
                      <a:round/>
                      <a:headEnd len="sm" w="sm" type="none"/>
                      <a:tailEnd len="sm" w="sm" type="none"/>
                    </a:lnT>
                    <a:lnB cap="flat" cmpd="sng" w="38100">
                      <a:solidFill>
                        <a:schemeClr val="dk1"/>
                      </a:solidFill>
                      <a:prstDash val="dot"/>
                      <a:round/>
                      <a:headEnd len="sm" w="sm" type="none"/>
                      <a:tailEnd len="sm" w="sm" type="none"/>
                    </a:lnB>
                    <a:solidFill>
                      <a:srgbClr val="BFBFBF"/>
                    </a:solidFill>
                  </a:tcPr>
                </a:tc>
                <a:tc vMerge="1"/>
              </a:tr>
            </a:tbl>
          </a:graphicData>
        </a:graphic>
      </p:graphicFrame>
      <p:sp>
        <p:nvSpPr>
          <p:cNvPr id="114" name="Google Shape;114;p24"/>
          <p:cNvSpPr/>
          <p:nvPr/>
        </p:nvSpPr>
        <p:spPr>
          <a:xfrm>
            <a:off x="812082" y="92257"/>
            <a:ext cx="4619700" cy="368400"/>
          </a:xfrm>
          <a:prstGeom prst="rect">
            <a:avLst/>
          </a:prstGeom>
          <a:noFill/>
          <a:ln>
            <a:noFill/>
          </a:ln>
        </p:spPr>
        <p:txBody>
          <a:bodyPr anchorCtr="0" anchor="t" bIns="34275" lIns="68550" spcFirstLastPara="1" rIns="68550" wrap="square" tIns="34275">
            <a:noAutofit/>
          </a:bodyPr>
          <a:lstStyle/>
          <a:p>
            <a:pPr indent="0" lvl="0" marL="0" marR="0" rtl="0" algn="ctr">
              <a:lnSpc>
                <a:spcPct val="100000"/>
              </a:lnSpc>
              <a:spcBef>
                <a:spcPts val="0"/>
              </a:spcBef>
              <a:spcAft>
                <a:spcPts val="0"/>
              </a:spcAft>
              <a:buClr>
                <a:srgbClr val="000000"/>
              </a:buClr>
              <a:buSzPts val="3400"/>
              <a:buFont typeface="Arial"/>
              <a:buNone/>
            </a:pPr>
            <a:r>
              <a:rPr b="1" i="0" lang="en-US" sz="2800" u="none" cap="none" strike="noStrike">
                <a:solidFill>
                  <a:srgbClr val="FF9900"/>
                </a:solidFill>
                <a:latin typeface="Arial"/>
                <a:ea typeface="Arial"/>
                <a:cs typeface="Arial"/>
                <a:sym typeface="Arial"/>
              </a:rPr>
              <a:t>What’s Happening TODAY</a:t>
            </a:r>
            <a:endParaRPr/>
          </a:p>
          <a:p>
            <a:pPr indent="0" lvl="0" marL="0" marR="0" rtl="0" algn="ctr">
              <a:lnSpc>
                <a:spcPct val="100000"/>
              </a:lnSpc>
              <a:spcBef>
                <a:spcPts val="0"/>
              </a:spcBef>
              <a:spcAft>
                <a:spcPts val="0"/>
              </a:spcAft>
              <a:buClr>
                <a:srgbClr val="000000"/>
              </a:buClr>
              <a:buSzPts val="3400"/>
              <a:buFont typeface="Arial"/>
              <a:buNone/>
            </a:pPr>
            <a:r>
              <a:rPr b="1" i="0" lang="en-US" sz="2800" u="none" cap="none" strike="noStrike">
                <a:solidFill>
                  <a:srgbClr val="FF9900"/>
                </a:solidFill>
                <a:latin typeface="Arial"/>
                <a:ea typeface="Arial"/>
                <a:cs typeface="Arial"/>
                <a:sym typeface="Arial"/>
              </a:rPr>
              <a:t>9/</a:t>
            </a:r>
            <a:r>
              <a:rPr b="1" lang="en-US" sz="2800">
                <a:solidFill>
                  <a:srgbClr val="FF9900"/>
                </a:solidFill>
              </a:rPr>
              <a:t>19</a:t>
            </a:r>
            <a:r>
              <a:rPr b="1" i="0" lang="en-US" sz="2800" u="none" cap="none" strike="noStrike">
                <a:solidFill>
                  <a:srgbClr val="FF9900"/>
                </a:solidFill>
                <a:latin typeface="Arial"/>
                <a:ea typeface="Arial"/>
                <a:cs typeface="Arial"/>
                <a:sym typeface="Arial"/>
              </a:rPr>
              <a:t>/2023</a:t>
            </a:r>
            <a:endParaRPr b="0" i="0" sz="500" u="none" cap="none" strike="noStrike">
              <a:solidFill>
                <a:srgbClr val="FF9900"/>
              </a:solidFill>
              <a:latin typeface="Arial"/>
              <a:ea typeface="Arial"/>
              <a:cs typeface="Arial"/>
              <a:sym typeface="Arial"/>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6" name="Shape 266"/>
        <p:cNvGrpSpPr/>
        <p:nvPr/>
      </p:nvGrpSpPr>
      <p:grpSpPr>
        <a:xfrm>
          <a:off x="0" y="0"/>
          <a:ext cx="0" cy="0"/>
          <a:chOff x="0" y="0"/>
          <a:chExt cx="0" cy="0"/>
        </a:xfrm>
      </p:grpSpPr>
      <p:sp>
        <p:nvSpPr>
          <p:cNvPr id="267" name="Google Shape;267;p42"/>
          <p:cNvSpPr txBox="1"/>
          <p:nvPr>
            <p:ph idx="1" type="body"/>
          </p:nvPr>
        </p:nvSpPr>
        <p:spPr>
          <a:xfrm>
            <a:off x="457200" y="1459575"/>
            <a:ext cx="3882000" cy="2769300"/>
          </a:xfrm>
          <a:prstGeom prst="rect">
            <a:avLst/>
          </a:prstGeom>
        </p:spPr>
        <p:txBody>
          <a:bodyPr anchorCtr="0" anchor="t" bIns="0" lIns="0" spcFirstLastPara="1" rIns="0" wrap="square" tIns="0">
            <a:noAutofit/>
          </a:bodyPr>
          <a:lstStyle/>
          <a:p>
            <a:pPr indent="0" lvl="0" marL="0" rtl="0" algn="l">
              <a:lnSpc>
                <a:spcPct val="115000"/>
              </a:lnSpc>
              <a:spcBef>
                <a:spcPts val="0"/>
              </a:spcBef>
              <a:spcAft>
                <a:spcPts val="0"/>
              </a:spcAft>
              <a:buNone/>
            </a:pPr>
            <a:r>
              <a:rPr b="0" lang="en-US" sz="2300">
                <a:solidFill>
                  <a:schemeClr val="dk2"/>
                </a:solidFill>
                <a:highlight>
                  <a:schemeClr val="lt2"/>
                </a:highlight>
                <a:latin typeface="Helvetica Neue"/>
                <a:ea typeface="Helvetica Neue"/>
                <a:cs typeface="Helvetica Neue"/>
                <a:sym typeface="Helvetica Neue"/>
              </a:rPr>
              <a:t>The figure/ground principle is similar to the closure principle in that it takes advantage of the way the brain processes negative space.​</a:t>
            </a:r>
            <a:endParaRPr b="0" sz="2300">
              <a:solidFill>
                <a:schemeClr val="dk2"/>
              </a:solidFill>
              <a:highlight>
                <a:schemeClr val="lt2"/>
              </a:highlight>
              <a:latin typeface="Helvetica Neue"/>
              <a:ea typeface="Helvetica Neue"/>
              <a:cs typeface="Helvetica Neue"/>
              <a:sym typeface="Helvetica Neue"/>
            </a:endParaRPr>
          </a:p>
        </p:txBody>
      </p:sp>
      <p:sp>
        <p:nvSpPr>
          <p:cNvPr id="268" name="Google Shape;268;p42"/>
          <p:cNvSpPr txBox="1"/>
          <p:nvPr>
            <p:ph type="title"/>
          </p:nvPr>
        </p:nvSpPr>
        <p:spPr>
          <a:xfrm>
            <a:off x="457200" y="590550"/>
            <a:ext cx="7086600" cy="685800"/>
          </a:xfrm>
          <a:prstGeom prst="rect">
            <a:avLst/>
          </a:prstGeom>
        </p:spPr>
        <p:txBody>
          <a:bodyPr anchorCtr="0" anchor="t" bIns="0" lIns="0" spcFirstLastPara="1" rIns="0" wrap="square" tIns="0">
            <a:normAutofit/>
          </a:bodyPr>
          <a:lstStyle/>
          <a:p>
            <a:pPr indent="0" lvl="0" marL="0" rtl="0" algn="l">
              <a:spcBef>
                <a:spcPts val="0"/>
              </a:spcBef>
              <a:spcAft>
                <a:spcPts val="0"/>
              </a:spcAft>
              <a:buNone/>
            </a:pPr>
            <a:r>
              <a:rPr lang="en-US"/>
              <a:t>5. Figure/ground</a:t>
            </a:r>
            <a:endParaRPr/>
          </a:p>
        </p:txBody>
      </p:sp>
      <p:pic>
        <p:nvPicPr>
          <p:cNvPr id="269" name="Google Shape;269;p42"/>
          <p:cNvPicPr preferRelativeResize="0"/>
          <p:nvPr/>
        </p:nvPicPr>
        <p:blipFill>
          <a:blip r:embed="rId3">
            <a:alphaModFix/>
          </a:blip>
          <a:stretch>
            <a:fillRect/>
          </a:stretch>
        </p:blipFill>
        <p:spPr>
          <a:xfrm>
            <a:off x="4982600" y="2461200"/>
            <a:ext cx="3313500" cy="2298750"/>
          </a:xfrm>
          <a:prstGeom prst="rect">
            <a:avLst/>
          </a:prstGeom>
          <a:noFill/>
          <a:ln>
            <a:noFill/>
          </a:ln>
        </p:spPr>
      </p:pic>
      <p:pic>
        <p:nvPicPr>
          <p:cNvPr id="270" name="Google Shape;270;p42"/>
          <p:cNvPicPr preferRelativeResize="0"/>
          <p:nvPr/>
        </p:nvPicPr>
        <p:blipFill>
          <a:blip r:embed="rId4">
            <a:alphaModFix/>
          </a:blip>
          <a:stretch>
            <a:fillRect/>
          </a:stretch>
        </p:blipFill>
        <p:spPr>
          <a:xfrm>
            <a:off x="4734350" y="576263"/>
            <a:ext cx="3810000" cy="1762125"/>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5" name="Shape 275"/>
        <p:cNvGrpSpPr/>
        <p:nvPr/>
      </p:nvGrpSpPr>
      <p:grpSpPr>
        <a:xfrm>
          <a:off x="0" y="0"/>
          <a:ext cx="0" cy="0"/>
          <a:chOff x="0" y="0"/>
          <a:chExt cx="0" cy="0"/>
        </a:xfrm>
      </p:grpSpPr>
      <p:sp>
        <p:nvSpPr>
          <p:cNvPr id="276" name="Google Shape;276;p43"/>
          <p:cNvSpPr txBox="1"/>
          <p:nvPr>
            <p:ph idx="1" type="body"/>
          </p:nvPr>
        </p:nvSpPr>
        <p:spPr>
          <a:xfrm>
            <a:off x="457200" y="1459575"/>
            <a:ext cx="3882000" cy="2769300"/>
          </a:xfrm>
          <a:prstGeom prst="rect">
            <a:avLst/>
          </a:prstGeom>
        </p:spPr>
        <p:txBody>
          <a:bodyPr anchorCtr="0" anchor="t" bIns="0" lIns="0" spcFirstLastPara="1" rIns="0" wrap="square" tIns="0">
            <a:noAutofit/>
          </a:bodyPr>
          <a:lstStyle/>
          <a:p>
            <a:pPr indent="0" lvl="0" marL="0" rtl="0" algn="l">
              <a:lnSpc>
                <a:spcPct val="115000"/>
              </a:lnSpc>
              <a:spcBef>
                <a:spcPts val="0"/>
              </a:spcBef>
              <a:spcAft>
                <a:spcPts val="0"/>
              </a:spcAft>
              <a:buNone/>
            </a:pPr>
            <a:r>
              <a:rPr b="0" lang="en-US" sz="1800">
                <a:solidFill>
                  <a:schemeClr val="dk2"/>
                </a:solidFill>
                <a:highlight>
                  <a:schemeClr val="lt2"/>
                </a:highlight>
                <a:latin typeface="Helvetica Neue"/>
                <a:ea typeface="Helvetica Neue"/>
                <a:cs typeface="Helvetica Neue"/>
                <a:sym typeface="Helvetica Neue"/>
              </a:rPr>
              <a:t>The law of symmetry and order is also known as </a:t>
            </a:r>
            <a:r>
              <a:rPr b="0" i="1" lang="en-US" sz="1800" u="sng">
                <a:solidFill>
                  <a:schemeClr val="dk2"/>
                </a:solidFill>
                <a:highlight>
                  <a:schemeClr val="lt2"/>
                </a:highlight>
                <a:latin typeface="Helvetica Neue"/>
                <a:ea typeface="Helvetica Neue"/>
                <a:cs typeface="Helvetica Neue"/>
                <a:sym typeface="Helvetica Neue"/>
                <a:hlinkClick r:id="rId3">
                  <a:extLst>
                    <a:ext uri="{A12FA001-AC4F-418D-AE19-62706E023703}">
                      <ahyp:hlinkClr val="tx"/>
                    </a:ext>
                  </a:extLst>
                </a:hlinkClick>
              </a:rPr>
              <a:t>prägnanz</a:t>
            </a:r>
            <a:r>
              <a:rPr b="0" lang="en-US" sz="1800">
                <a:solidFill>
                  <a:schemeClr val="dk2"/>
                </a:solidFill>
                <a:highlight>
                  <a:schemeClr val="lt2"/>
                </a:highlight>
                <a:latin typeface="Helvetica Neue"/>
                <a:ea typeface="Helvetica Neue"/>
                <a:cs typeface="Helvetica Neue"/>
                <a:sym typeface="Helvetica Neue"/>
              </a:rPr>
              <a:t>, the German word for “good figure.” What this principle says is that your brain will perceive ambiguous shapes in as simple a manner as possible.​</a:t>
            </a:r>
            <a:endParaRPr b="0" sz="1800">
              <a:solidFill>
                <a:schemeClr val="dk2"/>
              </a:solidFill>
              <a:highlight>
                <a:schemeClr val="lt2"/>
              </a:highlight>
              <a:latin typeface="Helvetica Neue"/>
              <a:ea typeface="Helvetica Neue"/>
              <a:cs typeface="Helvetica Neue"/>
              <a:sym typeface="Helvetica Neue"/>
            </a:endParaRPr>
          </a:p>
        </p:txBody>
      </p:sp>
      <p:sp>
        <p:nvSpPr>
          <p:cNvPr id="277" name="Google Shape;277;p43"/>
          <p:cNvSpPr txBox="1"/>
          <p:nvPr>
            <p:ph type="title"/>
          </p:nvPr>
        </p:nvSpPr>
        <p:spPr>
          <a:xfrm>
            <a:off x="457200" y="590550"/>
            <a:ext cx="7086600" cy="685800"/>
          </a:xfrm>
          <a:prstGeom prst="rect">
            <a:avLst/>
          </a:prstGeom>
        </p:spPr>
        <p:txBody>
          <a:bodyPr anchorCtr="0" anchor="t" bIns="0" lIns="0" spcFirstLastPara="1" rIns="0" wrap="square" tIns="0">
            <a:normAutofit/>
          </a:bodyPr>
          <a:lstStyle/>
          <a:p>
            <a:pPr indent="0" lvl="0" marL="0" rtl="0" algn="l">
              <a:spcBef>
                <a:spcPts val="0"/>
              </a:spcBef>
              <a:spcAft>
                <a:spcPts val="0"/>
              </a:spcAft>
              <a:buNone/>
            </a:pPr>
            <a:r>
              <a:rPr lang="en-US"/>
              <a:t>6. Symmetry/order</a:t>
            </a:r>
            <a:endParaRPr/>
          </a:p>
        </p:txBody>
      </p:sp>
      <p:pic>
        <p:nvPicPr>
          <p:cNvPr id="278" name="Google Shape;278;p43"/>
          <p:cNvPicPr preferRelativeResize="0"/>
          <p:nvPr/>
        </p:nvPicPr>
        <p:blipFill rotWithShape="1">
          <a:blip r:embed="rId4">
            <a:alphaModFix/>
          </a:blip>
          <a:srcRect b="0" l="22498" r="24776" t="0"/>
          <a:stretch/>
        </p:blipFill>
        <p:spPr>
          <a:xfrm>
            <a:off x="4465338" y="1276350"/>
            <a:ext cx="4291936" cy="2769300"/>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3" name="Shape 283"/>
        <p:cNvGrpSpPr/>
        <p:nvPr/>
      </p:nvGrpSpPr>
      <p:grpSpPr>
        <a:xfrm>
          <a:off x="0" y="0"/>
          <a:ext cx="0" cy="0"/>
          <a:chOff x="0" y="0"/>
          <a:chExt cx="0" cy="0"/>
        </a:xfrm>
      </p:grpSpPr>
      <p:pic>
        <p:nvPicPr>
          <p:cNvPr id="284" name="Google Shape;284;p44"/>
          <p:cNvPicPr preferRelativeResize="0"/>
          <p:nvPr/>
        </p:nvPicPr>
        <p:blipFill rotWithShape="1">
          <a:blip r:embed="rId3">
            <a:alphaModFix/>
          </a:blip>
          <a:srcRect b="15968" l="46592" r="9145" t="57485"/>
          <a:stretch/>
        </p:blipFill>
        <p:spPr>
          <a:xfrm>
            <a:off x="457200" y="457200"/>
            <a:ext cx="4044901" cy="1365425"/>
          </a:xfrm>
          <a:prstGeom prst="rect">
            <a:avLst/>
          </a:prstGeom>
          <a:noFill/>
          <a:ln>
            <a:noFill/>
          </a:ln>
        </p:spPr>
      </p:pic>
      <p:sp>
        <p:nvSpPr>
          <p:cNvPr id="285" name="Google Shape;285;p44"/>
          <p:cNvSpPr txBox="1"/>
          <p:nvPr>
            <p:ph idx="1" type="body"/>
          </p:nvPr>
        </p:nvSpPr>
        <p:spPr>
          <a:xfrm>
            <a:off x="4572000" y="773275"/>
            <a:ext cx="4482900" cy="3135900"/>
          </a:xfrm>
          <a:prstGeom prst="rect">
            <a:avLst/>
          </a:prstGeom>
          <a:noFill/>
          <a:ln>
            <a:noFill/>
          </a:ln>
        </p:spPr>
        <p:txBody>
          <a:bodyPr anchorCtr="0" anchor="t" bIns="0" lIns="0" spcFirstLastPara="1" rIns="0" wrap="square" tIns="0">
            <a:noAutofit/>
          </a:bodyPr>
          <a:lstStyle/>
          <a:p>
            <a:pPr indent="0" lvl="0" marL="457200" rtl="0" algn="l">
              <a:lnSpc>
                <a:spcPct val="150000"/>
              </a:lnSpc>
              <a:spcBef>
                <a:spcPts val="0"/>
              </a:spcBef>
              <a:spcAft>
                <a:spcPts val="0"/>
              </a:spcAft>
              <a:buSzPts val="1800"/>
              <a:buNone/>
            </a:pPr>
            <a:r>
              <a:rPr b="0" lang="en-US" sz="2300">
                <a:solidFill>
                  <a:srgbClr val="000000"/>
                </a:solidFill>
                <a:latin typeface="Helvetica Neue"/>
                <a:ea typeface="Helvetica Neue"/>
                <a:cs typeface="Helvetica Neue"/>
                <a:sym typeface="Helvetica Neue"/>
              </a:rPr>
              <a:t>1. </a:t>
            </a:r>
            <a:r>
              <a:rPr b="0" lang="en-US" sz="2300">
                <a:solidFill>
                  <a:schemeClr val="accent1"/>
                </a:solidFill>
                <a:latin typeface="Helvetica Neue"/>
                <a:ea typeface="Helvetica Neue"/>
                <a:cs typeface="Helvetica Neue"/>
                <a:sym typeface="Helvetica Neue"/>
              </a:rPr>
              <a:t>Similarity</a:t>
            </a:r>
            <a:r>
              <a:rPr b="0" lang="en-US" sz="2300">
                <a:solidFill>
                  <a:srgbClr val="000000"/>
                </a:solidFill>
                <a:latin typeface="Helvetica Neue"/>
                <a:ea typeface="Helvetica Neue"/>
                <a:cs typeface="Helvetica Neue"/>
                <a:sym typeface="Helvetica Neue"/>
              </a:rPr>
              <a:t> | Similitud ​</a:t>
            </a:r>
            <a:endParaRPr b="0" sz="2300">
              <a:solidFill>
                <a:srgbClr val="000000"/>
              </a:solidFill>
              <a:latin typeface="Helvetica Neue"/>
              <a:ea typeface="Helvetica Neue"/>
              <a:cs typeface="Helvetica Neue"/>
              <a:sym typeface="Helvetica Neue"/>
            </a:endParaRPr>
          </a:p>
          <a:p>
            <a:pPr indent="0" lvl="0" marL="457200" rtl="0" algn="l">
              <a:lnSpc>
                <a:spcPct val="150000"/>
              </a:lnSpc>
              <a:spcBef>
                <a:spcPts val="0"/>
              </a:spcBef>
              <a:spcAft>
                <a:spcPts val="0"/>
              </a:spcAft>
              <a:buSzPts val="1800"/>
              <a:buNone/>
            </a:pPr>
            <a:r>
              <a:rPr b="0" lang="en-US" sz="2300">
                <a:solidFill>
                  <a:srgbClr val="000000"/>
                </a:solidFill>
                <a:latin typeface="Helvetica Neue"/>
                <a:ea typeface="Helvetica Neue"/>
                <a:cs typeface="Helvetica Neue"/>
                <a:sym typeface="Helvetica Neue"/>
              </a:rPr>
              <a:t>2. </a:t>
            </a:r>
            <a:r>
              <a:rPr b="0" lang="en-US" sz="2300">
                <a:solidFill>
                  <a:schemeClr val="accent1"/>
                </a:solidFill>
                <a:latin typeface="Helvetica Neue"/>
                <a:ea typeface="Helvetica Neue"/>
                <a:cs typeface="Helvetica Neue"/>
                <a:sym typeface="Helvetica Neue"/>
              </a:rPr>
              <a:t>Continuation</a:t>
            </a:r>
            <a:r>
              <a:rPr b="0" lang="en-US" sz="2300">
                <a:solidFill>
                  <a:srgbClr val="000000"/>
                </a:solidFill>
                <a:latin typeface="Helvetica Neue"/>
                <a:ea typeface="Helvetica Neue"/>
                <a:cs typeface="Helvetica Neue"/>
                <a:sym typeface="Helvetica Neue"/>
              </a:rPr>
              <a:t> | Continuación​</a:t>
            </a:r>
            <a:endParaRPr b="0" sz="2300">
              <a:solidFill>
                <a:srgbClr val="000000"/>
              </a:solidFill>
              <a:latin typeface="Helvetica Neue"/>
              <a:ea typeface="Helvetica Neue"/>
              <a:cs typeface="Helvetica Neue"/>
              <a:sym typeface="Helvetica Neue"/>
            </a:endParaRPr>
          </a:p>
          <a:p>
            <a:pPr indent="0" lvl="0" marL="457200" rtl="0" algn="l">
              <a:lnSpc>
                <a:spcPct val="150000"/>
              </a:lnSpc>
              <a:spcBef>
                <a:spcPts val="0"/>
              </a:spcBef>
              <a:spcAft>
                <a:spcPts val="0"/>
              </a:spcAft>
              <a:buSzPts val="1800"/>
              <a:buNone/>
            </a:pPr>
            <a:r>
              <a:rPr b="0" lang="en-US" sz="2300">
                <a:solidFill>
                  <a:srgbClr val="000000"/>
                </a:solidFill>
                <a:latin typeface="Helvetica Neue"/>
                <a:ea typeface="Helvetica Neue"/>
                <a:cs typeface="Helvetica Neue"/>
                <a:sym typeface="Helvetica Neue"/>
              </a:rPr>
              <a:t>3. </a:t>
            </a:r>
            <a:r>
              <a:rPr b="0" lang="en-US" sz="2300">
                <a:solidFill>
                  <a:schemeClr val="accent1"/>
                </a:solidFill>
                <a:latin typeface="Helvetica Neue"/>
                <a:ea typeface="Helvetica Neue"/>
                <a:cs typeface="Helvetica Neue"/>
                <a:sym typeface="Helvetica Neue"/>
              </a:rPr>
              <a:t>Closure</a:t>
            </a:r>
            <a:r>
              <a:rPr b="0" lang="en-US" sz="2300">
                <a:solidFill>
                  <a:srgbClr val="000000"/>
                </a:solidFill>
                <a:latin typeface="Helvetica Neue"/>
                <a:ea typeface="Helvetica Neue"/>
                <a:cs typeface="Helvetica Neue"/>
                <a:sym typeface="Helvetica Neue"/>
              </a:rPr>
              <a:t> | Cierre ​</a:t>
            </a:r>
            <a:endParaRPr b="0" sz="2300">
              <a:solidFill>
                <a:srgbClr val="000000"/>
              </a:solidFill>
              <a:latin typeface="Helvetica Neue"/>
              <a:ea typeface="Helvetica Neue"/>
              <a:cs typeface="Helvetica Neue"/>
              <a:sym typeface="Helvetica Neue"/>
            </a:endParaRPr>
          </a:p>
          <a:p>
            <a:pPr indent="0" lvl="0" marL="457200" rtl="0" algn="l">
              <a:lnSpc>
                <a:spcPct val="150000"/>
              </a:lnSpc>
              <a:spcBef>
                <a:spcPts val="0"/>
              </a:spcBef>
              <a:spcAft>
                <a:spcPts val="0"/>
              </a:spcAft>
              <a:buSzPts val="1800"/>
              <a:buNone/>
            </a:pPr>
            <a:r>
              <a:rPr b="0" lang="en-US" sz="2300">
                <a:solidFill>
                  <a:srgbClr val="000000"/>
                </a:solidFill>
                <a:latin typeface="Helvetica Neue"/>
                <a:ea typeface="Helvetica Neue"/>
                <a:cs typeface="Helvetica Neue"/>
                <a:sym typeface="Helvetica Neue"/>
              </a:rPr>
              <a:t>4. </a:t>
            </a:r>
            <a:r>
              <a:rPr b="0" lang="en-US" sz="2300">
                <a:solidFill>
                  <a:schemeClr val="accent1"/>
                </a:solidFill>
                <a:latin typeface="Helvetica Neue"/>
                <a:ea typeface="Helvetica Neue"/>
                <a:cs typeface="Helvetica Neue"/>
                <a:sym typeface="Helvetica Neue"/>
              </a:rPr>
              <a:t>Proximity</a:t>
            </a:r>
            <a:r>
              <a:rPr b="0" lang="en-US" sz="2300">
                <a:solidFill>
                  <a:srgbClr val="000000"/>
                </a:solidFill>
                <a:latin typeface="Helvetica Neue"/>
                <a:ea typeface="Helvetica Neue"/>
                <a:cs typeface="Helvetica Neue"/>
                <a:sym typeface="Helvetica Neue"/>
              </a:rPr>
              <a:t> | Proximidad ​</a:t>
            </a:r>
            <a:endParaRPr b="0" sz="2300">
              <a:solidFill>
                <a:srgbClr val="000000"/>
              </a:solidFill>
              <a:latin typeface="Helvetica Neue"/>
              <a:ea typeface="Helvetica Neue"/>
              <a:cs typeface="Helvetica Neue"/>
              <a:sym typeface="Helvetica Neue"/>
            </a:endParaRPr>
          </a:p>
          <a:p>
            <a:pPr indent="0" lvl="0" marL="457200" rtl="0" algn="l">
              <a:lnSpc>
                <a:spcPct val="150000"/>
              </a:lnSpc>
              <a:spcBef>
                <a:spcPts val="0"/>
              </a:spcBef>
              <a:spcAft>
                <a:spcPts val="0"/>
              </a:spcAft>
              <a:buSzPts val="1800"/>
              <a:buNone/>
            </a:pPr>
            <a:r>
              <a:rPr b="0" lang="en-US" sz="2300">
                <a:solidFill>
                  <a:srgbClr val="000000"/>
                </a:solidFill>
                <a:latin typeface="Helvetica Neue"/>
                <a:ea typeface="Helvetica Neue"/>
                <a:cs typeface="Helvetica Neue"/>
                <a:sym typeface="Helvetica Neue"/>
              </a:rPr>
              <a:t>5. </a:t>
            </a:r>
            <a:r>
              <a:rPr b="0" lang="en-US" sz="2300">
                <a:solidFill>
                  <a:schemeClr val="accent1"/>
                </a:solidFill>
                <a:latin typeface="Helvetica Neue"/>
                <a:ea typeface="Helvetica Neue"/>
                <a:cs typeface="Helvetica Neue"/>
                <a:sym typeface="Helvetica Neue"/>
              </a:rPr>
              <a:t>Figure</a:t>
            </a:r>
            <a:r>
              <a:rPr b="0" lang="en-US" sz="2300">
                <a:solidFill>
                  <a:srgbClr val="000000"/>
                </a:solidFill>
                <a:latin typeface="Helvetica Neue"/>
                <a:ea typeface="Helvetica Neue"/>
                <a:cs typeface="Helvetica Neue"/>
                <a:sym typeface="Helvetica Neue"/>
              </a:rPr>
              <a:t> | Figura/suelo ​</a:t>
            </a:r>
            <a:endParaRPr b="0" sz="2300">
              <a:solidFill>
                <a:srgbClr val="000000"/>
              </a:solidFill>
              <a:latin typeface="Helvetica Neue"/>
              <a:ea typeface="Helvetica Neue"/>
              <a:cs typeface="Helvetica Neue"/>
              <a:sym typeface="Helvetica Neue"/>
            </a:endParaRPr>
          </a:p>
          <a:p>
            <a:pPr indent="0" lvl="0" marL="457200" rtl="0" algn="l">
              <a:lnSpc>
                <a:spcPct val="150000"/>
              </a:lnSpc>
              <a:spcBef>
                <a:spcPts val="0"/>
              </a:spcBef>
              <a:spcAft>
                <a:spcPts val="0"/>
              </a:spcAft>
              <a:buSzPts val="1800"/>
              <a:buNone/>
            </a:pPr>
            <a:r>
              <a:rPr b="0" lang="en-US" sz="2300">
                <a:solidFill>
                  <a:srgbClr val="000000"/>
                </a:solidFill>
                <a:latin typeface="Helvetica Neue"/>
                <a:ea typeface="Helvetica Neue"/>
                <a:cs typeface="Helvetica Neue"/>
                <a:sym typeface="Helvetica Neue"/>
              </a:rPr>
              <a:t>6. </a:t>
            </a:r>
            <a:r>
              <a:rPr b="0" lang="en-US" sz="2300">
                <a:solidFill>
                  <a:schemeClr val="accent1"/>
                </a:solidFill>
                <a:latin typeface="Helvetica Neue"/>
                <a:ea typeface="Helvetica Neue"/>
                <a:cs typeface="Helvetica Neue"/>
                <a:sym typeface="Helvetica Neue"/>
              </a:rPr>
              <a:t>Symmetry</a:t>
            </a:r>
            <a:r>
              <a:rPr b="0" lang="en-US" sz="2300">
                <a:solidFill>
                  <a:srgbClr val="000000"/>
                </a:solidFill>
                <a:latin typeface="Helvetica Neue"/>
                <a:ea typeface="Helvetica Neue"/>
                <a:cs typeface="Helvetica Neue"/>
                <a:sym typeface="Helvetica Neue"/>
              </a:rPr>
              <a:t> | Simetría</a:t>
            </a:r>
            <a:endParaRPr b="0" sz="2300">
              <a:solidFill>
                <a:srgbClr val="000000"/>
              </a:solidFill>
              <a:latin typeface="Helvetica Neue"/>
              <a:ea typeface="Helvetica Neue"/>
              <a:cs typeface="Helvetica Neue"/>
              <a:sym typeface="Helvetica Neue"/>
            </a:endParaRPr>
          </a:p>
          <a:p>
            <a:pPr indent="0" lvl="0" marL="457200" rtl="0" algn="l">
              <a:lnSpc>
                <a:spcPct val="150000"/>
              </a:lnSpc>
              <a:spcBef>
                <a:spcPts val="0"/>
              </a:spcBef>
              <a:spcAft>
                <a:spcPts val="0"/>
              </a:spcAft>
              <a:buSzPts val="1800"/>
              <a:buNone/>
            </a:pPr>
            <a:r>
              <a:t/>
            </a:r>
            <a:endParaRPr b="0" sz="2000">
              <a:solidFill>
                <a:srgbClr val="000000"/>
              </a:solidFill>
              <a:latin typeface="Helvetica Neue"/>
              <a:ea typeface="Helvetica Neue"/>
              <a:cs typeface="Helvetica Neue"/>
              <a:sym typeface="Helvetica Neue"/>
            </a:endParaRPr>
          </a:p>
        </p:txBody>
      </p:sp>
      <p:pic>
        <p:nvPicPr>
          <p:cNvPr id="286" name="Google Shape;286;p44"/>
          <p:cNvPicPr preferRelativeResize="0"/>
          <p:nvPr/>
        </p:nvPicPr>
        <p:blipFill rotWithShape="1">
          <a:blip r:embed="rId4">
            <a:alphaModFix/>
          </a:blip>
          <a:srcRect b="8936" l="26262" r="26100" t="8549"/>
          <a:stretch/>
        </p:blipFill>
        <p:spPr>
          <a:xfrm>
            <a:off x="359350" y="1813363"/>
            <a:ext cx="1509150" cy="1516775"/>
          </a:xfrm>
          <a:prstGeom prst="rect">
            <a:avLst/>
          </a:prstGeom>
          <a:noFill/>
          <a:ln>
            <a:noFill/>
          </a:ln>
        </p:spPr>
      </p:pic>
      <p:pic>
        <p:nvPicPr>
          <p:cNvPr id="287" name="Google Shape;287;p44"/>
          <p:cNvPicPr preferRelativeResize="0"/>
          <p:nvPr/>
        </p:nvPicPr>
        <p:blipFill>
          <a:blip r:embed="rId5">
            <a:alphaModFix/>
          </a:blip>
          <a:stretch>
            <a:fillRect/>
          </a:stretch>
        </p:blipFill>
        <p:spPr>
          <a:xfrm>
            <a:off x="2020900" y="1975025"/>
            <a:ext cx="2398702" cy="2397053"/>
          </a:xfrm>
          <a:prstGeom prst="rect">
            <a:avLst/>
          </a:prstGeom>
          <a:noFill/>
          <a:ln>
            <a:noFill/>
          </a:ln>
        </p:spPr>
      </p:pic>
      <p:sp>
        <p:nvSpPr>
          <p:cNvPr id="288" name="Google Shape;288;p44"/>
          <p:cNvSpPr txBox="1"/>
          <p:nvPr/>
        </p:nvSpPr>
        <p:spPr>
          <a:xfrm>
            <a:off x="821325" y="143725"/>
            <a:ext cx="5913600" cy="6900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rPr lang="en-US">
                <a:latin typeface="Helvetica Neue"/>
                <a:ea typeface="Helvetica Neue"/>
                <a:cs typeface="Helvetica Neue"/>
                <a:sym typeface="Helvetica Neue"/>
              </a:rPr>
              <a:t>What design principles do you see in these images?</a:t>
            </a:r>
            <a:endParaRPr>
              <a:latin typeface="Helvetica Neue"/>
              <a:ea typeface="Helvetica Neue"/>
              <a:cs typeface="Helvetica Neue"/>
              <a:sym typeface="Helvetica Neue"/>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3" name="Shape 293"/>
        <p:cNvGrpSpPr/>
        <p:nvPr/>
      </p:nvGrpSpPr>
      <p:grpSpPr>
        <a:xfrm>
          <a:off x="0" y="0"/>
          <a:ext cx="0" cy="0"/>
          <a:chOff x="0" y="0"/>
          <a:chExt cx="0" cy="0"/>
        </a:xfrm>
      </p:grpSpPr>
      <p:sp>
        <p:nvSpPr>
          <p:cNvPr id="294" name="Google Shape;294;p45"/>
          <p:cNvSpPr txBox="1"/>
          <p:nvPr>
            <p:ph idx="1" type="body"/>
          </p:nvPr>
        </p:nvSpPr>
        <p:spPr>
          <a:xfrm>
            <a:off x="457200" y="1229625"/>
            <a:ext cx="7711800" cy="3209100"/>
          </a:xfrm>
          <a:prstGeom prst="rect">
            <a:avLst/>
          </a:prstGeom>
        </p:spPr>
        <p:txBody>
          <a:bodyPr anchorCtr="0" anchor="t" bIns="0" lIns="0" spcFirstLastPara="1" rIns="0" wrap="square" tIns="0">
            <a:noAutofit/>
          </a:bodyPr>
          <a:lstStyle/>
          <a:p>
            <a:pPr indent="0" lvl="0" marL="0" rtl="0" algn="l">
              <a:lnSpc>
                <a:spcPct val="115000"/>
              </a:lnSpc>
              <a:spcBef>
                <a:spcPts val="0"/>
              </a:spcBef>
              <a:spcAft>
                <a:spcPts val="0"/>
              </a:spcAft>
              <a:buClr>
                <a:schemeClr val="dk1"/>
              </a:buClr>
              <a:buSzPts val="1100"/>
              <a:buFont typeface="Arial"/>
              <a:buNone/>
            </a:pPr>
            <a:r>
              <a:rPr b="0" lang="en-US" sz="2400">
                <a:solidFill>
                  <a:schemeClr val="dk2"/>
                </a:solidFill>
                <a:highlight>
                  <a:schemeClr val="lt2"/>
                </a:highlight>
                <a:latin typeface="Helvetica Neue"/>
                <a:ea typeface="Helvetica Neue"/>
                <a:cs typeface="Helvetica Neue"/>
                <a:sym typeface="Helvetica Neue"/>
              </a:rPr>
              <a:t>​For this lesson's activity, we will use Vectr to create a pictograph that sends a short message. Consider the pictographs you have seen today and what they represent. ​</a:t>
            </a:r>
            <a:endParaRPr b="0" sz="2400">
              <a:solidFill>
                <a:schemeClr val="dk2"/>
              </a:solidFill>
              <a:highlight>
                <a:schemeClr val="lt2"/>
              </a:highlight>
              <a:latin typeface="Helvetica Neue"/>
              <a:ea typeface="Helvetica Neue"/>
              <a:cs typeface="Helvetica Neue"/>
              <a:sym typeface="Helvetica Neue"/>
            </a:endParaRPr>
          </a:p>
          <a:p>
            <a:pPr indent="0" lvl="0" marL="0" rtl="0" algn="l">
              <a:lnSpc>
                <a:spcPct val="115000"/>
              </a:lnSpc>
              <a:spcBef>
                <a:spcPts val="0"/>
              </a:spcBef>
              <a:spcAft>
                <a:spcPts val="0"/>
              </a:spcAft>
              <a:buNone/>
            </a:pPr>
            <a:r>
              <a:rPr b="0" lang="en-US" sz="2400">
                <a:solidFill>
                  <a:schemeClr val="dk2"/>
                </a:solidFill>
                <a:highlight>
                  <a:schemeClr val="lt2"/>
                </a:highlight>
                <a:latin typeface="Helvetica Neue"/>
                <a:ea typeface="Helvetica Neue"/>
                <a:cs typeface="Helvetica Neue"/>
                <a:sym typeface="Helvetica Neue"/>
              </a:rPr>
              <a:t>Are there pictographs that we need today that don’t currently exist? ​</a:t>
            </a:r>
            <a:endParaRPr sz="2400">
              <a:solidFill>
                <a:schemeClr val="dk2"/>
              </a:solidFill>
              <a:highlight>
                <a:schemeClr val="lt2"/>
              </a:highlight>
              <a:latin typeface="Helvetica Neue"/>
              <a:ea typeface="Helvetica Neue"/>
              <a:cs typeface="Helvetica Neue"/>
              <a:sym typeface="Helvetica Neue"/>
            </a:endParaRPr>
          </a:p>
        </p:txBody>
      </p:sp>
      <p:sp>
        <p:nvSpPr>
          <p:cNvPr id="295" name="Google Shape;295;p45"/>
          <p:cNvSpPr txBox="1"/>
          <p:nvPr>
            <p:ph type="title"/>
          </p:nvPr>
        </p:nvSpPr>
        <p:spPr>
          <a:xfrm>
            <a:off x="457200" y="590550"/>
            <a:ext cx="7086600" cy="685800"/>
          </a:xfrm>
          <a:prstGeom prst="rect">
            <a:avLst/>
          </a:prstGeom>
        </p:spPr>
        <p:txBody>
          <a:bodyPr anchorCtr="0" anchor="t" bIns="0" lIns="0" spcFirstLastPara="1" rIns="0" wrap="square" tIns="0">
            <a:normAutofit/>
          </a:bodyPr>
          <a:lstStyle/>
          <a:p>
            <a:pPr indent="0" lvl="0" marL="0" rtl="0" algn="l">
              <a:spcBef>
                <a:spcPts val="0"/>
              </a:spcBef>
              <a:spcAft>
                <a:spcPts val="0"/>
              </a:spcAft>
              <a:buNone/>
            </a:pPr>
            <a:r>
              <a:rPr lang="en-US">
                <a:latin typeface="Helvetica Neue"/>
                <a:ea typeface="Helvetica Neue"/>
                <a:cs typeface="Helvetica Neue"/>
                <a:sym typeface="Helvetica Neue"/>
              </a:rPr>
              <a:t>Picture Perfect: Pictographs today</a:t>
            </a:r>
            <a:endParaRPr>
              <a:latin typeface="Helvetica Neue"/>
              <a:ea typeface="Helvetica Neue"/>
              <a:cs typeface="Helvetica Neue"/>
              <a:sym typeface="Helvetica Neue"/>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0" name="Shape 300"/>
        <p:cNvGrpSpPr/>
        <p:nvPr/>
      </p:nvGrpSpPr>
      <p:grpSpPr>
        <a:xfrm>
          <a:off x="0" y="0"/>
          <a:ext cx="0" cy="0"/>
          <a:chOff x="0" y="0"/>
          <a:chExt cx="0" cy="0"/>
        </a:xfrm>
      </p:grpSpPr>
      <p:sp>
        <p:nvSpPr>
          <p:cNvPr id="301" name="Google Shape;301;p46"/>
          <p:cNvSpPr txBox="1"/>
          <p:nvPr>
            <p:ph idx="1" type="body"/>
          </p:nvPr>
        </p:nvSpPr>
        <p:spPr>
          <a:xfrm>
            <a:off x="457200" y="1459575"/>
            <a:ext cx="3742800" cy="2979000"/>
          </a:xfrm>
          <a:prstGeom prst="rect">
            <a:avLst/>
          </a:prstGeom>
          <a:noFill/>
          <a:ln>
            <a:noFill/>
          </a:ln>
        </p:spPr>
        <p:txBody>
          <a:bodyPr anchorCtr="0" anchor="t" bIns="0" lIns="0" spcFirstLastPara="1" rIns="0" wrap="square" tIns="0">
            <a:normAutofit/>
          </a:bodyPr>
          <a:lstStyle/>
          <a:p>
            <a:pPr indent="0" lvl="0" marL="0" rtl="0" algn="l">
              <a:lnSpc>
                <a:spcPct val="100000"/>
              </a:lnSpc>
              <a:spcBef>
                <a:spcPts val="900"/>
              </a:spcBef>
              <a:spcAft>
                <a:spcPts val="0"/>
              </a:spcAft>
              <a:buSzPts val="1800"/>
              <a:buNone/>
            </a:pPr>
            <a:r>
              <a:rPr b="0" lang="en-US" sz="1900">
                <a:solidFill>
                  <a:schemeClr val="dk2"/>
                </a:solidFill>
                <a:latin typeface="Helvetica Neue"/>
                <a:ea typeface="Helvetica Neue"/>
                <a:cs typeface="Helvetica Neue"/>
                <a:sym typeface="Helvetica Neue"/>
              </a:rPr>
              <a:t>Choose another Gestalt Principle and use the concept to create another design in Canva. Be sure to export as a PNG and submit to your teacher!</a:t>
            </a:r>
            <a:endParaRPr b="0" sz="1900">
              <a:solidFill>
                <a:schemeClr val="dk2"/>
              </a:solidFill>
              <a:latin typeface="Helvetica Neue"/>
              <a:ea typeface="Helvetica Neue"/>
              <a:cs typeface="Helvetica Neue"/>
              <a:sym typeface="Helvetica Neue"/>
            </a:endParaRPr>
          </a:p>
          <a:p>
            <a:pPr indent="0" lvl="0" marL="0" rtl="0" algn="l">
              <a:lnSpc>
                <a:spcPct val="100000"/>
              </a:lnSpc>
              <a:spcBef>
                <a:spcPts val="900"/>
              </a:spcBef>
              <a:spcAft>
                <a:spcPts val="0"/>
              </a:spcAft>
              <a:buSzPts val="1800"/>
              <a:buNone/>
            </a:pPr>
            <a:r>
              <a:t/>
            </a:r>
            <a:endParaRPr b="0" sz="1900">
              <a:solidFill>
                <a:schemeClr val="dk2"/>
              </a:solidFill>
              <a:latin typeface="Helvetica Neue"/>
              <a:ea typeface="Helvetica Neue"/>
              <a:cs typeface="Helvetica Neue"/>
              <a:sym typeface="Helvetica Neue"/>
            </a:endParaRPr>
          </a:p>
          <a:p>
            <a:pPr indent="0" lvl="0" marL="0" rtl="0" algn="ctr">
              <a:lnSpc>
                <a:spcPct val="100000"/>
              </a:lnSpc>
              <a:spcBef>
                <a:spcPts val="900"/>
              </a:spcBef>
              <a:spcAft>
                <a:spcPts val="0"/>
              </a:spcAft>
              <a:buSzPts val="1800"/>
              <a:buNone/>
            </a:pPr>
            <a:r>
              <a:rPr b="0" lang="en-US" sz="1900">
                <a:solidFill>
                  <a:schemeClr val="dk2"/>
                </a:solidFill>
                <a:latin typeface="Helvetica Neue"/>
                <a:ea typeface="Helvetica Neue"/>
                <a:cs typeface="Helvetica Neue"/>
                <a:sym typeface="Helvetica Neue"/>
              </a:rPr>
              <a:t>Image Credit: </a:t>
            </a:r>
            <a:r>
              <a:rPr b="0" lang="en-US" sz="1900" u="sng">
                <a:solidFill>
                  <a:srgbClr val="EE0000"/>
                </a:solidFill>
                <a:latin typeface="Helvetica Neue"/>
                <a:ea typeface="Helvetica Neue"/>
                <a:cs typeface="Helvetica Neue"/>
                <a:sym typeface="Helvetica Neue"/>
                <a:hlinkClick r:id="rId3">
                  <a:extLst>
                    <a:ext uri="{A12FA001-AC4F-418D-AE19-62706E023703}">
                      <ahyp:hlinkClr val="tx"/>
                    </a:ext>
                  </a:extLst>
                </a:hlinkClick>
              </a:rPr>
              <a:t>UX Hints</a:t>
            </a:r>
            <a:endParaRPr b="0" sz="1900">
              <a:solidFill>
                <a:srgbClr val="EE0000"/>
              </a:solidFill>
              <a:latin typeface="Helvetica Neue"/>
              <a:ea typeface="Helvetica Neue"/>
              <a:cs typeface="Helvetica Neue"/>
              <a:sym typeface="Helvetica Neue"/>
            </a:endParaRPr>
          </a:p>
        </p:txBody>
      </p:sp>
      <p:sp>
        <p:nvSpPr>
          <p:cNvPr id="302" name="Google Shape;302;p46"/>
          <p:cNvSpPr txBox="1"/>
          <p:nvPr>
            <p:ph type="title"/>
          </p:nvPr>
        </p:nvSpPr>
        <p:spPr>
          <a:xfrm>
            <a:off x="457200" y="590550"/>
            <a:ext cx="7086600" cy="685800"/>
          </a:xfrm>
          <a:prstGeom prst="rect">
            <a:avLst/>
          </a:prstGeom>
          <a:noFill/>
          <a:ln>
            <a:noFill/>
          </a:ln>
        </p:spPr>
        <p:txBody>
          <a:bodyPr anchorCtr="0" anchor="t" bIns="0" lIns="0" spcFirstLastPara="1" rIns="0" wrap="square" tIns="0">
            <a:normAutofit/>
          </a:bodyPr>
          <a:lstStyle/>
          <a:p>
            <a:pPr indent="0" lvl="0" marL="0" rtl="0" algn="l">
              <a:lnSpc>
                <a:spcPct val="80000"/>
              </a:lnSpc>
              <a:spcBef>
                <a:spcPts val="0"/>
              </a:spcBef>
              <a:spcAft>
                <a:spcPts val="0"/>
              </a:spcAft>
              <a:buSzPts val="1800"/>
              <a:buNone/>
            </a:pPr>
            <a:r>
              <a:rPr lang="en-US">
                <a:latin typeface="Helvetica Neue"/>
                <a:ea typeface="Helvetica Neue"/>
                <a:cs typeface="Helvetica Neue"/>
                <a:sym typeface="Helvetica Neue"/>
              </a:rPr>
              <a:t>Optional Challenge</a:t>
            </a:r>
            <a:endParaRPr>
              <a:latin typeface="Helvetica Neue"/>
              <a:ea typeface="Helvetica Neue"/>
              <a:cs typeface="Helvetica Neue"/>
              <a:sym typeface="Helvetica Neue"/>
            </a:endParaRPr>
          </a:p>
        </p:txBody>
      </p:sp>
      <p:pic>
        <p:nvPicPr>
          <p:cNvPr id="303" name="Google Shape;303;p46"/>
          <p:cNvPicPr preferRelativeResize="0"/>
          <p:nvPr/>
        </p:nvPicPr>
        <p:blipFill rotWithShape="1">
          <a:blip r:embed="rId4">
            <a:alphaModFix/>
          </a:blip>
          <a:srcRect b="0" l="0" r="0" t="0"/>
          <a:stretch/>
        </p:blipFill>
        <p:spPr>
          <a:xfrm>
            <a:off x="4355150" y="733475"/>
            <a:ext cx="4589226" cy="3851248"/>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8" name="Shape 308"/>
        <p:cNvGrpSpPr/>
        <p:nvPr/>
      </p:nvGrpSpPr>
      <p:grpSpPr>
        <a:xfrm>
          <a:off x="0" y="0"/>
          <a:ext cx="0" cy="0"/>
          <a:chOff x="0" y="0"/>
          <a:chExt cx="0" cy="0"/>
        </a:xfrm>
      </p:grpSpPr>
      <p:sp>
        <p:nvSpPr>
          <p:cNvPr id="309" name="Google Shape;309;p47"/>
          <p:cNvSpPr txBox="1"/>
          <p:nvPr>
            <p:ph type="title"/>
          </p:nvPr>
        </p:nvSpPr>
        <p:spPr>
          <a:xfrm>
            <a:off x="457200" y="590550"/>
            <a:ext cx="7086600" cy="685800"/>
          </a:xfrm>
          <a:prstGeom prst="rect">
            <a:avLst/>
          </a:prstGeom>
          <a:noFill/>
          <a:ln>
            <a:noFill/>
          </a:ln>
        </p:spPr>
        <p:txBody>
          <a:bodyPr anchorCtr="0" anchor="t" bIns="0" lIns="0" spcFirstLastPara="1" rIns="0" wrap="square" tIns="0">
            <a:normAutofit/>
          </a:bodyPr>
          <a:lstStyle/>
          <a:p>
            <a:pPr indent="0" lvl="0" marL="0" rtl="0" algn="l">
              <a:lnSpc>
                <a:spcPct val="80000"/>
              </a:lnSpc>
              <a:spcBef>
                <a:spcPts val="0"/>
              </a:spcBef>
              <a:spcAft>
                <a:spcPts val="0"/>
              </a:spcAft>
              <a:buClr>
                <a:schemeClr val="dk1"/>
              </a:buClr>
              <a:buSzPts val="2400"/>
              <a:buFont typeface="Arial"/>
              <a:buNone/>
            </a:pPr>
            <a:r>
              <a:rPr lang="en-US">
                <a:latin typeface="Helvetica Neue"/>
                <a:ea typeface="Helvetica Neue"/>
                <a:cs typeface="Helvetica Neue"/>
                <a:sym typeface="Helvetica Neue"/>
              </a:rPr>
              <a:t>Share Out!</a:t>
            </a:r>
            <a:endParaRPr>
              <a:latin typeface="Helvetica Neue"/>
              <a:ea typeface="Helvetica Neue"/>
              <a:cs typeface="Helvetica Neue"/>
              <a:sym typeface="Helvetica Neue"/>
            </a:endParaRPr>
          </a:p>
        </p:txBody>
      </p:sp>
      <p:sp>
        <p:nvSpPr>
          <p:cNvPr id="310" name="Google Shape;310;p47"/>
          <p:cNvSpPr txBox="1"/>
          <p:nvPr/>
        </p:nvSpPr>
        <p:spPr>
          <a:xfrm>
            <a:off x="457199" y="1459580"/>
            <a:ext cx="8208169" cy="2979070"/>
          </a:xfrm>
          <a:prstGeom prst="rect">
            <a:avLst/>
          </a:prstGeom>
          <a:noFill/>
          <a:ln>
            <a:noFill/>
          </a:ln>
        </p:spPr>
        <p:txBody>
          <a:bodyPr anchorCtr="0" anchor="t" bIns="0" lIns="0" spcFirstLastPara="1" rIns="0" wrap="square" tIns="0">
            <a:noAutofit/>
          </a:bodyPr>
          <a:lstStyle/>
          <a:p>
            <a:pPr indent="0" lvl="0" marL="0" marR="0" rtl="0" algn="l">
              <a:lnSpc>
                <a:spcPct val="150000"/>
              </a:lnSpc>
              <a:spcBef>
                <a:spcPts val="0"/>
              </a:spcBef>
              <a:spcAft>
                <a:spcPts val="0"/>
              </a:spcAft>
              <a:buClr>
                <a:srgbClr val="000000"/>
              </a:buClr>
              <a:buSzPts val="2100"/>
              <a:buFont typeface="Arial"/>
              <a:buNone/>
            </a:pPr>
            <a:r>
              <a:rPr b="0" i="0" lang="en-US" sz="2100" u="none" cap="none" strike="noStrike">
                <a:solidFill>
                  <a:srgbClr val="000000"/>
                </a:solidFill>
                <a:latin typeface="Helvetica Neue"/>
                <a:ea typeface="Helvetica Neue"/>
                <a:cs typeface="Helvetica Neue"/>
                <a:sym typeface="Helvetica Neue"/>
              </a:rPr>
              <a:t>Answer the reflection questions below on your worksheet or with a partner.</a:t>
            </a:r>
            <a:endParaRPr b="0" i="0" sz="2100" u="none" cap="none" strike="noStrike">
              <a:solidFill>
                <a:srgbClr val="000000"/>
              </a:solidFill>
              <a:latin typeface="Helvetica Neue"/>
              <a:ea typeface="Helvetica Neue"/>
              <a:cs typeface="Helvetica Neue"/>
              <a:sym typeface="Helvetica Neue"/>
            </a:endParaRPr>
          </a:p>
          <a:p>
            <a:pPr indent="0" lvl="0" marL="457200" marR="0" rtl="0" algn="l">
              <a:lnSpc>
                <a:spcPct val="150000"/>
              </a:lnSpc>
              <a:spcBef>
                <a:spcPts val="360"/>
              </a:spcBef>
              <a:spcAft>
                <a:spcPts val="0"/>
              </a:spcAft>
              <a:buClr>
                <a:srgbClr val="000000"/>
              </a:buClr>
              <a:buSzPts val="2100"/>
              <a:buFont typeface="Arial"/>
              <a:buNone/>
            </a:pPr>
            <a:r>
              <a:rPr b="0" i="0" lang="en-US" sz="2100" u="none" cap="none" strike="noStrike">
                <a:solidFill>
                  <a:srgbClr val="000000"/>
                </a:solidFill>
                <a:latin typeface="Helvetica Neue"/>
                <a:ea typeface="Helvetica Neue"/>
                <a:cs typeface="Helvetica Neue"/>
                <a:sym typeface="Helvetica Neue"/>
              </a:rPr>
              <a:t>1. What is something new you learned during this lesson?</a:t>
            </a:r>
            <a:endParaRPr b="0" i="0" sz="2100" u="none" cap="none" strike="noStrike">
              <a:solidFill>
                <a:srgbClr val="000000"/>
              </a:solidFill>
              <a:latin typeface="Helvetica Neue"/>
              <a:ea typeface="Helvetica Neue"/>
              <a:cs typeface="Helvetica Neue"/>
              <a:sym typeface="Helvetica Neue"/>
            </a:endParaRPr>
          </a:p>
          <a:p>
            <a:pPr indent="0" lvl="0" marL="457200" marR="0" rtl="0" algn="l">
              <a:lnSpc>
                <a:spcPct val="150000"/>
              </a:lnSpc>
              <a:spcBef>
                <a:spcPts val="360"/>
              </a:spcBef>
              <a:spcAft>
                <a:spcPts val="0"/>
              </a:spcAft>
              <a:buClr>
                <a:srgbClr val="000000"/>
              </a:buClr>
              <a:buSzPts val="2100"/>
              <a:buFont typeface="Arial"/>
              <a:buNone/>
            </a:pPr>
            <a:r>
              <a:rPr b="0" i="0" lang="en-US" sz="2100" u="none" cap="none" strike="noStrike">
                <a:solidFill>
                  <a:srgbClr val="000000"/>
                </a:solidFill>
                <a:latin typeface="Helvetica Neue"/>
                <a:ea typeface="Helvetica Neue"/>
                <a:cs typeface="Helvetica Neue"/>
                <a:sym typeface="Helvetica Neue"/>
              </a:rPr>
              <a:t>2. How did you use shapes to communicate?</a:t>
            </a:r>
            <a:endParaRPr b="0" i="0" sz="2100" u="none" cap="none" strike="noStrike">
              <a:solidFill>
                <a:srgbClr val="000000"/>
              </a:solidFill>
              <a:latin typeface="Helvetica Neue"/>
              <a:ea typeface="Helvetica Neue"/>
              <a:cs typeface="Helvetica Neue"/>
              <a:sym typeface="Helvetica Neue"/>
            </a:endParaRPr>
          </a:p>
          <a:p>
            <a:pPr indent="0" lvl="0" marL="457200" marR="0" rtl="0" algn="l">
              <a:lnSpc>
                <a:spcPct val="150000"/>
              </a:lnSpc>
              <a:spcBef>
                <a:spcPts val="360"/>
              </a:spcBef>
              <a:spcAft>
                <a:spcPts val="0"/>
              </a:spcAft>
              <a:buClr>
                <a:srgbClr val="000000"/>
              </a:buClr>
              <a:buSzPts val="2100"/>
              <a:buFont typeface="Arial"/>
              <a:buNone/>
            </a:pPr>
            <a:r>
              <a:rPr b="0" i="0" lang="en-US" sz="2100" u="none" cap="none" strike="noStrike">
                <a:solidFill>
                  <a:srgbClr val="000000"/>
                </a:solidFill>
                <a:latin typeface="Helvetica Neue"/>
                <a:ea typeface="Helvetica Neue"/>
                <a:cs typeface="Helvetica Neue"/>
                <a:sym typeface="Helvetica Neue"/>
              </a:rPr>
              <a:t>3. How could you use pictographs to advertise a business or product?</a:t>
            </a:r>
            <a:endParaRPr b="0" i="0" sz="2100" u="none" cap="none" strike="noStrike">
              <a:solidFill>
                <a:srgbClr val="000000"/>
              </a:solidFill>
              <a:latin typeface="Helvetica Neue"/>
              <a:ea typeface="Helvetica Neue"/>
              <a:cs typeface="Helvetica Neue"/>
              <a:sym typeface="Helvetica Neue"/>
            </a:endParaRPr>
          </a:p>
          <a:p>
            <a:pPr indent="0" lvl="0" marL="457200" marR="0" rtl="0" algn="l">
              <a:lnSpc>
                <a:spcPct val="150000"/>
              </a:lnSpc>
              <a:spcBef>
                <a:spcPts val="360"/>
              </a:spcBef>
              <a:spcAft>
                <a:spcPts val="0"/>
              </a:spcAft>
              <a:buClr>
                <a:srgbClr val="000000"/>
              </a:buClr>
              <a:buSzPts val="2100"/>
              <a:buFont typeface="Arial"/>
              <a:buNone/>
            </a:pPr>
            <a:r>
              <a:t/>
            </a:r>
            <a:endParaRPr b="0" i="0" sz="2100" u="none" cap="none" strike="noStrike">
              <a:solidFill>
                <a:srgbClr val="000000"/>
              </a:solidFill>
              <a:latin typeface="Helvetica Neue"/>
              <a:ea typeface="Helvetica Neue"/>
              <a:cs typeface="Helvetica Neue"/>
              <a:sym typeface="Helvetica Neue"/>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5" name="Shape 315"/>
        <p:cNvGrpSpPr/>
        <p:nvPr/>
      </p:nvGrpSpPr>
      <p:grpSpPr>
        <a:xfrm>
          <a:off x="0" y="0"/>
          <a:ext cx="0" cy="0"/>
          <a:chOff x="0" y="0"/>
          <a:chExt cx="0" cy="0"/>
        </a:xfrm>
      </p:grpSpPr>
      <p:sp>
        <p:nvSpPr>
          <p:cNvPr id="316" name="Google Shape;316;p48"/>
          <p:cNvSpPr txBox="1"/>
          <p:nvPr>
            <p:ph type="title"/>
          </p:nvPr>
        </p:nvSpPr>
        <p:spPr>
          <a:xfrm>
            <a:off x="457200" y="590550"/>
            <a:ext cx="7086600" cy="685800"/>
          </a:xfrm>
          <a:prstGeom prst="rect">
            <a:avLst/>
          </a:prstGeom>
          <a:noFill/>
          <a:ln>
            <a:noFill/>
          </a:ln>
        </p:spPr>
        <p:txBody>
          <a:bodyPr anchorCtr="0" anchor="t" bIns="0" lIns="0" spcFirstLastPara="1" rIns="0" wrap="square" tIns="0">
            <a:normAutofit/>
          </a:bodyPr>
          <a:lstStyle/>
          <a:p>
            <a:pPr indent="0" lvl="0" marL="0" rtl="0" algn="l">
              <a:lnSpc>
                <a:spcPct val="80000"/>
              </a:lnSpc>
              <a:spcBef>
                <a:spcPts val="0"/>
              </a:spcBef>
              <a:spcAft>
                <a:spcPts val="0"/>
              </a:spcAft>
              <a:buClr>
                <a:schemeClr val="dk1"/>
              </a:buClr>
              <a:buSzPts val="2400"/>
              <a:buFont typeface="Arial"/>
              <a:buNone/>
            </a:pPr>
            <a:r>
              <a:rPr lang="en-US">
                <a:latin typeface="Arial"/>
                <a:ea typeface="Arial"/>
                <a:cs typeface="Arial"/>
                <a:sym typeface="Arial"/>
              </a:rPr>
              <a:t>You did it!</a:t>
            </a:r>
            <a:endParaRPr>
              <a:latin typeface="Arial"/>
              <a:ea typeface="Arial"/>
              <a:cs typeface="Arial"/>
              <a:sym typeface="Arial"/>
            </a:endParaRPr>
          </a:p>
        </p:txBody>
      </p:sp>
      <p:sp>
        <p:nvSpPr>
          <p:cNvPr id="317" name="Google Shape;317;p48"/>
          <p:cNvSpPr txBox="1"/>
          <p:nvPr/>
        </p:nvSpPr>
        <p:spPr>
          <a:xfrm>
            <a:off x="457199" y="1459580"/>
            <a:ext cx="8208169" cy="2979070"/>
          </a:xfrm>
          <a:prstGeom prst="rect">
            <a:avLst/>
          </a:prstGeom>
          <a:noFill/>
          <a:ln>
            <a:noFill/>
          </a:ln>
        </p:spPr>
        <p:txBody>
          <a:bodyPr anchorCtr="0" anchor="t" bIns="0" lIns="0" spcFirstLastPara="1" rIns="0" wrap="square" tIns="0">
            <a:noAutofit/>
          </a:bodyPr>
          <a:lstStyle/>
          <a:p>
            <a:pPr indent="0" lvl="2" marL="0" marR="0" rtl="0" algn="l">
              <a:lnSpc>
                <a:spcPct val="100000"/>
              </a:lnSpc>
              <a:spcBef>
                <a:spcPts val="600"/>
              </a:spcBef>
              <a:spcAft>
                <a:spcPts val="0"/>
              </a:spcAft>
              <a:buClr>
                <a:srgbClr val="000000"/>
              </a:buClr>
              <a:buSzPts val="1800"/>
              <a:buFont typeface="Arial"/>
              <a:buNone/>
            </a:pPr>
            <a:r>
              <a:rPr b="0" i="0" lang="en-US" sz="1800" u="none" cap="none" strike="noStrike">
                <a:solidFill>
                  <a:schemeClr val="dk1"/>
                </a:solidFill>
                <a:latin typeface="Arial"/>
                <a:ea typeface="Arial"/>
                <a:cs typeface="Arial"/>
                <a:sym typeface="Arial"/>
              </a:rPr>
              <a:t>High five, you completed this lesson!</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9" name="Shape 119"/>
        <p:cNvGrpSpPr/>
        <p:nvPr/>
      </p:nvGrpSpPr>
      <p:grpSpPr>
        <a:xfrm>
          <a:off x="0" y="0"/>
          <a:ext cx="0" cy="0"/>
          <a:chOff x="0" y="0"/>
          <a:chExt cx="0" cy="0"/>
        </a:xfrm>
      </p:grpSpPr>
      <p:sp>
        <p:nvSpPr>
          <p:cNvPr id="120" name="Google Shape;120;p25"/>
          <p:cNvSpPr txBox="1"/>
          <p:nvPr>
            <p:ph type="title"/>
          </p:nvPr>
        </p:nvSpPr>
        <p:spPr>
          <a:xfrm>
            <a:off x="457200" y="590550"/>
            <a:ext cx="7086600" cy="685800"/>
          </a:xfrm>
          <a:prstGeom prst="rect">
            <a:avLst/>
          </a:prstGeom>
          <a:noFill/>
          <a:ln>
            <a:noFill/>
          </a:ln>
        </p:spPr>
        <p:txBody>
          <a:bodyPr anchorCtr="0" anchor="t" bIns="0" lIns="0" spcFirstLastPara="1" rIns="0" wrap="square" tIns="0">
            <a:normAutofit/>
          </a:bodyPr>
          <a:lstStyle/>
          <a:p>
            <a:pPr indent="0" lvl="0" marL="0" rtl="0" algn="l">
              <a:lnSpc>
                <a:spcPct val="80000"/>
              </a:lnSpc>
              <a:spcBef>
                <a:spcPts val="0"/>
              </a:spcBef>
              <a:spcAft>
                <a:spcPts val="0"/>
              </a:spcAft>
              <a:buClr>
                <a:schemeClr val="dk1"/>
              </a:buClr>
              <a:buSzPts val="2400"/>
              <a:buFont typeface="Arial"/>
              <a:buNone/>
            </a:pPr>
            <a:r>
              <a:rPr lang="en-US">
                <a:latin typeface="Arial"/>
                <a:ea typeface="Arial"/>
                <a:cs typeface="Arial"/>
                <a:sym typeface="Arial"/>
              </a:rPr>
              <a:t>Warm up</a:t>
            </a:r>
            <a:endParaRPr>
              <a:latin typeface="Arial"/>
              <a:ea typeface="Arial"/>
              <a:cs typeface="Arial"/>
              <a:sym typeface="Arial"/>
            </a:endParaRPr>
          </a:p>
        </p:txBody>
      </p:sp>
      <p:sp>
        <p:nvSpPr>
          <p:cNvPr id="121" name="Google Shape;121;p25"/>
          <p:cNvSpPr txBox="1"/>
          <p:nvPr/>
        </p:nvSpPr>
        <p:spPr>
          <a:xfrm>
            <a:off x="457200" y="1082225"/>
            <a:ext cx="7785600" cy="685800"/>
          </a:xfrm>
          <a:prstGeom prst="rect">
            <a:avLst/>
          </a:prstGeom>
          <a:noFill/>
          <a:ln>
            <a:noFill/>
          </a:ln>
        </p:spPr>
        <p:txBody>
          <a:bodyPr anchorCtr="0" anchor="t" bIns="0" lIns="0" spcFirstLastPara="1" rIns="0" wrap="square" tIns="0">
            <a:noAutofit/>
          </a:bodyPr>
          <a:lstStyle/>
          <a:p>
            <a:pPr indent="0" lvl="0" marL="0" marR="0" rtl="0" algn="l">
              <a:lnSpc>
                <a:spcPct val="150000"/>
              </a:lnSpc>
              <a:spcBef>
                <a:spcPts val="0"/>
              </a:spcBef>
              <a:spcAft>
                <a:spcPts val="0"/>
              </a:spcAft>
              <a:buNone/>
            </a:pPr>
            <a:r>
              <a:rPr lang="en-US" sz="1600">
                <a:latin typeface="Helvetica Neue"/>
                <a:ea typeface="Helvetica Neue"/>
                <a:cs typeface="Helvetica Neue"/>
                <a:sym typeface="Helvetica Neue"/>
              </a:rPr>
              <a:t>Do you recognize any of these images below? Where have you seen them? What do they mean?</a:t>
            </a:r>
            <a:endParaRPr i="0" sz="1600" u="none" cap="none" strike="noStrike">
              <a:solidFill>
                <a:srgbClr val="000000"/>
              </a:solidFill>
              <a:latin typeface="Helvetica Neue"/>
              <a:ea typeface="Helvetica Neue"/>
              <a:cs typeface="Helvetica Neue"/>
              <a:sym typeface="Helvetica Neue"/>
            </a:endParaRPr>
          </a:p>
        </p:txBody>
      </p:sp>
      <p:pic>
        <p:nvPicPr>
          <p:cNvPr id="122" name="Google Shape;122;p25"/>
          <p:cNvPicPr preferRelativeResize="0"/>
          <p:nvPr/>
        </p:nvPicPr>
        <p:blipFill>
          <a:blip r:embed="rId3">
            <a:alphaModFix/>
          </a:blip>
          <a:stretch>
            <a:fillRect/>
          </a:stretch>
        </p:blipFill>
        <p:spPr>
          <a:xfrm>
            <a:off x="6077538" y="1695075"/>
            <a:ext cx="1345025" cy="1345025"/>
          </a:xfrm>
          <a:prstGeom prst="rect">
            <a:avLst/>
          </a:prstGeom>
          <a:noFill/>
          <a:ln>
            <a:noFill/>
          </a:ln>
        </p:spPr>
      </p:pic>
      <p:pic>
        <p:nvPicPr>
          <p:cNvPr id="123" name="Google Shape;123;p25"/>
          <p:cNvPicPr preferRelativeResize="0"/>
          <p:nvPr/>
        </p:nvPicPr>
        <p:blipFill>
          <a:blip r:embed="rId4">
            <a:alphaModFix/>
          </a:blip>
          <a:stretch>
            <a:fillRect/>
          </a:stretch>
        </p:blipFill>
        <p:spPr>
          <a:xfrm>
            <a:off x="6077563" y="3154034"/>
            <a:ext cx="1345000" cy="1345000"/>
          </a:xfrm>
          <a:prstGeom prst="rect">
            <a:avLst/>
          </a:prstGeom>
          <a:noFill/>
          <a:ln>
            <a:noFill/>
          </a:ln>
        </p:spPr>
      </p:pic>
      <p:pic>
        <p:nvPicPr>
          <p:cNvPr id="124" name="Google Shape;124;p25"/>
          <p:cNvPicPr preferRelativeResize="0"/>
          <p:nvPr/>
        </p:nvPicPr>
        <p:blipFill>
          <a:blip r:embed="rId5">
            <a:alphaModFix/>
          </a:blip>
          <a:stretch>
            <a:fillRect/>
          </a:stretch>
        </p:blipFill>
        <p:spPr>
          <a:xfrm>
            <a:off x="3899496" y="1609723"/>
            <a:ext cx="1345025" cy="1338527"/>
          </a:xfrm>
          <a:prstGeom prst="rect">
            <a:avLst/>
          </a:prstGeom>
          <a:noFill/>
          <a:ln>
            <a:noFill/>
          </a:ln>
        </p:spPr>
      </p:pic>
      <p:pic>
        <p:nvPicPr>
          <p:cNvPr id="125" name="Google Shape;125;p25"/>
          <p:cNvPicPr preferRelativeResize="0"/>
          <p:nvPr/>
        </p:nvPicPr>
        <p:blipFill>
          <a:blip r:embed="rId6">
            <a:alphaModFix/>
          </a:blip>
          <a:stretch>
            <a:fillRect/>
          </a:stretch>
        </p:blipFill>
        <p:spPr>
          <a:xfrm>
            <a:off x="3899500" y="3157273"/>
            <a:ext cx="1345025" cy="1338527"/>
          </a:xfrm>
          <a:prstGeom prst="rect">
            <a:avLst/>
          </a:prstGeom>
          <a:noFill/>
          <a:ln>
            <a:noFill/>
          </a:ln>
        </p:spPr>
      </p:pic>
      <p:pic>
        <p:nvPicPr>
          <p:cNvPr id="126" name="Google Shape;126;p25"/>
          <p:cNvPicPr preferRelativeResize="0"/>
          <p:nvPr/>
        </p:nvPicPr>
        <p:blipFill>
          <a:blip r:embed="rId7">
            <a:alphaModFix/>
          </a:blip>
          <a:stretch>
            <a:fillRect/>
          </a:stretch>
        </p:blipFill>
        <p:spPr>
          <a:xfrm>
            <a:off x="1721438" y="1568100"/>
            <a:ext cx="1345025" cy="1345025"/>
          </a:xfrm>
          <a:prstGeom prst="rect">
            <a:avLst/>
          </a:prstGeom>
          <a:noFill/>
          <a:ln>
            <a:noFill/>
          </a:ln>
        </p:spPr>
      </p:pic>
      <p:pic>
        <p:nvPicPr>
          <p:cNvPr id="127" name="Google Shape;127;p25"/>
          <p:cNvPicPr preferRelativeResize="0"/>
          <p:nvPr/>
        </p:nvPicPr>
        <p:blipFill>
          <a:blip r:embed="rId8">
            <a:alphaModFix/>
          </a:blip>
          <a:stretch>
            <a:fillRect/>
          </a:stretch>
        </p:blipFill>
        <p:spPr>
          <a:xfrm>
            <a:off x="1721438" y="3093625"/>
            <a:ext cx="1345025" cy="134502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2" name="Shape 132"/>
        <p:cNvGrpSpPr/>
        <p:nvPr/>
      </p:nvGrpSpPr>
      <p:grpSpPr>
        <a:xfrm>
          <a:off x="0" y="0"/>
          <a:ext cx="0" cy="0"/>
          <a:chOff x="0" y="0"/>
          <a:chExt cx="0" cy="0"/>
        </a:xfrm>
      </p:grpSpPr>
      <p:sp>
        <p:nvSpPr>
          <p:cNvPr id="133" name="Google Shape;133;p26"/>
          <p:cNvSpPr txBox="1"/>
          <p:nvPr>
            <p:ph type="title"/>
          </p:nvPr>
        </p:nvSpPr>
        <p:spPr>
          <a:xfrm>
            <a:off x="457200" y="590550"/>
            <a:ext cx="7086600" cy="685800"/>
          </a:xfrm>
          <a:prstGeom prst="rect">
            <a:avLst/>
          </a:prstGeom>
          <a:noFill/>
          <a:ln>
            <a:noFill/>
          </a:ln>
        </p:spPr>
        <p:txBody>
          <a:bodyPr anchorCtr="0" anchor="t" bIns="0" lIns="0" spcFirstLastPara="1" rIns="0" wrap="square" tIns="0">
            <a:normAutofit/>
          </a:bodyPr>
          <a:lstStyle/>
          <a:p>
            <a:pPr indent="0" lvl="0" marL="0" rtl="0" algn="l">
              <a:lnSpc>
                <a:spcPct val="80000"/>
              </a:lnSpc>
              <a:spcBef>
                <a:spcPts val="0"/>
              </a:spcBef>
              <a:spcAft>
                <a:spcPts val="0"/>
              </a:spcAft>
              <a:buClr>
                <a:schemeClr val="dk1"/>
              </a:buClr>
              <a:buSzPts val="2400"/>
              <a:buFont typeface="Arial"/>
              <a:buNone/>
            </a:pPr>
            <a:r>
              <a:rPr lang="en-US">
                <a:latin typeface="Arial"/>
                <a:ea typeface="Arial"/>
                <a:cs typeface="Arial"/>
                <a:sym typeface="Arial"/>
              </a:rPr>
              <a:t>Warm up answer</a:t>
            </a:r>
            <a:endParaRPr>
              <a:latin typeface="Arial"/>
              <a:ea typeface="Arial"/>
              <a:cs typeface="Arial"/>
              <a:sym typeface="Arial"/>
            </a:endParaRPr>
          </a:p>
        </p:txBody>
      </p:sp>
      <p:sp>
        <p:nvSpPr>
          <p:cNvPr id="134" name="Google Shape;134;p26"/>
          <p:cNvSpPr txBox="1"/>
          <p:nvPr/>
        </p:nvSpPr>
        <p:spPr>
          <a:xfrm>
            <a:off x="457200" y="1082225"/>
            <a:ext cx="7785600" cy="685800"/>
          </a:xfrm>
          <a:prstGeom prst="rect">
            <a:avLst/>
          </a:prstGeom>
          <a:noFill/>
          <a:ln>
            <a:noFill/>
          </a:ln>
        </p:spPr>
        <p:txBody>
          <a:bodyPr anchorCtr="0" anchor="t" bIns="0" lIns="0" spcFirstLastPara="1" rIns="0" wrap="square" tIns="0">
            <a:noAutofit/>
          </a:bodyPr>
          <a:lstStyle/>
          <a:p>
            <a:pPr indent="0" lvl="0" marL="0" marR="0" rtl="0" algn="l">
              <a:lnSpc>
                <a:spcPct val="150000"/>
              </a:lnSpc>
              <a:spcBef>
                <a:spcPts val="0"/>
              </a:spcBef>
              <a:spcAft>
                <a:spcPts val="0"/>
              </a:spcAft>
              <a:buNone/>
            </a:pPr>
            <a:r>
              <a:rPr lang="en-US" sz="1600">
                <a:latin typeface="Helvetica Neue"/>
                <a:ea typeface="Helvetica Neue"/>
                <a:cs typeface="Helvetica Neue"/>
                <a:sym typeface="Helvetica Neue"/>
              </a:rPr>
              <a:t>Yes, many of these images can be found on your way to school or work.</a:t>
            </a:r>
            <a:endParaRPr i="0" sz="1600" u="none" cap="none" strike="noStrike">
              <a:solidFill>
                <a:srgbClr val="000000"/>
              </a:solidFill>
              <a:latin typeface="Helvetica Neue"/>
              <a:ea typeface="Helvetica Neue"/>
              <a:cs typeface="Helvetica Neue"/>
              <a:sym typeface="Helvetica Neue"/>
            </a:endParaRPr>
          </a:p>
        </p:txBody>
      </p:sp>
      <p:pic>
        <p:nvPicPr>
          <p:cNvPr id="135" name="Google Shape;135;p26"/>
          <p:cNvPicPr preferRelativeResize="0"/>
          <p:nvPr/>
        </p:nvPicPr>
        <p:blipFill>
          <a:blip r:embed="rId3">
            <a:alphaModFix/>
          </a:blip>
          <a:stretch>
            <a:fillRect/>
          </a:stretch>
        </p:blipFill>
        <p:spPr>
          <a:xfrm>
            <a:off x="6077538" y="1695075"/>
            <a:ext cx="1345025" cy="1345025"/>
          </a:xfrm>
          <a:prstGeom prst="rect">
            <a:avLst/>
          </a:prstGeom>
          <a:noFill/>
          <a:ln>
            <a:noFill/>
          </a:ln>
        </p:spPr>
      </p:pic>
      <p:pic>
        <p:nvPicPr>
          <p:cNvPr id="136" name="Google Shape;136;p26"/>
          <p:cNvPicPr preferRelativeResize="0"/>
          <p:nvPr/>
        </p:nvPicPr>
        <p:blipFill>
          <a:blip r:embed="rId4">
            <a:alphaModFix/>
          </a:blip>
          <a:stretch>
            <a:fillRect/>
          </a:stretch>
        </p:blipFill>
        <p:spPr>
          <a:xfrm>
            <a:off x="6077563" y="3154034"/>
            <a:ext cx="1345000" cy="1345000"/>
          </a:xfrm>
          <a:prstGeom prst="rect">
            <a:avLst/>
          </a:prstGeom>
          <a:noFill/>
          <a:ln>
            <a:noFill/>
          </a:ln>
        </p:spPr>
      </p:pic>
      <p:pic>
        <p:nvPicPr>
          <p:cNvPr id="137" name="Google Shape;137;p26"/>
          <p:cNvPicPr preferRelativeResize="0"/>
          <p:nvPr/>
        </p:nvPicPr>
        <p:blipFill>
          <a:blip r:embed="rId5">
            <a:alphaModFix/>
          </a:blip>
          <a:stretch>
            <a:fillRect/>
          </a:stretch>
        </p:blipFill>
        <p:spPr>
          <a:xfrm>
            <a:off x="3899496" y="1609723"/>
            <a:ext cx="1345025" cy="1338527"/>
          </a:xfrm>
          <a:prstGeom prst="rect">
            <a:avLst/>
          </a:prstGeom>
          <a:noFill/>
          <a:ln>
            <a:noFill/>
          </a:ln>
        </p:spPr>
      </p:pic>
      <p:pic>
        <p:nvPicPr>
          <p:cNvPr id="138" name="Google Shape;138;p26"/>
          <p:cNvPicPr preferRelativeResize="0"/>
          <p:nvPr/>
        </p:nvPicPr>
        <p:blipFill>
          <a:blip r:embed="rId6">
            <a:alphaModFix/>
          </a:blip>
          <a:stretch>
            <a:fillRect/>
          </a:stretch>
        </p:blipFill>
        <p:spPr>
          <a:xfrm>
            <a:off x="3899500" y="3157273"/>
            <a:ext cx="1345025" cy="1338527"/>
          </a:xfrm>
          <a:prstGeom prst="rect">
            <a:avLst/>
          </a:prstGeom>
          <a:noFill/>
          <a:ln>
            <a:noFill/>
          </a:ln>
        </p:spPr>
      </p:pic>
      <p:pic>
        <p:nvPicPr>
          <p:cNvPr id="139" name="Google Shape;139;p26"/>
          <p:cNvPicPr preferRelativeResize="0"/>
          <p:nvPr/>
        </p:nvPicPr>
        <p:blipFill>
          <a:blip r:embed="rId7">
            <a:alphaModFix/>
          </a:blip>
          <a:stretch>
            <a:fillRect/>
          </a:stretch>
        </p:blipFill>
        <p:spPr>
          <a:xfrm>
            <a:off x="1721438" y="1568100"/>
            <a:ext cx="1345025" cy="1345025"/>
          </a:xfrm>
          <a:prstGeom prst="rect">
            <a:avLst/>
          </a:prstGeom>
          <a:noFill/>
          <a:ln>
            <a:noFill/>
          </a:ln>
        </p:spPr>
      </p:pic>
      <p:pic>
        <p:nvPicPr>
          <p:cNvPr id="140" name="Google Shape;140;p26"/>
          <p:cNvPicPr preferRelativeResize="0"/>
          <p:nvPr/>
        </p:nvPicPr>
        <p:blipFill>
          <a:blip r:embed="rId8">
            <a:alphaModFix/>
          </a:blip>
          <a:stretch>
            <a:fillRect/>
          </a:stretch>
        </p:blipFill>
        <p:spPr>
          <a:xfrm>
            <a:off x="1721438" y="3093625"/>
            <a:ext cx="1345025" cy="1345025"/>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5" name="Shape 145"/>
        <p:cNvGrpSpPr/>
        <p:nvPr/>
      </p:nvGrpSpPr>
      <p:grpSpPr>
        <a:xfrm>
          <a:off x="0" y="0"/>
          <a:ext cx="0" cy="0"/>
          <a:chOff x="0" y="0"/>
          <a:chExt cx="0" cy="0"/>
        </a:xfrm>
      </p:grpSpPr>
      <p:sp>
        <p:nvSpPr>
          <p:cNvPr id="146" name="Google Shape;146;p27"/>
          <p:cNvSpPr txBox="1"/>
          <p:nvPr>
            <p:ph type="title"/>
          </p:nvPr>
        </p:nvSpPr>
        <p:spPr>
          <a:xfrm>
            <a:off x="457200" y="590550"/>
            <a:ext cx="7086600" cy="685800"/>
          </a:xfrm>
          <a:prstGeom prst="rect">
            <a:avLst/>
          </a:prstGeom>
          <a:noFill/>
          <a:ln>
            <a:noFill/>
          </a:ln>
        </p:spPr>
        <p:txBody>
          <a:bodyPr anchorCtr="0" anchor="t" bIns="0" lIns="0" spcFirstLastPara="1" rIns="0" wrap="square" tIns="0">
            <a:normAutofit/>
          </a:bodyPr>
          <a:lstStyle/>
          <a:p>
            <a:pPr indent="0" lvl="0" marL="0" rtl="0" algn="l">
              <a:lnSpc>
                <a:spcPct val="80000"/>
              </a:lnSpc>
              <a:spcBef>
                <a:spcPts val="0"/>
              </a:spcBef>
              <a:spcAft>
                <a:spcPts val="0"/>
              </a:spcAft>
              <a:buClr>
                <a:schemeClr val="dk1"/>
              </a:buClr>
              <a:buSzPts val="2400"/>
              <a:buFont typeface="Arial"/>
              <a:buNone/>
            </a:pPr>
            <a:r>
              <a:rPr lang="en-US">
                <a:latin typeface="Arial"/>
                <a:ea typeface="Arial"/>
                <a:cs typeface="Arial"/>
                <a:sym typeface="Arial"/>
              </a:rPr>
              <a:t>Lesson objectives</a:t>
            </a:r>
            <a:endParaRPr>
              <a:latin typeface="Arial"/>
              <a:ea typeface="Arial"/>
              <a:cs typeface="Arial"/>
              <a:sym typeface="Arial"/>
            </a:endParaRPr>
          </a:p>
        </p:txBody>
      </p:sp>
      <p:sp>
        <p:nvSpPr>
          <p:cNvPr id="147" name="Google Shape;147;p27"/>
          <p:cNvSpPr txBox="1"/>
          <p:nvPr/>
        </p:nvSpPr>
        <p:spPr>
          <a:xfrm>
            <a:off x="457199" y="1459580"/>
            <a:ext cx="8208300" cy="2979000"/>
          </a:xfrm>
          <a:prstGeom prst="rect">
            <a:avLst/>
          </a:prstGeom>
          <a:noFill/>
          <a:ln>
            <a:noFill/>
          </a:ln>
        </p:spPr>
        <p:txBody>
          <a:bodyPr anchorCtr="0" anchor="t" bIns="0" lIns="0" spcFirstLastPara="1" rIns="0" wrap="square" tIns="0">
            <a:noAutofit/>
          </a:bodyPr>
          <a:lstStyle/>
          <a:p>
            <a:pPr indent="0" lvl="0" marL="0" marR="0" rtl="0" algn="l">
              <a:lnSpc>
                <a:spcPct val="150000"/>
              </a:lnSpc>
              <a:spcBef>
                <a:spcPts val="0"/>
              </a:spcBef>
              <a:spcAft>
                <a:spcPts val="0"/>
              </a:spcAft>
              <a:buNone/>
            </a:pPr>
            <a:r>
              <a:rPr b="0" i="0" lang="en-US" sz="1800" u="none" cap="none" strike="noStrike">
                <a:solidFill>
                  <a:srgbClr val="000000"/>
                </a:solidFill>
                <a:latin typeface="Arial"/>
                <a:ea typeface="Arial"/>
                <a:cs typeface="Arial"/>
                <a:sym typeface="Arial"/>
              </a:rPr>
              <a:t>By the end of this lesson, you will be able to </a:t>
            </a:r>
            <a:endParaRPr sz="1800"/>
          </a:p>
          <a:p>
            <a:pPr indent="-361950" lvl="0" marL="914400" rtl="0" algn="l">
              <a:spcBef>
                <a:spcPts val="0"/>
              </a:spcBef>
              <a:spcAft>
                <a:spcPts val="0"/>
              </a:spcAft>
              <a:buSzPts val="2100"/>
              <a:buFont typeface="Helvetica Neue"/>
              <a:buChar char="•"/>
            </a:pPr>
            <a:r>
              <a:rPr lang="en-US" sz="2100">
                <a:latin typeface="Helvetica Neue"/>
                <a:ea typeface="Helvetica Neue"/>
                <a:cs typeface="Helvetica Neue"/>
                <a:sym typeface="Helvetica Neue"/>
              </a:rPr>
              <a:t>Identify and define pictographs​</a:t>
            </a:r>
            <a:endParaRPr sz="2100">
              <a:latin typeface="Helvetica Neue"/>
              <a:ea typeface="Helvetica Neue"/>
              <a:cs typeface="Helvetica Neue"/>
              <a:sym typeface="Helvetica Neue"/>
            </a:endParaRPr>
          </a:p>
          <a:p>
            <a:pPr indent="-361950" lvl="0" marL="914400" rtl="0" algn="l">
              <a:spcBef>
                <a:spcPts val="0"/>
              </a:spcBef>
              <a:spcAft>
                <a:spcPts val="0"/>
              </a:spcAft>
              <a:buSzPts val="2100"/>
              <a:buFont typeface="Helvetica Neue"/>
              <a:buChar char="•"/>
            </a:pPr>
            <a:r>
              <a:rPr lang="en-US" sz="2100">
                <a:latin typeface="Helvetica Neue"/>
                <a:ea typeface="Helvetica Neue"/>
                <a:cs typeface="Helvetica Neue"/>
                <a:sym typeface="Helvetica Neue"/>
              </a:rPr>
              <a:t>Identify and Understand why Gestalt Design Principles are considered when creating art ​</a:t>
            </a:r>
            <a:endParaRPr sz="2100">
              <a:latin typeface="Helvetica Neue"/>
              <a:ea typeface="Helvetica Neue"/>
              <a:cs typeface="Helvetica Neue"/>
              <a:sym typeface="Helvetica Neue"/>
            </a:endParaRPr>
          </a:p>
          <a:p>
            <a:pPr indent="-361950" lvl="0" marL="914400" rtl="0" algn="l">
              <a:spcBef>
                <a:spcPts val="0"/>
              </a:spcBef>
              <a:spcAft>
                <a:spcPts val="0"/>
              </a:spcAft>
              <a:buSzPts val="2100"/>
              <a:buFont typeface="Helvetica Neue"/>
              <a:buChar char="•"/>
            </a:pPr>
            <a:r>
              <a:rPr lang="en-US" sz="2100">
                <a:latin typeface="Helvetica Neue"/>
                <a:ea typeface="Helvetica Neue"/>
                <a:cs typeface="Helvetica Neue"/>
                <a:sym typeface="Helvetica Neue"/>
              </a:rPr>
              <a:t>Use shape tools, images and color in Vectr to create your own pictograph </a:t>
            </a:r>
            <a:endParaRPr sz="2500">
              <a:latin typeface="Helvetica Neue"/>
              <a:ea typeface="Helvetica Neue"/>
              <a:cs typeface="Helvetica Neue"/>
              <a:sym typeface="Helvetica Neue"/>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2" name="Shape 152"/>
        <p:cNvGrpSpPr/>
        <p:nvPr/>
      </p:nvGrpSpPr>
      <p:grpSpPr>
        <a:xfrm>
          <a:off x="0" y="0"/>
          <a:ext cx="0" cy="0"/>
          <a:chOff x="0" y="0"/>
          <a:chExt cx="0" cy="0"/>
        </a:xfrm>
      </p:grpSpPr>
      <p:sp>
        <p:nvSpPr>
          <p:cNvPr id="153" name="Google Shape;153;p28"/>
          <p:cNvSpPr txBox="1"/>
          <p:nvPr>
            <p:ph type="title"/>
          </p:nvPr>
        </p:nvSpPr>
        <p:spPr>
          <a:xfrm>
            <a:off x="457200" y="114300"/>
            <a:ext cx="7760400" cy="685800"/>
          </a:xfrm>
          <a:prstGeom prst="rect">
            <a:avLst/>
          </a:prstGeom>
          <a:noFill/>
          <a:ln>
            <a:noFill/>
          </a:ln>
        </p:spPr>
        <p:txBody>
          <a:bodyPr anchorCtr="0" anchor="t" bIns="0" lIns="0" spcFirstLastPara="1" rIns="0" wrap="square" tIns="0">
            <a:normAutofit/>
          </a:bodyPr>
          <a:lstStyle/>
          <a:p>
            <a:pPr indent="0" lvl="0" marL="0" rtl="0" algn="l">
              <a:lnSpc>
                <a:spcPct val="80000"/>
              </a:lnSpc>
              <a:spcBef>
                <a:spcPts val="0"/>
              </a:spcBef>
              <a:spcAft>
                <a:spcPts val="0"/>
              </a:spcAft>
              <a:buClr>
                <a:schemeClr val="dk1"/>
              </a:buClr>
              <a:buSzPts val="2400"/>
              <a:buFont typeface="Arial"/>
              <a:buNone/>
            </a:pPr>
            <a:r>
              <a:rPr lang="en-US"/>
              <a:t>Pictograph Art</a:t>
            </a:r>
            <a:endParaRPr>
              <a:latin typeface="Arial"/>
              <a:ea typeface="Arial"/>
              <a:cs typeface="Arial"/>
              <a:sym typeface="Arial"/>
            </a:endParaRPr>
          </a:p>
        </p:txBody>
      </p:sp>
      <p:sp>
        <p:nvSpPr>
          <p:cNvPr id="154" name="Google Shape;154;p28"/>
          <p:cNvSpPr txBox="1"/>
          <p:nvPr/>
        </p:nvSpPr>
        <p:spPr>
          <a:xfrm>
            <a:off x="457200" y="590550"/>
            <a:ext cx="8397900" cy="1421400"/>
          </a:xfrm>
          <a:prstGeom prst="rect">
            <a:avLst/>
          </a:prstGeom>
          <a:noFill/>
          <a:ln>
            <a:noFill/>
          </a:ln>
        </p:spPr>
        <p:txBody>
          <a:bodyPr anchorCtr="0" anchor="t" bIns="0" lIns="0" spcFirstLastPara="1" rIns="0" wrap="square" tIns="0">
            <a:noAutofit/>
          </a:bodyPr>
          <a:lstStyle/>
          <a:p>
            <a:pPr indent="0" lvl="0" marL="0" marR="0" rtl="0" algn="l">
              <a:lnSpc>
                <a:spcPct val="115000"/>
              </a:lnSpc>
              <a:spcBef>
                <a:spcPts val="320"/>
              </a:spcBef>
              <a:spcAft>
                <a:spcPts val="0"/>
              </a:spcAft>
              <a:buNone/>
            </a:pPr>
            <a:r>
              <a:rPr lang="en-US" sz="1300">
                <a:solidFill>
                  <a:schemeClr val="dk1"/>
                </a:solidFill>
              </a:rPr>
              <a:t>Have you ever heard of “Rock Art”? How are they made? With what tools? Well, did you know that there are two types of Rock Art. Petroglyphs and Pictographs. A petroglyph is an image that is carved into a rock. Take a glance at the image below. A pictograph is a drawing or painting that is created on a rock. Notice the difference between the two. ​</a:t>
            </a:r>
            <a:r>
              <a:rPr i="1" lang="en-US" sz="1100"/>
              <a:t>¿Alguna vez has oído hablar del “arte rupestre”? ¿Cómo se hacen? ¿Con qué herramientas? Bueno, ¿sabías que existen dos tipos de arte rupestre? Petroglifos y Pictografías. Un petroglifo es una imagen tallada en una roca. Eche un vistazo a la imagen a continuación. Una pictografía es un dibujo o pintura que se crea sobre una roca. Note la diferencia entre los dos.​</a:t>
            </a:r>
            <a:endParaRPr i="1" sz="1100"/>
          </a:p>
        </p:txBody>
      </p:sp>
      <p:pic>
        <p:nvPicPr>
          <p:cNvPr id="155" name="Google Shape;155;p28"/>
          <p:cNvPicPr preferRelativeResize="0"/>
          <p:nvPr/>
        </p:nvPicPr>
        <p:blipFill>
          <a:blip r:embed="rId3">
            <a:alphaModFix/>
          </a:blip>
          <a:stretch>
            <a:fillRect/>
          </a:stretch>
        </p:blipFill>
        <p:spPr>
          <a:xfrm>
            <a:off x="954300" y="2040493"/>
            <a:ext cx="3829050" cy="1962150"/>
          </a:xfrm>
          <a:prstGeom prst="rect">
            <a:avLst/>
          </a:prstGeom>
          <a:noFill/>
          <a:ln>
            <a:noFill/>
          </a:ln>
        </p:spPr>
      </p:pic>
      <p:pic>
        <p:nvPicPr>
          <p:cNvPr id="156" name="Google Shape;156;p28"/>
          <p:cNvPicPr preferRelativeResize="0"/>
          <p:nvPr/>
        </p:nvPicPr>
        <p:blipFill>
          <a:blip r:embed="rId4">
            <a:alphaModFix/>
          </a:blip>
          <a:stretch>
            <a:fillRect/>
          </a:stretch>
        </p:blipFill>
        <p:spPr>
          <a:xfrm>
            <a:off x="5103600" y="2011918"/>
            <a:ext cx="3086100" cy="2019300"/>
          </a:xfrm>
          <a:prstGeom prst="rect">
            <a:avLst/>
          </a:prstGeom>
          <a:noFill/>
          <a:ln>
            <a:noFill/>
          </a:ln>
        </p:spPr>
      </p:pic>
      <p:sp>
        <p:nvSpPr>
          <p:cNvPr id="157" name="Google Shape;157;p28"/>
          <p:cNvSpPr txBox="1"/>
          <p:nvPr/>
        </p:nvSpPr>
        <p:spPr>
          <a:xfrm>
            <a:off x="1148325" y="4031225"/>
            <a:ext cx="3441000" cy="4617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US" sz="1800">
                <a:solidFill>
                  <a:schemeClr val="dk1"/>
                </a:solidFill>
                <a:latin typeface="Calibri"/>
                <a:ea typeface="Calibri"/>
                <a:cs typeface="Calibri"/>
                <a:sym typeface="Calibri"/>
              </a:rPr>
              <a:t>Petroglyph = carving ​</a:t>
            </a:r>
            <a:endParaRPr>
              <a:latin typeface="Helvetica Neue"/>
              <a:ea typeface="Helvetica Neue"/>
              <a:cs typeface="Helvetica Neue"/>
              <a:sym typeface="Helvetica Neue"/>
            </a:endParaRPr>
          </a:p>
        </p:txBody>
      </p:sp>
      <p:sp>
        <p:nvSpPr>
          <p:cNvPr id="158" name="Google Shape;158;p28"/>
          <p:cNvSpPr txBox="1"/>
          <p:nvPr/>
        </p:nvSpPr>
        <p:spPr>
          <a:xfrm>
            <a:off x="4926150" y="4031225"/>
            <a:ext cx="3441000" cy="4617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US" sz="1800">
                <a:solidFill>
                  <a:schemeClr val="dk1"/>
                </a:solidFill>
                <a:latin typeface="Calibri"/>
                <a:ea typeface="Calibri"/>
                <a:cs typeface="Calibri"/>
                <a:sym typeface="Calibri"/>
              </a:rPr>
              <a:t>Pictograph = drawing/painting</a:t>
            </a:r>
            <a:endParaRPr>
              <a:latin typeface="Helvetica Neue"/>
              <a:ea typeface="Helvetica Neue"/>
              <a:cs typeface="Helvetica Neue"/>
              <a:sym typeface="Helvetica Neue"/>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2" name="Shape 162"/>
        <p:cNvGrpSpPr/>
        <p:nvPr/>
      </p:nvGrpSpPr>
      <p:grpSpPr>
        <a:xfrm>
          <a:off x="0" y="0"/>
          <a:ext cx="0" cy="0"/>
          <a:chOff x="0" y="0"/>
          <a:chExt cx="0" cy="0"/>
        </a:xfrm>
      </p:grpSpPr>
      <p:sp>
        <p:nvSpPr>
          <p:cNvPr id="163" name="Google Shape;163;p29"/>
          <p:cNvSpPr txBox="1"/>
          <p:nvPr>
            <p:ph idx="1" type="body"/>
          </p:nvPr>
        </p:nvSpPr>
        <p:spPr>
          <a:xfrm>
            <a:off x="433125" y="590552"/>
            <a:ext cx="8277600" cy="1748100"/>
          </a:xfrm>
          <a:prstGeom prst="rect">
            <a:avLst/>
          </a:prstGeom>
          <a:noFill/>
          <a:ln>
            <a:noFill/>
          </a:ln>
        </p:spPr>
        <p:txBody>
          <a:bodyPr anchorCtr="0" anchor="t" bIns="0" lIns="0" spcFirstLastPara="1" rIns="0" wrap="square" tIns="0">
            <a:noAutofit/>
          </a:bodyPr>
          <a:lstStyle/>
          <a:p>
            <a:pPr indent="0" lvl="0" marL="0" rtl="0" algn="l">
              <a:lnSpc>
                <a:spcPct val="115000"/>
              </a:lnSpc>
              <a:spcBef>
                <a:spcPts val="0"/>
              </a:spcBef>
              <a:spcAft>
                <a:spcPts val="0"/>
              </a:spcAft>
              <a:buClr>
                <a:schemeClr val="dk1"/>
              </a:buClr>
              <a:buSzPts val="1600"/>
              <a:buFont typeface="Arial"/>
              <a:buNone/>
            </a:pPr>
            <a:r>
              <a:rPr b="0" lang="en-US" sz="1600">
                <a:latin typeface="Helvetica Neue"/>
                <a:ea typeface="Helvetica Neue"/>
                <a:cs typeface="Helvetica Neue"/>
                <a:sym typeface="Helvetica Neue"/>
              </a:rPr>
              <a:t>The first </a:t>
            </a:r>
            <a:r>
              <a:rPr lang="en-US" sz="1600">
                <a:latin typeface="Helvetica Neue"/>
                <a:ea typeface="Helvetica Neue"/>
                <a:cs typeface="Helvetica Neue"/>
                <a:sym typeface="Helvetica Neue"/>
              </a:rPr>
              <a:t>petroglyph</a:t>
            </a:r>
            <a:r>
              <a:rPr b="0" lang="en-US" sz="1600">
                <a:latin typeface="Helvetica Neue"/>
                <a:ea typeface="Helvetica Neue"/>
                <a:cs typeface="Helvetica Neue"/>
                <a:sym typeface="Helvetica Neue"/>
              </a:rPr>
              <a:t> (bottom left) is thought to been carved by Native Americans into the wall of Bucksin Gulch in Southern Utah. The middle </a:t>
            </a:r>
            <a:r>
              <a:rPr lang="en-US" sz="1600">
                <a:latin typeface="Helvetica Neue"/>
                <a:ea typeface="Helvetica Neue"/>
                <a:cs typeface="Helvetica Neue"/>
                <a:sym typeface="Helvetica Neue"/>
              </a:rPr>
              <a:t>pictograph</a:t>
            </a:r>
            <a:r>
              <a:rPr b="0" lang="en-US" sz="1600">
                <a:latin typeface="Helvetica Neue"/>
                <a:ea typeface="Helvetica Neue"/>
                <a:cs typeface="Helvetica Neue"/>
                <a:sym typeface="Helvetica Neue"/>
              </a:rPr>
              <a:t> is believed to represent the people of Fremont Culture who used to live in what is now south-central Utah. Finally, the third </a:t>
            </a:r>
            <a:r>
              <a:rPr lang="en-US" sz="1600">
                <a:latin typeface="Helvetica Neue"/>
                <a:ea typeface="Helvetica Neue"/>
                <a:cs typeface="Helvetica Neue"/>
                <a:sym typeface="Helvetica Neue"/>
              </a:rPr>
              <a:t>pictograph</a:t>
            </a:r>
            <a:r>
              <a:rPr b="0" lang="en-US" sz="1600">
                <a:latin typeface="Helvetica Neue"/>
                <a:ea typeface="Helvetica Neue"/>
                <a:cs typeface="Helvetica Neue"/>
                <a:sym typeface="Helvetica Neue"/>
              </a:rPr>
              <a:t> which is widely known across the world today as the Wi-Fi icon. ​</a:t>
            </a:r>
            <a:endParaRPr sz="1600">
              <a:latin typeface="Helvetica Neue"/>
              <a:ea typeface="Helvetica Neue"/>
              <a:cs typeface="Helvetica Neue"/>
              <a:sym typeface="Helvetica Neue"/>
            </a:endParaRPr>
          </a:p>
          <a:p>
            <a:pPr indent="0" lvl="0" marL="0" rtl="0" algn="l">
              <a:lnSpc>
                <a:spcPct val="115000"/>
              </a:lnSpc>
              <a:spcBef>
                <a:spcPts val="0"/>
              </a:spcBef>
              <a:spcAft>
                <a:spcPts val="0"/>
              </a:spcAft>
              <a:buSzPts val="1600"/>
              <a:buNone/>
            </a:pPr>
            <a:r>
              <a:rPr b="0" i="1" lang="en-US">
                <a:solidFill>
                  <a:srgbClr val="000000"/>
                </a:solidFill>
                <a:latin typeface="Helvetica Neue"/>
                <a:ea typeface="Helvetica Neue"/>
                <a:cs typeface="Helvetica Neue"/>
                <a:sym typeface="Helvetica Neue"/>
              </a:rPr>
              <a:t>Se cree que el primer petroglifo (abajo a la izquierda) fue tallado por nativos americanos en la pared de Bucksin Gulch en el sur de Utah. Se cree que el pictograma del medio representa a la gente de la cultura Fremont que solía vivir en lo que ahora es el centro-sur de Utah. Finalmente, el tercer pictograma, ampliamente conocido en todo el mundo hoy en día como el ícono de Wi-Fi.​</a:t>
            </a:r>
            <a:endParaRPr i="1">
              <a:solidFill>
                <a:srgbClr val="000000"/>
              </a:solidFill>
              <a:latin typeface="Helvetica Neue"/>
              <a:ea typeface="Helvetica Neue"/>
              <a:cs typeface="Helvetica Neue"/>
              <a:sym typeface="Helvetica Neue"/>
            </a:endParaRPr>
          </a:p>
        </p:txBody>
      </p:sp>
      <p:sp>
        <p:nvSpPr>
          <p:cNvPr id="164" name="Google Shape;164;p29"/>
          <p:cNvSpPr txBox="1"/>
          <p:nvPr>
            <p:ph type="title"/>
          </p:nvPr>
        </p:nvSpPr>
        <p:spPr>
          <a:xfrm>
            <a:off x="457200" y="40950"/>
            <a:ext cx="8277600" cy="416400"/>
          </a:xfrm>
          <a:prstGeom prst="rect">
            <a:avLst/>
          </a:prstGeom>
          <a:noFill/>
          <a:ln>
            <a:noFill/>
          </a:ln>
        </p:spPr>
        <p:txBody>
          <a:bodyPr anchorCtr="0" anchor="t" bIns="0" lIns="0" spcFirstLastPara="1" rIns="0" wrap="square" tIns="0">
            <a:normAutofit/>
          </a:bodyPr>
          <a:lstStyle/>
          <a:p>
            <a:pPr indent="0" lvl="0" marL="0" rtl="0" algn="l">
              <a:lnSpc>
                <a:spcPct val="80000"/>
              </a:lnSpc>
              <a:spcBef>
                <a:spcPts val="0"/>
              </a:spcBef>
              <a:spcAft>
                <a:spcPts val="0"/>
              </a:spcAft>
              <a:buClr>
                <a:schemeClr val="dk1"/>
              </a:buClr>
              <a:buSzPts val="1800"/>
              <a:buNone/>
            </a:pPr>
            <a:r>
              <a:rPr lang="en-US"/>
              <a:t>Pictographs through time</a:t>
            </a:r>
            <a:endParaRPr/>
          </a:p>
        </p:txBody>
      </p:sp>
      <p:pic>
        <p:nvPicPr>
          <p:cNvPr id="165" name="Google Shape;165;p29"/>
          <p:cNvPicPr preferRelativeResize="0"/>
          <p:nvPr/>
        </p:nvPicPr>
        <p:blipFill>
          <a:blip r:embed="rId3">
            <a:alphaModFix/>
          </a:blip>
          <a:stretch>
            <a:fillRect/>
          </a:stretch>
        </p:blipFill>
        <p:spPr>
          <a:xfrm>
            <a:off x="686775" y="2574914"/>
            <a:ext cx="2552700" cy="1676400"/>
          </a:xfrm>
          <a:prstGeom prst="rect">
            <a:avLst/>
          </a:prstGeom>
          <a:noFill/>
          <a:ln>
            <a:noFill/>
          </a:ln>
        </p:spPr>
      </p:pic>
      <p:pic>
        <p:nvPicPr>
          <p:cNvPr id="166" name="Google Shape;166;p29"/>
          <p:cNvPicPr preferRelativeResize="0"/>
          <p:nvPr/>
        </p:nvPicPr>
        <p:blipFill>
          <a:blip r:embed="rId4">
            <a:alphaModFix/>
          </a:blip>
          <a:stretch>
            <a:fillRect/>
          </a:stretch>
        </p:blipFill>
        <p:spPr>
          <a:xfrm>
            <a:off x="3490900" y="2489189"/>
            <a:ext cx="2809875" cy="1847850"/>
          </a:xfrm>
          <a:prstGeom prst="rect">
            <a:avLst/>
          </a:prstGeom>
          <a:noFill/>
          <a:ln>
            <a:noFill/>
          </a:ln>
        </p:spPr>
      </p:pic>
      <p:pic>
        <p:nvPicPr>
          <p:cNvPr id="167" name="Google Shape;167;p29"/>
          <p:cNvPicPr preferRelativeResize="0"/>
          <p:nvPr/>
        </p:nvPicPr>
        <p:blipFill>
          <a:blip r:embed="rId5">
            <a:alphaModFix/>
          </a:blip>
          <a:stretch>
            <a:fillRect/>
          </a:stretch>
        </p:blipFill>
        <p:spPr>
          <a:xfrm>
            <a:off x="6552200" y="2460614"/>
            <a:ext cx="1905000" cy="19050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2" name="Shape 172"/>
        <p:cNvGrpSpPr/>
        <p:nvPr/>
      </p:nvGrpSpPr>
      <p:grpSpPr>
        <a:xfrm>
          <a:off x="0" y="0"/>
          <a:ext cx="0" cy="0"/>
          <a:chOff x="0" y="0"/>
          <a:chExt cx="0" cy="0"/>
        </a:xfrm>
      </p:grpSpPr>
      <p:sp>
        <p:nvSpPr>
          <p:cNvPr id="173" name="Google Shape;173;p30"/>
          <p:cNvSpPr txBox="1"/>
          <p:nvPr>
            <p:ph idx="1" type="body"/>
          </p:nvPr>
        </p:nvSpPr>
        <p:spPr>
          <a:xfrm>
            <a:off x="457200" y="719824"/>
            <a:ext cx="7086600" cy="3718800"/>
          </a:xfrm>
          <a:prstGeom prst="rect">
            <a:avLst/>
          </a:prstGeom>
        </p:spPr>
        <p:txBody>
          <a:bodyPr anchorCtr="0" anchor="t" bIns="0" lIns="0" spcFirstLastPara="1" rIns="0" wrap="square" tIns="0">
            <a:noAutofit/>
          </a:bodyPr>
          <a:lstStyle/>
          <a:p>
            <a:pPr indent="0" lvl="0" marL="0" rtl="0" algn="l">
              <a:spcBef>
                <a:spcPts val="900"/>
              </a:spcBef>
              <a:spcAft>
                <a:spcPts val="0"/>
              </a:spcAft>
              <a:buNone/>
            </a:pPr>
            <a:r>
              <a:rPr lang="en-US" sz="2600">
                <a:latin typeface="Helvetica Neue"/>
                <a:ea typeface="Helvetica Neue"/>
                <a:cs typeface="Helvetica Neue"/>
                <a:sym typeface="Helvetica Neue"/>
              </a:rPr>
              <a:t>A pictogram, also called pictograph, picto or simply icon</a:t>
            </a:r>
            <a:r>
              <a:rPr b="0" lang="en-US" sz="2600">
                <a:latin typeface="Helvetica Neue"/>
                <a:ea typeface="Helvetica Neue"/>
                <a:cs typeface="Helvetica Neue"/>
                <a:sym typeface="Helvetica Neue"/>
              </a:rPr>
              <a:t>, is the most simple and efficient way to convey a message or an idea and has been used throughout civilization – from the prehistoric age, to ancient Egypt, until today. Pictograms have constantly evolved over the centuries.​ </a:t>
            </a:r>
            <a:r>
              <a:rPr b="0" i="1" lang="en-US" sz="1400">
                <a:solidFill>
                  <a:srgbClr val="000000"/>
                </a:solidFill>
                <a:latin typeface="Helvetica Neue"/>
                <a:ea typeface="Helvetica Neue"/>
                <a:cs typeface="Helvetica Neue"/>
                <a:sym typeface="Helvetica Neue"/>
              </a:rPr>
              <a:t>Un </a:t>
            </a:r>
            <a:r>
              <a:rPr i="1" lang="en-US" sz="1400">
                <a:solidFill>
                  <a:srgbClr val="000000"/>
                </a:solidFill>
                <a:latin typeface="Helvetica Neue"/>
                <a:ea typeface="Helvetica Neue"/>
                <a:cs typeface="Helvetica Neue"/>
                <a:sym typeface="Helvetica Neue"/>
              </a:rPr>
              <a:t>pictograma</a:t>
            </a:r>
            <a:r>
              <a:rPr b="0" i="1" lang="en-US" sz="1400">
                <a:solidFill>
                  <a:srgbClr val="000000"/>
                </a:solidFill>
                <a:latin typeface="Helvetica Neue"/>
                <a:ea typeface="Helvetica Neue"/>
                <a:cs typeface="Helvetica Neue"/>
                <a:sym typeface="Helvetica Neue"/>
              </a:rPr>
              <a:t>, también llamado </a:t>
            </a:r>
            <a:r>
              <a:rPr i="1" lang="en-US" sz="1400">
                <a:solidFill>
                  <a:srgbClr val="000000"/>
                </a:solidFill>
                <a:latin typeface="Helvetica Neue"/>
                <a:ea typeface="Helvetica Neue"/>
                <a:cs typeface="Helvetica Neue"/>
                <a:sym typeface="Helvetica Neue"/>
              </a:rPr>
              <a:t>pictografía</a:t>
            </a:r>
            <a:r>
              <a:rPr b="0" i="1" lang="en-US" sz="1400">
                <a:solidFill>
                  <a:srgbClr val="000000"/>
                </a:solidFill>
                <a:latin typeface="Helvetica Neue"/>
                <a:ea typeface="Helvetica Neue"/>
                <a:cs typeface="Helvetica Neue"/>
                <a:sym typeface="Helvetica Neue"/>
              </a:rPr>
              <a:t>, picto o simplemente </a:t>
            </a:r>
            <a:r>
              <a:rPr i="1" lang="en-US" sz="1400">
                <a:solidFill>
                  <a:srgbClr val="000000"/>
                </a:solidFill>
                <a:latin typeface="Helvetica Neue"/>
                <a:ea typeface="Helvetica Neue"/>
                <a:cs typeface="Helvetica Neue"/>
                <a:sym typeface="Helvetica Neue"/>
              </a:rPr>
              <a:t>icono</a:t>
            </a:r>
            <a:r>
              <a:rPr b="0" i="1" lang="en-US" sz="1400">
                <a:solidFill>
                  <a:srgbClr val="000000"/>
                </a:solidFill>
                <a:latin typeface="Helvetica Neue"/>
                <a:ea typeface="Helvetica Neue"/>
                <a:cs typeface="Helvetica Neue"/>
                <a:sym typeface="Helvetica Neue"/>
              </a:rPr>
              <a:t>, es la forma más sencilla y eficaz de transmitir un mensaje o una idea y se ha utilizado en toda la civilización, desde la época prehistórica hasta el antiguo Egipto, hasta la actualidad. Los pictogramas han evolucionado constantemente a lo largo de los siglos.</a:t>
            </a:r>
            <a:endParaRPr b="0" i="1" sz="1000">
              <a:solidFill>
                <a:srgbClr val="000000"/>
              </a:solidFill>
              <a:latin typeface="Helvetica Neue"/>
              <a:ea typeface="Helvetica Neue"/>
              <a:cs typeface="Helvetica Neue"/>
              <a:sym typeface="Helvetica Neue"/>
            </a:endParaRPr>
          </a:p>
        </p:txBody>
      </p:sp>
      <p:sp>
        <p:nvSpPr>
          <p:cNvPr id="174" name="Google Shape;174;p30"/>
          <p:cNvSpPr txBox="1"/>
          <p:nvPr>
            <p:ph type="title"/>
          </p:nvPr>
        </p:nvSpPr>
        <p:spPr>
          <a:xfrm>
            <a:off x="457200" y="45000"/>
            <a:ext cx="7086600" cy="545700"/>
          </a:xfrm>
          <a:prstGeom prst="rect">
            <a:avLst/>
          </a:prstGeom>
        </p:spPr>
        <p:txBody>
          <a:bodyPr anchorCtr="0" anchor="t" bIns="0" lIns="0" spcFirstLastPara="1" rIns="0" wrap="square" tIns="0">
            <a:normAutofit/>
          </a:bodyPr>
          <a:lstStyle/>
          <a:p>
            <a:pPr indent="0" lvl="0" marL="0" rtl="0" algn="l">
              <a:spcBef>
                <a:spcPts val="0"/>
              </a:spcBef>
              <a:spcAft>
                <a:spcPts val="0"/>
              </a:spcAft>
              <a:buNone/>
            </a:pPr>
            <a:r>
              <a:rPr lang="en-US"/>
              <a:t>Pictographs through time</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9" name="Shape 179"/>
        <p:cNvGrpSpPr/>
        <p:nvPr/>
      </p:nvGrpSpPr>
      <p:grpSpPr>
        <a:xfrm>
          <a:off x="0" y="0"/>
          <a:ext cx="0" cy="0"/>
          <a:chOff x="0" y="0"/>
          <a:chExt cx="0" cy="0"/>
        </a:xfrm>
      </p:grpSpPr>
      <p:sp>
        <p:nvSpPr>
          <p:cNvPr id="180" name="Google Shape;180;p31"/>
          <p:cNvSpPr txBox="1"/>
          <p:nvPr>
            <p:ph idx="1" type="body"/>
          </p:nvPr>
        </p:nvSpPr>
        <p:spPr>
          <a:xfrm>
            <a:off x="457200" y="1459580"/>
            <a:ext cx="7086600" cy="2979000"/>
          </a:xfrm>
          <a:prstGeom prst="rect">
            <a:avLst/>
          </a:prstGeom>
        </p:spPr>
        <p:txBody>
          <a:bodyPr anchorCtr="0" anchor="t" bIns="0" lIns="0" spcFirstLastPara="1" rIns="0" wrap="square" tIns="0">
            <a:normAutofit/>
          </a:bodyPr>
          <a:lstStyle/>
          <a:p>
            <a:pPr indent="0" lvl="0" marL="0" rtl="0" algn="l">
              <a:spcBef>
                <a:spcPts val="900"/>
              </a:spcBef>
              <a:spcAft>
                <a:spcPts val="0"/>
              </a:spcAft>
              <a:buNone/>
            </a:pPr>
            <a:r>
              <a:t/>
            </a:r>
            <a:endParaRPr/>
          </a:p>
        </p:txBody>
      </p:sp>
      <p:sp>
        <p:nvSpPr>
          <p:cNvPr id="181" name="Google Shape;181;p31"/>
          <p:cNvSpPr txBox="1"/>
          <p:nvPr>
            <p:ph type="title"/>
          </p:nvPr>
        </p:nvSpPr>
        <p:spPr>
          <a:xfrm>
            <a:off x="457200" y="590550"/>
            <a:ext cx="7086600" cy="685800"/>
          </a:xfrm>
          <a:prstGeom prst="rect">
            <a:avLst/>
          </a:prstGeom>
        </p:spPr>
        <p:txBody>
          <a:bodyPr anchorCtr="0" anchor="t" bIns="0" lIns="0" spcFirstLastPara="1" rIns="0" wrap="square" tIns="0">
            <a:normAutofit/>
          </a:bodyPr>
          <a:lstStyle/>
          <a:p>
            <a:pPr indent="0" lvl="0" marL="0" rtl="0" algn="l">
              <a:spcBef>
                <a:spcPts val="0"/>
              </a:spcBef>
              <a:spcAft>
                <a:spcPts val="0"/>
              </a:spcAft>
              <a:buNone/>
            </a:pPr>
            <a:r>
              <a:t/>
            </a:r>
            <a:endParaRPr/>
          </a:p>
        </p:txBody>
      </p:sp>
      <p:pic>
        <p:nvPicPr>
          <p:cNvPr id="182" name="Google Shape;182;p31"/>
          <p:cNvPicPr preferRelativeResize="0"/>
          <p:nvPr/>
        </p:nvPicPr>
        <p:blipFill>
          <a:blip r:embed="rId3">
            <a:alphaModFix/>
          </a:blip>
          <a:stretch>
            <a:fillRect/>
          </a:stretch>
        </p:blipFill>
        <p:spPr>
          <a:xfrm>
            <a:off x="-341825" y="-38100"/>
            <a:ext cx="10057351" cy="5263726"/>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Verizon PowerPoint 2017">
  <a:themeElements>
    <a:clrScheme name="Custom 3">
      <a:dk1>
        <a:srgbClr val="000000"/>
      </a:dk1>
      <a:lt1>
        <a:srgbClr val="FFFFFF"/>
      </a:lt1>
      <a:dk2>
        <a:srgbClr val="000000"/>
      </a:dk2>
      <a:lt2>
        <a:srgbClr val="FFFFFF"/>
      </a:lt2>
      <a:accent1>
        <a:srgbClr val="D52B1E"/>
      </a:accent1>
      <a:accent2>
        <a:srgbClr val="D8DADA"/>
      </a:accent2>
      <a:accent3>
        <a:srgbClr val="FFBC3D"/>
      </a:accent3>
      <a:accent4>
        <a:srgbClr val="ED7000"/>
      </a:accent4>
      <a:accent5>
        <a:srgbClr val="00AC3E"/>
      </a:accent5>
      <a:accent6>
        <a:srgbClr val="0088CE"/>
      </a:accent6>
      <a:hlink>
        <a:srgbClr val="000000"/>
      </a:hlink>
      <a:folHlink>
        <a:srgbClr val="0088C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Verizon PowerPoint 2017">
  <a:themeElements>
    <a:clrScheme name="Custom 3">
      <a:dk1>
        <a:srgbClr val="000000"/>
      </a:dk1>
      <a:lt1>
        <a:srgbClr val="FFFFFF"/>
      </a:lt1>
      <a:dk2>
        <a:srgbClr val="000000"/>
      </a:dk2>
      <a:lt2>
        <a:srgbClr val="FFFFFF"/>
      </a:lt2>
      <a:accent1>
        <a:srgbClr val="D52B1E"/>
      </a:accent1>
      <a:accent2>
        <a:srgbClr val="D8DADA"/>
      </a:accent2>
      <a:accent3>
        <a:srgbClr val="FFBC3D"/>
      </a:accent3>
      <a:accent4>
        <a:srgbClr val="ED7000"/>
      </a:accent4>
      <a:accent5>
        <a:srgbClr val="00AC3E"/>
      </a:accent5>
      <a:accent6>
        <a:srgbClr val="0088CE"/>
      </a:accent6>
      <a:hlink>
        <a:srgbClr val="000000"/>
      </a:hlink>
      <a:folHlink>
        <a:srgbClr val="0088C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