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65cc9aaa2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65cc9aaa2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65cc9aaa2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465cc9aaa2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465cc9aaa2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465cc9aaa2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65cc9aaa2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65cc9aaa2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465cc9aaa2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465cc9aaa2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65cc9aaa2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65cc9aaa2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465cc9aaa2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465cc9aaa2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465cc9aaa2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465cc9aaa2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465cc9aaa2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465cc9aaa2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465cc9aaa2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465cc9aaa2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65cc9aaa2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65cc9aaa2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65cc9aaa2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65cc9aaa2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