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465cc9abba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465cc9abba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465cc9abba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465cc9abba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465cc9abba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465cc9abba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465cc9abba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465cc9abba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465cc9abba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465cc9abb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465cc9abba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465cc9abba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465cc9abba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465cc9abba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465cc9abba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465cc9abba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465cc9abba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465cc9abba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465cc9abba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465cc9abba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65cc9abba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65cc9abba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65cc9abba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65cc9abba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