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5143500" cx="9144000"/>
  <p:notesSz cx="6858000" cy="9144000"/>
  <p:embeddedFontLst>
    <p:embeddedFont>
      <p:font typeface="Helvetica Neue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HelveticaNeue-bold.fntdata"/><Relationship Id="rId23" Type="http://schemas.openxmlformats.org/officeDocument/2006/relationships/font" Target="fonts/HelveticaNeue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HelveticaNeue-boldItalic.fntdata"/><Relationship Id="rId25" Type="http://schemas.openxmlformats.org/officeDocument/2006/relationships/font" Target="fonts/HelveticaNeue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95d0e1028a_0_129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95d0e1028a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95d0e1028a_0_98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95d0e1028a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295d0e1028a_0_104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295d0e1028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95d0e1028a_0_117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95d0e1028a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95d0e1028a_0_110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95d0e1028a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95d0e102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95d0e102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95d0e1028a_0_123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95d0e1028a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95d0e1028a_0_6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95d0e1028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95d0e1028a_0_18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95d0e1028a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95d0e1028a_0_35:notes"/>
          <p:cNvSpPr/>
          <p:nvPr>
            <p:ph idx="2" type="sldImg"/>
          </p:nvPr>
        </p:nvSpPr>
        <p:spPr>
          <a:xfrm>
            <a:off x="1714475" y="685800"/>
            <a:ext cx="3429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g295d0e1028a_0_35:notes"/>
          <p:cNvSpPr txBox="1"/>
          <p:nvPr>
            <p:ph idx="1" type="body"/>
          </p:nvPr>
        </p:nvSpPr>
        <p:spPr>
          <a:xfrm>
            <a:off x="381000" y="4343400"/>
            <a:ext cx="6096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0" name="Google Shape;70;g295d0e1028a_0_3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95d0e1028a_0_67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95d0e1028a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95d0e1028a_0_73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95d0e1028a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95d0e1028a_0_24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95d0e1028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95d0e1028a_0_79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95d0e1028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95d0e1028a_0_86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95d0e1028a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95d0e1028a_0_92:notes"/>
          <p:cNvSpPr/>
          <p:nvPr>
            <p:ph idx="2" type="sldImg"/>
          </p:nvPr>
        </p:nvSpPr>
        <p:spPr>
          <a:xfrm>
            <a:off x="381309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95d0e1028a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body"/>
          </p:nvPr>
        </p:nvSpPr>
        <p:spPr>
          <a:xfrm>
            <a:off x="457200" y="1459580"/>
            <a:ext cx="7086600" cy="29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342900" lvl="2" marL="1371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5pPr>
            <a:lvl6pPr indent="-342900" lvl="5" marL="2743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indent="-342900" lvl="6" marL="32004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7pPr>
            <a:lvl8pPr indent="-342900" lvl="7" marL="3657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indent="-342900" lvl="8" marL="41148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9pPr>
          </a:lstStyle>
          <a:p/>
        </p:txBody>
      </p:sp>
      <p:cxnSp>
        <p:nvCxnSpPr>
          <p:cNvPr id="52" name="Google Shape;52;p13"/>
          <p:cNvCxnSpPr/>
          <p:nvPr/>
        </p:nvCxnSpPr>
        <p:spPr>
          <a:xfrm>
            <a:off x="457200" y="457200"/>
            <a:ext cx="8229600" cy="0"/>
          </a:xfrm>
          <a:prstGeom prst="straightConnector1">
            <a:avLst/>
          </a:prstGeom>
          <a:noFill/>
          <a:ln cap="flat" cmpd="sng" w="476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" name="Google Shape;53;p13"/>
          <p:cNvSpPr txBox="1"/>
          <p:nvPr>
            <p:ph type="title"/>
          </p:nvPr>
        </p:nvSpPr>
        <p:spPr>
          <a:xfrm>
            <a:off x="457200" y="590550"/>
            <a:ext cx="7086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/>
        </p:nvSpPr>
        <p:spPr>
          <a:xfrm>
            <a:off x="0" y="4621880"/>
            <a:ext cx="9144000" cy="301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384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Verizon confidential and proprietary. Unauthorized disclosure, reproduction or other use prohibited.</a:t>
            </a:r>
            <a:endParaRPr b="0" i="0" sz="6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://www.youtube.com/watch?v=I--gLZWsOdg" TargetMode="External"/><Relationship Id="rId4" Type="http://schemas.openxmlformats.org/officeDocument/2006/relationships/image" Target="../media/image1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youtube.com/watch?v=4cxWEJpZWV4" TargetMode="External"/><Relationship Id="rId4" Type="http://schemas.openxmlformats.org/officeDocument/2006/relationships/image" Target="../media/image1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Relationship Id="rId4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3" name="Google Shape;13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25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Have you ever been texting your friends and wondered: who invented emojis??&#10;&#10;Welcome to COLOSSAL QUESTIONS, the show that answers all of life's most pressing questions!&#10;&#10;→ Credits ←&#10;Narrated by: Matt Schneck&#10;&#10;Written &amp; Directed by: Matt Levy&#10;Edited &amp; Animated by: Matt Schneck&#10;Asst Editors: Tim Conroy, Jasper Tatem&#10;Post Supervisor: Christina Newhall&#10;Executive Producer: Judy Meyers&#10;&#10;Images used under license from Shutterstock.com&#10;&#10;Join the fun on Peacock Kids where you can find an endless supply of laugh-out-loud jokes, lovable characters, life hacks, music, magic, gaming and more!&#10;&#10;→ Watch Something New! ← &#10;http://bit.ly/1L3zRrF&#10;&#10;→ SUBSCRIBE TO Peacock Kids! ← &#10;https://bit.ly/SubscribePeacockKids" id="140" name="Google Shape;140;p25" title="Who Invented Emojis?  | COLOSSAL QUESTION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7" name="Google Shape;1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6"/>
          <p:cNvPicPr preferRelativeResize="0"/>
          <p:nvPr/>
        </p:nvPicPr>
        <p:blipFill rotWithShape="1">
          <a:blip r:embed="rId4">
            <a:alphaModFix/>
          </a:blip>
          <a:srcRect b="0" l="15037" r="25436" t="0"/>
          <a:stretch/>
        </p:blipFill>
        <p:spPr>
          <a:xfrm>
            <a:off x="311700" y="2016250"/>
            <a:ext cx="2350525" cy="296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5" name="Google Shape;1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685799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descr="Head to http://Squarespace.com/HAI for a free trial and when you’re ready to launch, use the offer code &quot;HAI&quot; to save 10% off your first purchase of a website or domain.&#10;&#10;Get a Half as Interesting t-shirt: http://bit.ly/2xjHuw4 &#10;Suggest a video and get a free t-shirt if we use it: http://halfasinteresting.com/suggest &#10;&#10;Follow Half as Interesting on Twitter: http://twitter.com/halfinteresting &#10;&#10;Discuss this video on Reddit: http://www.Reddit.com/r/halfasinteres... &#10;&#10;Check out my podcast with Brian from Real Engineering: http://apple.co/2ydYZOd (iTunes link) &#10;http://bit.ly/2gyeFle (YouTube link) &#10;&#10;Check out my other channel: http://youtube.com/wendoverproductions" id="162" name="Google Shape;162;p28" title="How to Make an Emoji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125" y="0"/>
            <a:ext cx="6858004" cy="51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76" name="Google Shape;17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76800"/>
            <a:ext cx="6858004" cy="5143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History</a:t>
            </a:r>
            <a:r>
              <a:rPr lang="en"/>
              <a:t> of Emoji</a:t>
            </a:r>
            <a:endParaRPr/>
          </a:p>
        </p:txBody>
      </p:sp>
      <p:sp>
        <p:nvSpPr>
          <p:cNvPr id="66" name="Google Shape;66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457200" y="114300"/>
            <a:ext cx="7760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"/>
              <a:t>Pictograph Art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457200" y="590550"/>
            <a:ext cx="83979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32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Have you ever heard of “Rock Art”? How are they made? With what tools? Well, did you know that there are two types of Rock Art. Petroglyphs and Pictographs. A petroglyph is an image that is carved into a rock. Take a glance at the image below. A pictograph is a drawing or painting that is created on a rock. Notice the difference between the two. ​</a:t>
            </a:r>
            <a:endParaRPr i="1" sz="1100"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2077" y="1690111"/>
            <a:ext cx="3441000" cy="1763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6150" y="1658428"/>
            <a:ext cx="3228700" cy="21126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6"/>
          <p:cNvSpPr txBox="1"/>
          <p:nvPr/>
        </p:nvSpPr>
        <p:spPr>
          <a:xfrm>
            <a:off x="1148325" y="4031225"/>
            <a:ext cx="344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Petroglyph = carving ​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4926150" y="4031225"/>
            <a:ext cx="3441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Pictograph = drawing/painting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3">
            <a:alphaModFix/>
          </a:blip>
          <a:srcRect b="0" l="6347" r="7992" t="0"/>
          <a:stretch/>
        </p:blipFill>
        <p:spPr>
          <a:xfrm>
            <a:off x="0" y="0"/>
            <a:ext cx="874442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051981" cy="509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-13"/>
            <a:ext cx="6858004" cy="5143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