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1" r:id="rId4"/>
    <p:sldMasterId id="2147483662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3c248d887ca_0_0:notes"/>
          <p:cNvSpPr/>
          <p:nvPr>
            <p:ph idx="2" type="sldImg"/>
          </p:nvPr>
        </p:nvSpPr>
        <p:spPr>
          <a:xfrm>
            <a:off x="685800" y="857250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" name="Google Shape;55;g3c248d887ca_0_0:notes"/>
          <p:cNvSpPr txBox="1"/>
          <p:nvPr>
            <p:ph idx="1" type="body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g3c248d887ca_0_0:notes"/>
          <p:cNvSpPr txBox="1"/>
          <p:nvPr>
            <p:ph idx="12" type="sldNum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c248d887ca_0_20:notes"/>
          <p:cNvSpPr/>
          <p:nvPr>
            <p:ph idx="2" type="sldImg"/>
          </p:nvPr>
        </p:nvSpPr>
        <p:spPr>
          <a:xfrm>
            <a:off x="685800" y="857250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5" name="Google Shape;115;g3c248d887ca_0_20:notes"/>
          <p:cNvSpPr txBox="1"/>
          <p:nvPr>
            <p:ph idx="1" type="body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g3c248d887ca_0_20:notes"/>
          <p:cNvSpPr txBox="1"/>
          <p:nvPr>
            <p:ph idx="12" type="sldNum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c248d887ca_0_28:notes"/>
          <p:cNvSpPr/>
          <p:nvPr>
            <p:ph idx="2" type="sldImg"/>
          </p:nvPr>
        </p:nvSpPr>
        <p:spPr>
          <a:xfrm>
            <a:off x="685800" y="857250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" name="Google Shape;121;g3c248d887ca_0_28:notes"/>
          <p:cNvSpPr txBox="1"/>
          <p:nvPr>
            <p:ph idx="1" type="body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g3c248d887ca_0_28:notes"/>
          <p:cNvSpPr txBox="1"/>
          <p:nvPr>
            <p:ph idx="12" type="sldNum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c248d887ca_0_153:notes"/>
          <p:cNvSpPr/>
          <p:nvPr>
            <p:ph idx="2" type="sldImg"/>
          </p:nvPr>
        </p:nvSpPr>
        <p:spPr>
          <a:xfrm>
            <a:off x="685800" y="857250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" name="Google Shape;61;g3c248d887ca_0_153:notes"/>
          <p:cNvSpPr txBox="1"/>
          <p:nvPr>
            <p:ph idx="1" type="body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g3c248d887ca_0_153:notes"/>
          <p:cNvSpPr txBox="1"/>
          <p:nvPr>
            <p:ph idx="12" type="sldNum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c248d887ca_0_5:notes"/>
          <p:cNvSpPr/>
          <p:nvPr>
            <p:ph idx="2" type="sldImg"/>
          </p:nvPr>
        </p:nvSpPr>
        <p:spPr>
          <a:xfrm>
            <a:off x="685800" y="857250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" name="Google Shape;67;g3c248d887ca_0_5:notes"/>
          <p:cNvSpPr txBox="1"/>
          <p:nvPr>
            <p:ph idx="1" type="body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g3c248d887ca_0_5:notes"/>
          <p:cNvSpPr txBox="1"/>
          <p:nvPr>
            <p:ph idx="12" type="sldNum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c248d887ca_0_158:notes"/>
          <p:cNvSpPr/>
          <p:nvPr>
            <p:ph idx="2" type="sldImg"/>
          </p:nvPr>
        </p:nvSpPr>
        <p:spPr>
          <a:xfrm>
            <a:off x="685800" y="857250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" name="Google Shape;73;g3c248d887ca_0_158:notes"/>
          <p:cNvSpPr txBox="1"/>
          <p:nvPr>
            <p:ph idx="1" type="body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g3c248d887ca_0_158:notes"/>
          <p:cNvSpPr txBox="1"/>
          <p:nvPr>
            <p:ph idx="12" type="sldNum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c248d887ca_0_163:notes"/>
          <p:cNvSpPr/>
          <p:nvPr>
            <p:ph idx="2" type="sldImg"/>
          </p:nvPr>
        </p:nvSpPr>
        <p:spPr>
          <a:xfrm>
            <a:off x="685800" y="857250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" name="Google Shape;79;g3c248d887ca_0_163:notes"/>
          <p:cNvSpPr txBox="1"/>
          <p:nvPr>
            <p:ph idx="1" type="body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g3c248d887ca_0_163:notes"/>
          <p:cNvSpPr txBox="1"/>
          <p:nvPr>
            <p:ph idx="12" type="sldNum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c248d887ca_0_168:notes"/>
          <p:cNvSpPr/>
          <p:nvPr>
            <p:ph idx="2" type="sldImg"/>
          </p:nvPr>
        </p:nvSpPr>
        <p:spPr>
          <a:xfrm>
            <a:off x="685800" y="857250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" name="Google Shape;85;g3c248d887ca_0_168:notes"/>
          <p:cNvSpPr txBox="1"/>
          <p:nvPr>
            <p:ph idx="1" type="body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g3c248d887ca_0_168:notes"/>
          <p:cNvSpPr txBox="1"/>
          <p:nvPr>
            <p:ph idx="12" type="sldNum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c248d887ca_0_173:notes"/>
          <p:cNvSpPr/>
          <p:nvPr>
            <p:ph idx="2" type="sldImg"/>
          </p:nvPr>
        </p:nvSpPr>
        <p:spPr>
          <a:xfrm>
            <a:off x="685800" y="857250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" name="Google Shape;91;g3c248d887ca_0_173:notes"/>
          <p:cNvSpPr txBox="1"/>
          <p:nvPr>
            <p:ph idx="1" type="body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g3c248d887ca_0_173:notes"/>
          <p:cNvSpPr txBox="1"/>
          <p:nvPr>
            <p:ph idx="12" type="sldNum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c248d887ca_0_178:notes"/>
          <p:cNvSpPr/>
          <p:nvPr>
            <p:ph idx="2" type="sldImg"/>
          </p:nvPr>
        </p:nvSpPr>
        <p:spPr>
          <a:xfrm>
            <a:off x="685800" y="857250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" name="Google Shape;99;g3c248d887ca_0_178:notes"/>
          <p:cNvSpPr txBox="1"/>
          <p:nvPr>
            <p:ph idx="1" type="body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g3c248d887ca_0_178:notes"/>
          <p:cNvSpPr txBox="1"/>
          <p:nvPr>
            <p:ph idx="12" type="sldNum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c248d887ca_0_183:notes"/>
          <p:cNvSpPr/>
          <p:nvPr>
            <p:ph idx="2" type="sldImg"/>
          </p:nvPr>
        </p:nvSpPr>
        <p:spPr>
          <a:xfrm>
            <a:off x="685800" y="857250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" name="Google Shape;107;g3c248d887ca_0_183:notes"/>
          <p:cNvSpPr txBox="1"/>
          <p:nvPr>
            <p:ph idx="1" type="body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g3c248d887ca_0_183:notes"/>
          <p:cNvSpPr txBox="1"/>
          <p:nvPr>
            <p:ph idx="12" type="sldNum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58" name="Google Shape;58;p16"/>
          <p:cNvPicPr preferRelativeResize="0"/>
          <p:nvPr/>
        </p:nvPicPr>
        <p:blipFill rotWithShape="1">
          <a:blip r:embed="rId3">
            <a:alphaModFix/>
          </a:blip>
          <a:srcRect b="0" l="387" r="387" t="0"/>
          <a:stretch/>
        </p:blipFill>
        <p:spPr>
          <a:xfrm>
            <a:off x="0" y="0"/>
            <a:ext cx="914377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18" name="Google Shape;118;p25"/>
          <p:cNvPicPr preferRelativeResize="0"/>
          <p:nvPr/>
        </p:nvPicPr>
        <p:blipFill rotWithShape="1">
          <a:blip r:embed="rId3">
            <a:alphaModFix/>
          </a:blip>
          <a:srcRect b="0" l="387" r="387" t="0"/>
          <a:stretch/>
        </p:blipFill>
        <p:spPr>
          <a:xfrm>
            <a:off x="0" y="0"/>
            <a:ext cx="914377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24" name="Google Shape;124;p26"/>
          <p:cNvPicPr preferRelativeResize="0"/>
          <p:nvPr/>
        </p:nvPicPr>
        <p:blipFill rotWithShape="1">
          <a:blip r:embed="rId3">
            <a:alphaModFix/>
          </a:blip>
          <a:srcRect b="0" l="387" r="387" t="0"/>
          <a:stretch/>
        </p:blipFill>
        <p:spPr>
          <a:xfrm>
            <a:off x="0" y="0"/>
            <a:ext cx="914377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64" name="Google Shape;64;p17"/>
          <p:cNvPicPr preferRelativeResize="0"/>
          <p:nvPr/>
        </p:nvPicPr>
        <p:blipFill rotWithShape="1">
          <a:blip r:embed="rId3">
            <a:alphaModFix/>
          </a:blip>
          <a:srcRect b="0" l="387" r="387" t="0"/>
          <a:stretch/>
        </p:blipFill>
        <p:spPr>
          <a:xfrm>
            <a:off x="0" y="0"/>
            <a:ext cx="914377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70" name="Google Shape;70;p18"/>
          <p:cNvPicPr preferRelativeResize="0"/>
          <p:nvPr/>
        </p:nvPicPr>
        <p:blipFill rotWithShape="1">
          <a:blip r:embed="rId3">
            <a:alphaModFix/>
          </a:blip>
          <a:srcRect b="0" l="387" r="387" t="0"/>
          <a:stretch/>
        </p:blipFill>
        <p:spPr>
          <a:xfrm>
            <a:off x="0" y="0"/>
            <a:ext cx="914377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76" name="Google Shape;76;p19"/>
          <p:cNvPicPr preferRelativeResize="0"/>
          <p:nvPr/>
        </p:nvPicPr>
        <p:blipFill rotWithShape="1">
          <a:blip r:embed="rId3">
            <a:alphaModFix/>
          </a:blip>
          <a:srcRect b="0" l="387" r="387" t="0"/>
          <a:stretch/>
        </p:blipFill>
        <p:spPr>
          <a:xfrm>
            <a:off x="0" y="0"/>
            <a:ext cx="914377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82" name="Google Shape;82;p20"/>
          <p:cNvPicPr preferRelativeResize="0"/>
          <p:nvPr/>
        </p:nvPicPr>
        <p:blipFill rotWithShape="1">
          <a:blip r:embed="rId3">
            <a:alphaModFix/>
          </a:blip>
          <a:srcRect b="0" l="387" r="387" t="0"/>
          <a:stretch/>
        </p:blipFill>
        <p:spPr>
          <a:xfrm>
            <a:off x="0" y="0"/>
            <a:ext cx="914377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88" name="Google Shape;88;p21"/>
          <p:cNvPicPr preferRelativeResize="0"/>
          <p:nvPr/>
        </p:nvPicPr>
        <p:blipFill rotWithShape="1">
          <a:blip r:embed="rId3">
            <a:alphaModFix/>
          </a:blip>
          <a:srcRect b="0" l="387" r="387" t="0"/>
          <a:stretch/>
        </p:blipFill>
        <p:spPr>
          <a:xfrm>
            <a:off x="0" y="0"/>
            <a:ext cx="914377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4" name="Google Shape;94;p22"/>
          <p:cNvPicPr preferRelativeResize="0"/>
          <p:nvPr/>
        </p:nvPicPr>
        <p:blipFill rotWithShape="1">
          <a:blip r:embed="rId3">
            <a:alphaModFix/>
          </a:blip>
          <a:srcRect b="0" l="387" r="387" t="0"/>
          <a:stretch/>
        </p:blipFill>
        <p:spPr>
          <a:xfrm>
            <a:off x="0" y="0"/>
            <a:ext cx="914377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22"/>
          <p:cNvSpPr/>
          <p:nvPr/>
        </p:nvSpPr>
        <p:spPr>
          <a:xfrm>
            <a:off x="280025" y="1433450"/>
            <a:ext cx="1815600" cy="309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22"/>
          <p:cNvSpPr/>
          <p:nvPr/>
        </p:nvSpPr>
        <p:spPr>
          <a:xfrm>
            <a:off x="4682050" y="1433450"/>
            <a:ext cx="1815600" cy="309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02" name="Google Shape;102;p23"/>
          <p:cNvPicPr preferRelativeResize="0"/>
          <p:nvPr/>
        </p:nvPicPr>
        <p:blipFill rotWithShape="1">
          <a:blip r:embed="rId3">
            <a:alphaModFix/>
          </a:blip>
          <a:srcRect b="0" l="387" r="387" t="0"/>
          <a:stretch/>
        </p:blipFill>
        <p:spPr>
          <a:xfrm>
            <a:off x="0" y="0"/>
            <a:ext cx="914377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3"/>
          <p:cNvSpPr/>
          <p:nvPr/>
        </p:nvSpPr>
        <p:spPr>
          <a:xfrm>
            <a:off x="447200" y="1712875"/>
            <a:ext cx="1026900" cy="198600"/>
          </a:xfrm>
          <a:prstGeom prst="rect">
            <a:avLst/>
          </a:prstGeom>
          <a:solidFill>
            <a:srgbClr val="E4F60D"/>
          </a:solidFill>
          <a:ln cap="flat" cmpd="sng" w="9525">
            <a:solidFill>
              <a:srgbClr val="E4F6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23"/>
          <p:cNvSpPr/>
          <p:nvPr/>
        </p:nvSpPr>
        <p:spPr>
          <a:xfrm>
            <a:off x="4871300" y="1712875"/>
            <a:ext cx="1107000" cy="174300"/>
          </a:xfrm>
          <a:prstGeom prst="rect">
            <a:avLst/>
          </a:prstGeom>
          <a:solidFill>
            <a:srgbClr val="15D5E3"/>
          </a:solidFill>
          <a:ln cap="flat" cmpd="sng" w="9525">
            <a:solidFill>
              <a:srgbClr val="14D7E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10" name="Google Shape;110;p24"/>
          <p:cNvPicPr preferRelativeResize="0"/>
          <p:nvPr/>
        </p:nvPicPr>
        <p:blipFill rotWithShape="1">
          <a:blip r:embed="rId3">
            <a:alphaModFix/>
          </a:blip>
          <a:srcRect b="0" l="387" r="387" t="0"/>
          <a:stretch/>
        </p:blipFill>
        <p:spPr>
          <a:xfrm>
            <a:off x="0" y="0"/>
            <a:ext cx="914377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24"/>
          <p:cNvSpPr/>
          <p:nvPr/>
        </p:nvSpPr>
        <p:spPr>
          <a:xfrm>
            <a:off x="1822675" y="1499775"/>
            <a:ext cx="1123500" cy="280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24"/>
          <p:cNvSpPr/>
          <p:nvPr/>
        </p:nvSpPr>
        <p:spPr>
          <a:xfrm>
            <a:off x="5709175" y="1499775"/>
            <a:ext cx="2138400" cy="280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