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y="6858000" cx="12192000"/>
  <p:notesSz cx="6858000" cy="12192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5" Type="http://schemas.openxmlformats.org/officeDocument/2006/relationships/slide" Target="slides/slide2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" name="Google Shape;67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" name="Google Shape;73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" name="Google Shape;79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" name="Google Shape;85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" name="Google Shape;91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" name="Google Shape;97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3" name="Google Shape;103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9" name="Google Shape;109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5" name="Google Shape;115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" name="Google Shape;121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g3c2430f8d01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" name="Google Shape;19;g3c2430f8d01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g3c2430f8d01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" name="Google Shape;127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3" name="Google Shape;133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" name="Google Shape;2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" name="Google Shape;31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" name="Google Shape;3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" name="Google Shape;43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" name="Google Shape;49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" name="Google Shape;55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" name="Google Shape;61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6" name="Google Shape;16;p3"/>
          <p:cNvPicPr preferRelativeResize="0"/>
          <p:nvPr/>
        </p:nvPicPr>
        <p:blipFill rotWithShape="1">
          <a:blip r:embed="rId3">
            <a:alphaModFix/>
          </a:blip>
          <a:srcRect b="0" l="389" r="389" t="0"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70" name="Google Shape;70;p12"/>
          <p:cNvPicPr preferRelativeResize="0"/>
          <p:nvPr/>
        </p:nvPicPr>
        <p:blipFill rotWithShape="1">
          <a:blip r:embed="rId3">
            <a:alphaModFix/>
          </a:blip>
          <a:srcRect b="0" l="389" r="389" t="0"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76" name="Google Shape;76;p13"/>
          <p:cNvPicPr preferRelativeResize="0"/>
          <p:nvPr/>
        </p:nvPicPr>
        <p:blipFill rotWithShape="1">
          <a:blip r:embed="rId3">
            <a:alphaModFix/>
          </a:blip>
          <a:srcRect b="0" l="389" r="389" t="0"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82" name="Google Shape;82;p14"/>
          <p:cNvPicPr preferRelativeResize="0"/>
          <p:nvPr/>
        </p:nvPicPr>
        <p:blipFill rotWithShape="1">
          <a:blip r:embed="rId3">
            <a:alphaModFix/>
          </a:blip>
          <a:srcRect b="0" l="389" r="389" t="0"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88" name="Google Shape;88;p15"/>
          <p:cNvPicPr preferRelativeResize="0"/>
          <p:nvPr/>
        </p:nvPicPr>
        <p:blipFill rotWithShape="1">
          <a:blip r:embed="rId3">
            <a:alphaModFix/>
          </a:blip>
          <a:srcRect b="0" l="389" r="389" t="0"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4" name="Google Shape;94;p16"/>
          <p:cNvPicPr preferRelativeResize="0"/>
          <p:nvPr/>
        </p:nvPicPr>
        <p:blipFill rotWithShape="1">
          <a:blip r:embed="rId3">
            <a:alphaModFix/>
          </a:blip>
          <a:srcRect b="0" l="389" r="389" t="0"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00" name="Google Shape;100;p17"/>
          <p:cNvPicPr preferRelativeResize="0"/>
          <p:nvPr/>
        </p:nvPicPr>
        <p:blipFill rotWithShape="1">
          <a:blip r:embed="rId3">
            <a:alphaModFix/>
          </a:blip>
          <a:srcRect b="0" l="389" r="389" t="0"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06" name="Google Shape;106;p18"/>
          <p:cNvPicPr preferRelativeResize="0"/>
          <p:nvPr/>
        </p:nvPicPr>
        <p:blipFill rotWithShape="1">
          <a:blip r:embed="rId3">
            <a:alphaModFix/>
          </a:blip>
          <a:srcRect b="0" l="389" r="389" t="0"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12" name="Google Shape;112;p19"/>
          <p:cNvPicPr preferRelativeResize="0"/>
          <p:nvPr/>
        </p:nvPicPr>
        <p:blipFill rotWithShape="1">
          <a:blip r:embed="rId3">
            <a:alphaModFix/>
          </a:blip>
          <a:srcRect b="0" l="389" r="389" t="0"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18" name="Google Shape;118;p20"/>
          <p:cNvPicPr preferRelativeResize="0"/>
          <p:nvPr/>
        </p:nvPicPr>
        <p:blipFill rotWithShape="1">
          <a:blip r:embed="rId3">
            <a:alphaModFix/>
          </a:blip>
          <a:srcRect b="0" l="389" r="389" t="0"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24" name="Google Shape;124;p21"/>
          <p:cNvPicPr preferRelativeResize="0"/>
          <p:nvPr/>
        </p:nvPicPr>
        <p:blipFill rotWithShape="1">
          <a:blip r:embed="rId3">
            <a:alphaModFix/>
          </a:blip>
          <a:srcRect b="0" l="389" r="389" t="0"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2" name="Google Shape;22;p4"/>
          <p:cNvPicPr preferRelativeResize="0"/>
          <p:nvPr/>
        </p:nvPicPr>
        <p:blipFill rotWithShape="1">
          <a:blip r:embed="rId3">
            <a:alphaModFix/>
          </a:blip>
          <a:srcRect b="0" l="387" r="387" t="0"/>
          <a:stretch/>
        </p:blipFill>
        <p:spPr>
          <a:xfrm>
            <a:off x="0" y="0"/>
            <a:ext cx="12191694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30" name="Google Shape;130;p22"/>
          <p:cNvPicPr preferRelativeResize="0"/>
          <p:nvPr/>
        </p:nvPicPr>
        <p:blipFill rotWithShape="1">
          <a:blip r:embed="rId3">
            <a:alphaModFix/>
          </a:blip>
          <a:srcRect b="0" l="389" r="389" t="0"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36" name="Google Shape;136;p23"/>
          <p:cNvPicPr preferRelativeResize="0"/>
          <p:nvPr/>
        </p:nvPicPr>
        <p:blipFill rotWithShape="1">
          <a:blip r:embed="rId3">
            <a:alphaModFix/>
          </a:blip>
          <a:srcRect b="0" l="389" r="389" t="0"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8" name="Google Shape;28;p5"/>
          <p:cNvPicPr preferRelativeResize="0"/>
          <p:nvPr/>
        </p:nvPicPr>
        <p:blipFill rotWithShape="1">
          <a:blip r:embed="rId3">
            <a:alphaModFix/>
          </a:blip>
          <a:srcRect b="0" l="389" r="389" t="0"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34" name="Google Shape;34;p6"/>
          <p:cNvPicPr preferRelativeResize="0"/>
          <p:nvPr/>
        </p:nvPicPr>
        <p:blipFill rotWithShape="1">
          <a:blip r:embed="rId3">
            <a:alphaModFix/>
          </a:blip>
          <a:srcRect b="0" l="389" r="389" t="0"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40" name="Google Shape;40;p7"/>
          <p:cNvPicPr preferRelativeResize="0"/>
          <p:nvPr/>
        </p:nvPicPr>
        <p:blipFill rotWithShape="1">
          <a:blip r:embed="rId3">
            <a:alphaModFix/>
          </a:blip>
          <a:srcRect b="0" l="389" r="389" t="0"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46" name="Google Shape;46;p8"/>
          <p:cNvPicPr preferRelativeResize="0"/>
          <p:nvPr/>
        </p:nvPicPr>
        <p:blipFill rotWithShape="1">
          <a:blip r:embed="rId3">
            <a:alphaModFix/>
          </a:blip>
          <a:srcRect b="0" l="389" r="389" t="0"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52" name="Google Shape;52;p9"/>
          <p:cNvPicPr preferRelativeResize="0"/>
          <p:nvPr/>
        </p:nvPicPr>
        <p:blipFill rotWithShape="1">
          <a:blip r:embed="rId3">
            <a:alphaModFix/>
          </a:blip>
          <a:srcRect b="0" l="389" r="389" t="0"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58" name="Google Shape;58;p10"/>
          <p:cNvPicPr preferRelativeResize="0"/>
          <p:nvPr/>
        </p:nvPicPr>
        <p:blipFill rotWithShape="1">
          <a:blip r:embed="rId3">
            <a:alphaModFix/>
          </a:blip>
          <a:srcRect b="0" l="389" r="389" t="0"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64" name="Google Shape;64;p11"/>
          <p:cNvPicPr preferRelativeResize="0"/>
          <p:nvPr/>
        </p:nvPicPr>
        <p:blipFill rotWithShape="1">
          <a:blip r:embed="rId3">
            <a:alphaModFix/>
          </a:blip>
          <a:srcRect b="0" l="389" r="389" t="0"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