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49" r:id="rId3"/>
  </p:sldMasterIdLst>
  <p:notesMasterIdLst>
    <p:notesMasterId r:id="rId4"/>
  </p:notesMasterIdLst>
  <p:sldIdLst>
    <p:sldId id="256" r:id="rId5"/>
    <p:sldId id="257" r:id="rId6"/>
    <p:sldId id="258" r:id="rId7"/>
    <p:sldId id="259" r:id="rId8"/>
    <p:sldId id="260" r:id="rId9"/>
    <p:sldId id="261" r:id="rId10"/>
    <p:sldId id="262" r:id="rId11"/>
  </p:sldIdLst>
  <p:sldSz cy="6858000" cx="12192000"/>
  <p:notesSz cx="6858000" cy="12192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11" Type="http://schemas.openxmlformats.org/officeDocument/2006/relationships/slide" Target="slides/slide7.xml"/><Relationship Id="rId10" Type="http://schemas.openxmlformats.org/officeDocument/2006/relationships/slide" Target="slides/slide6.xml"/><Relationship Id="rId9" Type="http://schemas.openxmlformats.org/officeDocument/2006/relationships/slide" Target="slides/slide5.xml"/><Relationship Id="rId5" Type="http://schemas.openxmlformats.org/officeDocument/2006/relationships/slide" Target="slides/slide1.xml"/><Relationship Id="rId6" Type="http://schemas.openxmlformats.org/officeDocument/2006/relationships/slide" Target="slides/slide2.xml"/><Relationship Id="rId7" Type="http://schemas.openxmlformats.org/officeDocument/2006/relationships/slide" Target="slides/slide3.xml"/><Relationship Id="rId8" Type="http://schemas.openxmlformats.org/officeDocument/2006/relationships/slide" Target="slides/slide4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b="0" i="0" lang="en-US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1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3" name="Google Shape;13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4" name="Google Shape;14;p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g3bfa27fe624_0_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" name="Google Shape;19;g3bfa27fe624_0_5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" name="Google Shape;20;g3bfa27fe624_0_5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2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5" name="Google Shape;25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" name="Google Shape;26;p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1" name="Google Shape;31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" name="Google Shape;32;p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4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37" name="Google Shape;37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" name="Google Shape;38;p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g3bfa27fe624_0_153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3" name="Google Shape;43;g3bfa27fe624_0_153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" name="Google Shape;44;g3bfa27fe624_0_153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5:notes"/>
          <p:cNvSpPr/>
          <p:nvPr>
            <p:ph idx="2" type="sldImg"/>
          </p:nvPr>
        </p:nvSpPr>
        <p:spPr>
          <a:xfrm>
            <a:off x="685800" y="1143000"/>
            <a:ext cx="54864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9" name="Google Shape;49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" name="Google Shape;50;p5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EFAULT">
  <p:cSld name="DEFAULT">
    <p:bg>
      <p:bgPr>
        <a:solidFill>
          <a:schemeClr val="lt1"/>
        </a:solidFill>
      </p:bgPr>
    </p:bg>
    <p:spTree>
      <p:nvGrpSpPr>
        <p:cNvPr id="10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Relationship Id="rId3" Type="http://schemas.openxmlformats.org/officeDocument/2006/relationships/hyperlink" Target="http://www.youtube.com/watch?v=DhEyoDCTSDQ" TargetMode="External"/><Relationship Id="rId4" Type="http://schemas.openxmlformats.org/officeDocument/2006/relationships/image" Target="../media/image7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16" name="Google Shape;16;p3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hat is Pop Art? Watch this short introduction for kids to find out!&#10;&#10;Play games, watch videos and learn about art on #TateKids https://bit.ly/TateKids_ &#10;Subscribe to Tate Kids YouTube: https://bit.ly/3t9XCyu" id="22" name="Google Shape;22;p4" title="What is Pop Art? | Tate Kids">
            <a:hlinkClick r:id="rId3"/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28" name="Google Shape;28;p5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34" name="Google Shape;34;p6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0" name="Google Shape;40;p7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46" name="Google Shape;46;p8"/>
          <p:cNvPicPr preferRelativeResize="0"/>
          <p:nvPr/>
        </p:nvPicPr>
        <p:blipFill rotWithShape="1">
          <a:blip r:embed="rId3">
            <a:alphaModFix/>
          </a:blip>
          <a:srcRect b="0" l="387" r="387" t="0"/>
          <a:stretch/>
        </p:blipFill>
        <p:spPr>
          <a:xfrm>
            <a:off x="0" y="0"/>
            <a:ext cx="12191694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preencoded.png" id="52" name="Google Shape;52;p9"/>
          <p:cNvPicPr preferRelativeResize="0"/>
          <p:nvPr/>
        </p:nvPicPr>
        <p:blipFill rotWithShape="1">
          <a:blip r:embed="rId3">
            <a:alphaModFix/>
          </a:blip>
          <a:srcRect b="0" l="389" r="389" t="0"/>
          <a:stretch/>
        </p:blipFill>
        <p:spPr>
          <a:xfrm>
            <a:off x="0" y="0"/>
            <a:ext cx="12191695" cy="6858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